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9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3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B624-D13E-CC47-8D9F-CCB23B0BD125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3BBE-322F-B649-A519-C96824997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tiff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2" y="2385168"/>
            <a:ext cx="9740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639277"/>
            <a:ext cx="5948485" cy="49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2988"/>
            <a:ext cx="12460756" cy="8307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0166" y="5750004"/>
            <a:ext cx="49568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Questions?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50" y="1699846"/>
            <a:ext cx="5594317" cy="48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" y="1922585"/>
            <a:ext cx="9230295" cy="4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7" r="5770" b="-313"/>
          <a:stretch/>
        </p:blipFill>
        <p:spPr>
          <a:xfrm rot="5400000">
            <a:off x="3046243" y="727810"/>
            <a:ext cx="4677506" cy="68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1" y="-1951894"/>
            <a:ext cx="12449908" cy="9337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62973"/>
            <a:ext cx="3542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Newton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53" y="1605084"/>
            <a:ext cx="80772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85" y="4246685"/>
            <a:ext cx="8394700" cy="189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85" y="2146746"/>
            <a:ext cx="7493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2460277"/>
            <a:ext cx="59055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89" y="2448935"/>
            <a:ext cx="5488842" cy="874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48" y="3431431"/>
            <a:ext cx="2235200" cy="138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559296"/>
            <a:ext cx="6467231" cy="1256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4" y="5194300"/>
            <a:ext cx="3479800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7" y="5321300"/>
            <a:ext cx="73152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5" y="77821"/>
            <a:ext cx="1764875" cy="1750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431" y="399312"/>
            <a:ext cx="8161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 w="19050" cmpd="sng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latin typeface="GothamBold" charset="0"/>
                <a:ea typeface="GothamBold" charset="0"/>
                <a:cs typeface="GothamBold" charset="0"/>
              </a:rPr>
              <a:t>Identity Campaign</a:t>
            </a:r>
            <a:endParaRPr lang="en-US" sz="6600" dirty="0">
              <a:ln w="19050" cmpd="sng">
                <a:solidFill>
                  <a:schemeClr val="tx1"/>
                </a:solidFill>
                <a:round/>
              </a:ln>
              <a:solidFill>
                <a:schemeClr val="bg1"/>
              </a:solidFill>
              <a:latin typeface="GothamBold" charset="0"/>
              <a:ea typeface="GothamBold" charset="0"/>
              <a:cs typeface="Gotham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31762" y="1493859"/>
            <a:ext cx="10331547" cy="13449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15" y="1828799"/>
            <a:ext cx="2998208" cy="1731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85" y="1828799"/>
            <a:ext cx="62357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77" y="4001965"/>
            <a:ext cx="5511800" cy="44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31" y="3877408"/>
            <a:ext cx="4161692" cy="693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77" y="5282180"/>
            <a:ext cx="5465125" cy="944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644" y="4571023"/>
            <a:ext cx="3547266" cy="18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3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a:spPr>
      <a:bodyPr rtlCol="0" anchor="ctr"/>
      <a:lstStyle>
        <a:defPPr algn="ctr">
          <a:defRPr sz="3200" dirty="0" smtClean="0">
            <a:latin typeface="GothamBold" charset="0"/>
            <a:ea typeface="GothamBold" charset="0"/>
            <a:cs typeface="GothamBold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21</Words>
  <Application>Microsoft Macintosh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GothamBold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Beckham</dc:creator>
  <cp:lastModifiedBy>Jeremy Beckham</cp:lastModifiedBy>
  <cp:revision>9</cp:revision>
  <dcterms:created xsi:type="dcterms:W3CDTF">2015-11-05T00:33:19Z</dcterms:created>
  <dcterms:modified xsi:type="dcterms:W3CDTF">2015-11-05T20:22:52Z</dcterms:modified>
</cp:coreProperties>
</file>