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30"/>
  </p:notesMasterIdLst>
  <p:handoutMasterIdLst>
    <p:handoutMasterId r:id="rId31"/>
  </p:handoutMasterIdLst>
  <p:sldIdLst>
    <p:sldId id="256" r:id="rId8"/>
    <p:sldId id="368" r:id="rId9"/>
    <p:sldId id="375" r:id="rId10"/>
    <p:sldId id="374" r:id="rId11"/>
    <p:sldId id="426" r:id="rId12"/>
    <p:sldId id="427" r:id="rId13"/>
    <p:sldId id="366" r:id="rId14"/>
    <p:sldId id="409" r:id="rId15"/>
    <p:sldId id="428" r:id="rId16"/>
    <p:sldId id="351" r:id="rId17"/>
    <p:sldId id="406" r:id="rId18"/>
    <p:sldId id="354" r:id="rId19"/>
    <p:sldId id="342" r:id="rId20"/>
    <p:sldId id="339" r:id="rId21"/>
    <p:sldId id="419" r:id="rId22"/>
    <p:sldId id="420" r:id="rId23"/>
    <p:sldId id="424" r:id="rId24"/>
    <p:sldId id="396" r:id="rId25"/>
    <p:sldId id="425" r:id="rId26"/>
    <p:sldId id="413" r:id="rId27"/>
    <p:sldId id="429" r:id="rId28"/>
    <p:sldId id="430" r:id="rId2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F6"/>
    <a:srgbClr val="D1A375"/>
    <a:srgbClr val="A14D07"/>
    <a:srgbClr val="6B3305"/>
    <a:srgbClr val="432003"/>
    <a:srgbClr val="BC5908"/>
    <a:srgbClr val="C75F09"/>
    <a:srgbClr val="FEF4EC"/>
    <a:srgbClr val="B85808"/>
    <a:srgbClr val="FA5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9" autoAdjust="0"/>
    <p:restoredTop sz="87639" autoAdjust="0"/>
  </p:normalViewPr>
  <p:slideViewPr>
    <p:cSldViewPr>
      <p:cViewPr>
        <p:scale>
          <a:sx n="90" d="100"/>
          <a:sy n="90" d="100"/>
        </p:scale>
        <p:origin x="-1325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1DA53E3A-3214-4289-A739-D8BEB0180F53}" type="datetimeFigureOut">
              <a:rPr lang="en-GB" smtClean="0"/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0C18EE8A-F420-448C-9BB3-4DD9E289C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1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22B184F3-ED58-4C09-AB91-C904BC86F6E7}" type="datetimeFigureOut">
              <a:rPr lang="en-US" smtClean="0"/>
              <a:t>02-Nov-2015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166" tIns="45583" rIns="91166" bIns="45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924D0F8-05C1-449B-8415-86900A2C2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8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87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53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noProof="0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806B9-DD92-41EE-BA55-FE816A55DB7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524AD7-B65E-4214-AA65-DB25303B1F2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 to test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corrosivity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irritancy to skin, so-called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vitro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are available based 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reconstructed human skin models, which closely mimic the upper layers of human skin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Another way to introduce changes in testing and assessment strategies</a:t>
            </a:r>
            <a:r>
              <a:rPr lang="en-US" baseline="0" dirty="0" smtClean="0"/>
              <a:t> is through the development of models to predict the toxicity of chemicals. </a:t>
            </a:r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 we use a grouping approach, where we look for chemicals which are structurally similar and likely to have similar effects.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D0F8-05C1-449B-8415-86900A2C2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35414A-5F0C-41C7-A17E-6512676C0FE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54A336-E78B-4BA1-9BED-8D193E37CC28}" type="datetime1">
              <a:rPr lang="en-GB" smtClean="0"/>
              <a:t>02/11/2015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69E26F9A-ED53-4644-8034-D278183278CA}" type="datetime1">
              <a:rPr lang="en-GB" smtClean="0"/>
              <a:t>02/11/2015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8EFA246-C0C6-496E-B422-6AE3F03B89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1F41224-9F45-4E70-8D6E-91B2DDD6016E}" type="datetime1">
              <a:rPr lang="en-GB" smtClean="0"/>
              <a:t>02/11/2015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38EFA246-C0C6-496E-B422-6AE3F03B8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F205-D51A-4608-9815-EA947EE39D09}" type="datetime1">
              <a:rPr lang="en-GB" smtClean="0"/>
              <a:t>02/11/2015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246-C0C6-496E-B422-6AE3F03B8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9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7FD-6BA3-471D-8571-70B756F98FF9}" type="datetime1">
              <a:rPr lang="en-GB" smtClean="0"/>
              <a:t>02/11/2015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A246-C0C6-496E-B422-6AE3F03B8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8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1F41224-9F45-4E70-8D6E-91B2DDD6016E}" type="datetime1">
              <a:rPr lang="en-GB" smtClean="0"/>
              <a:t>02/11/2015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8EFA246-C0C6-496E-B422-6AE3F03B8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1.jpeg"/><Relationship Id="rId4" Type="http://schemas.openxmlformats.org/officeDocument/2006/relationships/hyperlink" Target="https://www.nelsonlabs.com/Test/Sensitization-Testing" TargetMode="Externa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image" Target="../media/image51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70.png"/><Relationship Id="rId5" Type="http://schemas.openxmlformats.org/officeDocument/2006/relationships/image" Target="../media/image51.png"/><Relationship Id="rId10" Type="http://schemas.openxmlformats.org/officeDocument/2006/relationships/image" Target="../media/image66.jpe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hyperlink" Target="https://www.nelsonlabs.com/Test/Sensitization-Testing" TargetMode="External"/><Relationship Id="rId18" Type="http://schemas.openxmlformats.org/officeDocument/2006/relationships/image" Target="../media/image35.emf"/><Relationship Id="rId3" Type="http://schemas.openxmlformats.org/officeDocument/2006/relationships/image" Target="../media/image21.emf"/><Relationship Id="rId21" Type="http://schemas.openxmlformats.org/officeDocument/2006/relationships/image" Target="../media/image38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10" Type="http://schemas.openxmlformats.org/officeDocument/2006/relationships/image" Target="../media/image28.emf"/><Relationship Id="rId19" Type="http://schemas.openxmlformats.org/officeDocument/2006/relationships/image" Target="../media/image36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1.jpeg"/><Relationship Id="rId22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nv/hazard/qs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68000" y="1924024"/>
            <a:ext cx="6300000" cy="1823576"/>
          </a:xfrm>
        </p:spPr>
        <p:txBody>
          <a:bodyPr/>
          <a:lstStyle/>
          <a:p>
            <a:r>
              <a:rPr lang="en-GB" dirty="0" smtClean="0"/>
              <a:t>OECD’s work on Adverse outcome pathways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1374735"/>
          </a:xfrm>
        </p:spPr>
        <p:txBody>
          <a:bodyPr/>
          <a:lstStyle/>
          <a:p>
            <a:r>
              <a:rPr lang="en-GB" dirty="0" smtClean="0"/>
              <a:t>Bob Diderich, 20 November 2015</a:t>
            </a:r>
          </a:p>
          <a:p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ob.diderich@oecd.org</a:t>
            </a:r>
          </a:p>
          <a:p>
            <a:endParaRPr lang="en-GB" dirty="0"/>
          </a:p>
          <a:p>
            <a:r>
              <a:rPr lang="en-GB" dirty="0" smtClean="0"/>
              <a:t>www.oecd.org/ehs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8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609600" y="1708073"/>
            <a:ext cx="1828800" cy="1360314"/>
            <a:chOff x="533400" y="1066418"/>
            <a:chExt cx="1828800" cy="1360314"/>
          </a:xfrm>
        </p:grpSpPr>
        <p:sp>
          <p:nvSpPr>
            <p:cNvPr id="77" name="TextBox 76"/>
            <p:cNvSpPr txBox="1"/>
            <p:nvPr/>
          </p:nvSpPr>
          <p:spPr>
            <a:xfrm>
              <a:off x="533400" y="2057400"/>
              <a:ext cx="18288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Target Chemical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78" name="Picture 77"/>
            <p:cNvPicPr/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2" t="9677" r="25721" b="-11828"/>
            <a:stretch/>
          </p:blipFill>
          <p:spPr bwMode="auto">
            <a:xfrm>
              <a:off x="895667" y="1066418"/>
              <a:ext cx="1104265" cy="1127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752601" y="3068389"/>
            <a:ext cx="5029199" cy="1189166"/>
            <a:chOff x="1752601" y="2426734"/>
            <a:chExt cx="5029199" cy="1189166"/>
          </a:xfrm>
        </p:grpSpPr>
        <p:cxnSp>
          <p:nvCxnSpPr>
            <p:cNvPr id="36" name="Shape 35"/>
            <p:cNvCxnSpPr/>
            <p:nvPr/>
          </p:nvCxnSpPr>
          <p:spPr>
            <a:xfrm rot="16200000" flipH="1">
              <a:off x="1691419" y="2487916"/>
              <a:ext cx="1189164" cy="1066799"/>
            </a:xfrm>
            <a:prstGeom prst="bentConnector3">
              <a:avLst>
                <a:gd name="adj1" fmla="val 100498"/>
              </a:avLst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5715000" y="2743200"/>
              <a:ext cx="1066800" cy="872700"/>
            </a:xfrm>
            <a:prstGeom prst="bentConnector3">
              <a:avLst>
                <a:gd name="adj1" fmla="val 99893"/>
              </a:avLst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09600" y="1708073"/>
            <a:ext cx="1828800" cy="1637313"/>
            <a:chOff x="533400" y="1066418"/>
            <a:chExt cx="1828800" cy="1637313"/>
          </a:xfrm>
        </p:grpSpPr>
        <p:sp>
          <p:nvSpPr>
            <p:cNvPr id="45" name="TextBox 44"/>
            <p:cNvSpPr txBox="1"/>
            <p:nvPr/>
          </p:nvSpPr>
          <p:spPr>
            <a:xfrm>
              <a:off x="533400" y="2057400"/>
              <a:ext cx="1828800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Target Chemical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2" t="9677" r="25721" b="-11828"/>
            <a:stretch/>
          </p:blipFill>
          <p:spPr bwMode="auto">
            <a:xfrm>
              <a:off x="895667" y="1066418"/>
              <a:ext cx="1104265" cy="1127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2819401" y="2703989"/>
            <a:ext cx="2895600" cy="29348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5984582" y="1647803"/>
            <a:ext cx="2514600" cy="1865531"/>
            <a:chOff x="6143600" y="838200"/>
            <a:chExt cx="2514600" cy="1865531"/>
          </a:xfrm>
        </p:grpSpPr>
        <p:pic>
          <p:nvPicPr>
            <p:cNvPr id="50" name="Picture 5" descr="https://www.nelsonlabs.com/NelsonLabsCms/getattachment/358c6256-772b-4fb1-a42d-99542a5a44c9/NelsonLabsCms.aspx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838200"/>
              <a:ext cx="2059020" cy="1370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6143600" y="2057400"/>
              <a:ext cx="2514600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Developmental  &amp; Reproductive toxicity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2" descr="http://4.bp.blogspot.com/_qI7cD4u5NgM/SxiaQxcy5BI/AAAAAAAAAmM/DhDHPG600Cc/s320/labm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82" y="1495403"/>
            <a:ext cx="2514600" cy="14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95" y="4606562"/>
            <a:ext cx="1089318" cy="81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24" y="4633034"/>
            <a:ext cx="1173523" cy="7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7" y="2926433"/>
            <a:ext cx="1905000" cy="12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mechanistic </a:t>
            </a:r>
            <a:r>
              <a:rPr lang="en-GB" dirty="0" smtClean="0"/>
              <a:t>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Rectangle à coins arrondis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230" y="5445224"/>
            <a:ext cx="5747034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Rectangle à coins arrondis 7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944" y="4909803"/>
            <a:ext cx="5380320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Rectangle à coins arrondis 9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2343" y="4322522"/>
            <a:ext cx="4645921" cy="720000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Rectangle à coins arrondis 10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122" y="3746458"/>
            <a:ext cx="3902142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Rectangle à coins arrondis 1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3186" y="3170394"/>
            <a:ext cx="3115078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ctangle à coins arrondis 1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451" y="2594330"/>
            <a:ext cx="2200813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Rectangle à coins arrondis 13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934" y="2018266"/>
            <a:ext cx="1311330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1475656" y="6289575"/>
            <a:ext cx="46974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0" dirty="0">
                <a:solidFill>
                  <a:srgbClr val="808080"/>
                </a:solidFill>
                <a:latin typeface="Calibri" pitchFamily="34" charset="0"/>
              </a:rPr>
              <a:t>                 </a:t>
            </a:r>
            <a:r>
              <a:rPr lang="en-US" sz="2000" dirty="0" smtClean="0">
                <a:solidFill>
                  <a:srgbClr val="808080"/>
                </a:solidFill>
                <a:latin typeface="Calibri" pitchFamily="34" charset="0"/>
              </a:rPr>
              <a:t>pathogenesis / time </a:t>
            </a:r>
            <a:endParaRPr lang="en-GB" sz="10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75" name="Line 37"/>
          <p:cNvSpPr>
            <a:spLocks noChangeShapeType="1"/>
          </p:cNvSpPr>
          <p:nvPr/>
        </p:nvSpPr>
        <p:spPr bwMode="auto">
          <a:xfrm flipV="1">
            <a:off x="1214526" y="2060848"/>
            <a:ext cx="0" cy="4114014"/>
          </a:xfrm>
          <a:prstGeom prst="line">
            <a:avLst/>
          </a:prstGeom>
          <a:noFill/>
          <a:ln w="38100">
            <a:solidFill>
              <a:srgbClr val="0F5494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E">
              <a:solidFill>
                <a:srgbClr val="808080"/>
              </a:solidFill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 flipV="1">
            <a:off x="1201230" y="6201059"/>
            <a:ext cx="5733589" cy="16124"/>
          </a:xfrm>
          <a:prstGeom prst="line">
            <a:avLst/>
          </a:prstGeom>
          <a:ln w="38100">
            <a:solidFill>
              <a:srgbClr val="0F5494"/>
            </a:solidFill>
            <a:headEnd/>
            <a:tailEnd type="stealth" w="lg" len="lg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IE">
              <a:solidFill>
                <a:srgbClr val="80808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75737" y="4960320"/>
            <a:ext cx="6126538" cy="759953"/>
            <a:chOff x="2675737" y="4960320"/>
            <a:chExt cx="6126538" cy="759953"/>
          </a:xfrm>
        </p:grpSpPr>
        <p:pic>
          <p:nvPicPr>
            <p:cNvPr id="79" name="Picture 41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842606" y="5060115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V="1">
              <a:off x="2675737" y="5428979"/>
              <a:ext cx="293322" cy="2912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953374" y="4960320"/>
              <a:ext cx="1848901" cy="455266"/>
              <a:chOff x="6953374" y="4960320"/>
              <a:chExt cx="1848901" cy="455266"/>
            </a:xfrm>
          </p:grpSpPr>
          <p:pic>
            <p:nvPicPr>
              <p:cNvPr id="91" name="Picture 27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53374" y="4960320"/>
                <a:ext cx="629431" cy="444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5138587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Organelle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296052" y="4380418"/>
            <a:ext cx="5506223" cy="684311"/>
            <a:chOff x="3296052" y="4380418"/>
            <a:chExt cx="5506223" cy="684311"/>
          </a:xfrm>
        </p:grpSpPr>
        <p:pic>
          <p:nvPicPr>
            <p:cNvPr id="80" name="Picture 42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408287" y="4474667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V="1">
              <a:off x="3296052" y="4826498"/>
              <a:ext cx="222730" cy="23823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72038" y="4380418"/>
              <a:ext cx="1930237" cy="499388"/>
              <a:chOff x="6872038" y="4380418"/>
              <a:chExt cx="1930237" cy="499388"/>
            </a:xfrm>
          </p:grpSpPr>
          <p:pic>
            <p:nvPicPr>
              <p:cNvPr id="92" name="Picture 27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72038" y="4380418"/>
                <a:ext cx="689799" cy="499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4491774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Cellular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732898" y="3872633"/>
            <a:ext cx="5069377" cy="593825"/>
            <a:chOff x="3732898" y="3872633"/>
            <a:chExt cx="5069377" cy="593825"/>
          </a:xfrm>
        </p:grpSpPr>
        <p:pic>
          <p:nvPicPr>
            <p:cNvPr id="81" name="Picture 43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76505" y="3907987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Line 33"/>
            <p:cNvSpPr>
              <a:spLocks noChangeShapeType="1"/>
            </p:cNvSpPr>
            <p:nvPr/>
          </p:nvSpPr>
          <p:spPr bwMode="auto">
            <a:xfrm flipV="1">
              <a:off x="3732898" y="4213024"/>
              <a:ext cx="141684" cy="2534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53374" y="3872633"/>
              <a:ext cx="1848901" cy="435777"/>
              <a:chOff x="6953374" y="3872633"/>
              <a:chExt cx="1848901" cy="435777"/>
            </a:xfrm>
          </p:grpSpPr>
          <p:pic>
            <p:nvPicPr>
              <p:cNvPr id="93" name="Picture 27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53374" y="3872633"/>
                <a:ext cx="629431" cy="435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3926002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Tissue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257801" y="2618145"/>
            <a:ext cx="3544474" cy="810855"/>
            <a:chOff x="5257801" y="2618145"/>
            <a:chExt cx="3544474" cy="810855"/>
          </a:xfrm>
        </p:grpSpPr>
        <p:pic>
          <p:nvPicPr>
            <p:cNvPr id="85" name="Picture 47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34506" y="2755859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Line 38"/>
            <p:cNvSpPr>
              <a:spLocks noChangeShapeType="1"/>
            </p:cNvSpPr>
            <p:nvPr/>
          </p:nvSpPr>
          <p:spPr bwMode="auto">
            <a:xfrm flipV="1">
              <a:off x="5257801" y="3170314"/>
              <a:ext cx="277100" cy="2586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50361" y="2618145"/>
              <a:ext cx="1851914" cy="495862"/>
              <a:chOff x="6950361" y="2618145"/>
              <a:chExt cx="1851914" cy="495862"/>
            </a:xfrm>
          </p:grpSpPr>
          <p:pic>
            <p:nvPicPr>
              <p:cNvPr id="95" name="Picture 27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50361" y="2618145"/>
                <a:ext cx="635456" cy="495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1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2685965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Organism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267200" y="3241016"/>
            <a:ext cx="4535075" cy="721384"/>
            <a:chOff x="4267200" y="3241016"/>
            <a:chExt cx="4535075" cy="721384"/>
          </a:xfrm>
        </p:grpSpPr>
        <p:pic>
          <p:nvPicPr>
            <p:cNvPr id="83" name="Picture 45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21794" y="3331923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Line 34"/>
            <p:cNvSpPr>
              <a:spLocks noChangeShapeType="1"/>
            </p:cNvSpPr>
            <p:nvPr/>
          </p:nvSpPr>
          <p:spPr bwMode="auto">
            <a:xfrm flipV="1">
              <a:off x="4267200" y="3657600"/>
              <a:ext cx="609600" cy="304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09055" y="3241016"/>
              <a:ext cx="1893220" cy="397778"/>
              <a:chOff x="6909055" y="3241016"/>
              <a:chExt cx="1893220" cy="397778"/>
            </a:xfrm>
          </p:grpSpPr>
          <p:pic>
            <p:nvPicPr>
              <p:cNvPr id="94" name="Picture 27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09055" y="3242794"/>
                <a:ext cx="718069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3241016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Organ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5751030" y="1980580"/>
            <a:ext cx="3051245" cy="757686"/>
            <a:chOff x="5751030" y="1980580"/>
            <a:chExt cx="3051245" cy="757686"/>
          </a:xfrm>
        </p:grpSpPr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V="1">
              <a:off x="5751030" y="2428098"/>
              <a:ext cx="216024" cy="3101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  <p:pic>
          <p:nvPicPr>
            <p:cNvPr id="86" name="Picture 48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967054" y="2107787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858059" y="1980580"/>
              <a:ext cx="1944216" cy="508778"/>
              <a:chOff x="6858059" y="1980580"/>
              <a:chExt cx="1944216" cy="508778"/>
            </a:xfrm>
          </p:grpSpPr>
          <p:pic>
            <p:nvPicPr>
              <p:cNvPr id="96" name="Picture 27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58059" y="1980580"/>
                <a:ext cx="703778" cy="508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3" name="Text Box 25"/>
              <p:cNvSpPr txBox="1">
                <a:spLocks noChangeArrowheads="1"/>
              </p:cNvSpPr>
              <p:nvPr/>
            </p:nvSpPr>
            <p:spPr bwMode="auto">
              <a:xfrm>
                <a:off x="7594896" y="2037258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solidFill>
                      <a:srgbClr val="808080"/>
                    </a:solidFill>
                    <a:latin typeface="Calibri" pitchFamily="34" charset="0"/>
                  </a:rPr>
                  <a:t>Population</a:t>
                </a:r>
                <a:endParaRPr lang="en-GB" sz="900" b="0" dirty="0">
                  <a:solidFill>
                    <a:srgbClr val="80808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07504" y="5445224"/>
            <a:ext cx="8694771" cy="886546"/>
            <a:chOff x="107504" y="5445224"/>
            <a:chExt cx="8694771" cy="886546"/>
          </a:xfrm>
        </p:grpSpPr>
        <p:grpSp>
          <p:nvGrpSpPr>
            <p:cNvPr id="12" name="Group 11"/>
            <p:cNvGrpSpPr/>
            <p:nvPr/>
          </p:nvGrpSpPr>
          <p:grpSpPr>
            <a:xfrm>
              <a:off x="2199486" y="5533316"/>
              <a:ext cx="6602789" cy="463721"/>
              <a:chOff x="2199486" y="5533316"/>
              <a:chExt cx="6602789" cy="463721"/>
            </a:xfrm>
          </p:grpSpPr>
          <p:pic>
            <p:nvPicPr>
              <p:cNvPr id="78" name="Picture 40" descr="FlashEffect5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486" y="5582582"/>
                <a:ext cx="476250" cy="4144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6940373" y="5533316"/>
                <a:ext cx="1861902" cy="462119"/>
                <a:chOff x="6940373" y="5533316"/>
                <a:chExt cx="1861902" cy="462119"/>
              </a:xfrm>
            </p:grpSpPr>
            <p:pic>
              <p:nvPicPr>
                <p:cNvPr id="90" name="Picture 27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940373" y="5533316"/>
                  <a:ext cx="655432" cy="462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594896" y="5659794"/>
                  <a:ext cx="1207379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tIns="0" bIns="0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800" b="0" dirty="0" smtClean="0">
                      <a:solidFill>
                        <a:srgbClr val="808080"/>
                      </a:solidFill>
                      <a:latin typeface="Calibri" pitchFamily="34" charset="0"/>
                    </a:rPr>
                    <a:t>Molecular</a:t>
                  </a:r>
                  <a:endParaRPr lang="en-GB" sz="900" b="0" dirty="0">
                    <a:solidFill>
                      <a:srgbClr val="80808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4" name="Text Box 19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1267420" cy="88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600" i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rPr>
                <a:t>Molecular Initiating Event </a:t>
              </a:r>
            </a:p>
            <a:p>
              <a:pPr eaLnBrk="1" hangingPunct="1"/>
              <a:r>
                <a:rPr lang="en-GB" altLang="en-US" sz="1600" i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rPr>
                <a:t>(MIE)</a:t>
              </a:r>
              <a:endParaRPr lang="fr-FR" altLang="en-US" sz="160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701703" y="1628800"/>
            <a:ext cx="2758729" cy="4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i="1" dirty="0" smtClean="0">
                <a:solidFill>
                  <a:srgbClr val="80808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Adverse Outcome (AO)</a:t>
            </a:r>
            <a:endParaRPr lang="fr-FR" altLang="en-US" sz="1600" dirty="0">
              <a:solidFill>
                <a:srgbClr val="80808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4" name="Group 109"/>
          <p:cNvGrpSpPr/>
          <p:nvPr/>
        </p:nvGrpSpPr>
        <p:grpSpPr>
          <a:xfrm>
            <a:off x="1702996" y="1752600"/>
            <a:ext cx="2716604" cy="439436"/>
            <a:chOff x="135267" y="3746458"/>
            <a:chExt cx="2716604" cy="439436"/>
          </a:xfrm>
        </p:grpSpPr>
        <p:sp>
          <p:nvSpPr>
            <p:cNvPr id="111" name="Text Box 19"/>
            <p:cNvSpPr txBox="1">
              <a:spLocks noChangeArrowheads="1"/>
            </p:cNvSpPr>
            <p:nvPr/>
          </p:nvSpPr>
          <p:spPr bwMode="auto">
            <a:xfrm>
              <a:off x="597198" y="3746458"/>
              <a:ext cx="2254673" cy="43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600" i="1" dirty="0" smtClean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rPr>
                <a:t>Key Event (KE)</a:t>
              </a:r>
              <a:endParaRPr lang="fr-FR" altLang="en-US" sz="1600" dirty="0">
                <a:solidFill>
                  <a:srgbClr val="808080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pic>
          <p:nvPicPr>
            <p:cNvPr id="113" name="Picture 39" descr="FlashEffect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67" y="3752407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04800" y="1752600"/>
            <a:ext cx="436414" cy="35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mechanism at </a:t>
            </a:r>
            <a:r>
              <a:rPr lang="en-US" dirty="0" smtClean="0"/>
              <a:t>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340"/>
          <p:cNvGrpSpPr/>
          <p:nvPr/>
        </p:nvGrpSpPr>
        <p:grpSpPr>
          <a:xfrm>
            <a:off x="-339010" y="1268760"/>
            <a:ext cx="8943458" cy="4896544"/>
            <a:chOff x="-396552" y="-1035496"/>
            <a:chExt cx="11968450" cy="6552728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342" name="Picture 2" descr="Stock vector of 'Silhouette of perch'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552" y="-1035496"/>
              <a:ext cx="11968450" cy="6552728"/>
            </a:xfrm>
            <a:prstGeom prst="rect">
              <a:avLst/>
            </a:prstGeom>
            <a:grpFill/>
            <a:extLst/>
          </p:spPr>
        </p:pic>
        <p:sp>
          <p:nvSpPr>
            <p:cNvPr id="343" name="Oval 4"/>
            <p:cNvSpPr/>
            <p:nvPr/>
          </p:nvSpPr>
          <p:spPr>
            <a:xfrm>
              <a:off x="1379369" y="809598"/>
              <a:ext cx="8587929" cy="2972775"/>
            </a:xfrm>
            <a:custGeom>
              <a:avLst/>
              <a:gdLst>
                <a:gd name="connsiteX0" fmla="*/ 0 w 6840760"/>
                <a:gd name="connsiteY0" fmla="*/ 1476164 h 2952328"/>
                <a:gd name="connsiteX1" fmla="*/ 3420380 w 6840760"/>
                <a:gd name="connsiteY1" fmla="*/ 0 h 2952328"/>
                <a:gd name="connsiteX2" fmla="*/ 6840760 w 6840760"/>
                <a:gd name="connsiteY2" fmla="*/ 1476164 h 2952328"/>
                <a:gd name="connsiteX3" fmla="*/ 3420380 w 6840760"/>
                <a:gd name="connsiteY3" fmla="*/ 2952328 h 2952328"/>
                <a:gd name="connsiteX4" fmla="*/ 0 w 6840760"/>
                <a:gd name="connsiteY4" fmla="*/ 1476164 h 2952328"/>
                <a:gd name="connsiteX0" fmla="*/ 119096 w 6959856"/>
                <a:gd name="connsiteY0" fmla="*/ 1517619 h 2993783"/>
                <a:gd name="connsiteX1" fmla="*/ 1038950 w 6959856"/>
                <a:gd name="connsiteY1" fmla="*/ 504335 h 2993783"/>
                <a:gd name="connsiteX2" fmla="*/ 3539476 w 6959856"/>
                <a:gd name="connsiteY2" fmla="*/ 41455 h 2993783"/>
                <a:gd name="connsiteX3" fmla="*/ 6959856 w 6959856"/>
                <a:gd name="connsiteY3" fmla="*/ 1517619 h 2993783"/>
                <a:gd name="connsiteX4" fmla="*/ 3539476 w 6959856"/>
                <a:gd name="connsiteY4" fmla="*/ 2993783 h 2993783"/>
                <a:gd name="connsiteX5" fmla="*/ 119096 w 6959856"/>
                <a:gd name="connsiteY5" fmla="*/ 1517619 h 2993783"/>
                <a:gd name="connsiteX0" fmla="*/ 88931 w 6929691"/>
                <a:gd name="connsiteY0" fmla="*/ 1652768 h 3128932"/>
                <a:gd name="connsiteX1" fmla="*/ 1215819 w 6929691"/>
                <a:gd name="connsiteY1" fmla="*/ 190911 h 3128932"/>
                <a:gd name="connsiteX2" fmla="*/ 3509311 w 6929691"/>
                <a:gd name="connsiteY2" fmla="*/ 176604 h 3128932"/>
                <a:gd name="connsiteX3" fmla="*/ 6929691 w 6929691"/>
                <a:gd name="connsiteY3" fmla="*/ 1652768 h 3128932"/>
                <a:gd name="connsiteX4" fmla="*/ 3509311 w 6929691"/>
                <a:gd name="connsiteY4" fmla="*/ 3128932 h 3128932"/>
                <a:gd name="connsiteX5" fmla="*/ 88931 w 6929691"/>
                <a:gd name="connsiteY5" fmla="*/ 1652768 h 3128932"/>
                <a:gd name="connsiteX0" fmla="*/ 7709 w 6848469"/>
                <a:gd name="connsiteY0" fmla="*/ 1652768 h 3128932"/>
                <a:gd name="connsiteX1" fmla="*/ 1134597 w 6848469"/>
                <a:gd name="connsiteY1" fmla="*/ 190911 h 3128932"/>
                <a:gd name="connsiteX2" fmla="*/ 3428089 w 6848469"/>
                <a:gd name="connsiteY2" fmla="*/ 176604 h 3128932"/>
                <a:gd name="connsiteX3" fmla="*/ 6848469 w 6848469"/>
                <a:gd name="connsiteY3" fmla="*/ 1652768 h 3128932"/>
                <a:gd name="connsiteX4" fmla="*/ 3428089 w 6848469"/>
                <a:gd name="connsiteY4" fmla="*/ 3128932 h 3128932"/>
                <a:gd name="connsiteX5" fmla="*/ 7709 w 6848469"/>
                <a:gd name="connsiteY5" fmla="*/ 1652768 h 3128932"/>
                <a:gd name="connsiteX0" fmla="*/ 92369 w 6933129"/>
                <a:gd name="connsiteY0" fmla="*/ 1652768 h 3059921"/>
                <a:gd name="connsiteX1" fmla="*/ 1219257 w 6933129"/>
                <a:gd name="connsiteY1" fmla="*/ 190911 h 3059921"/>
                <a:gd name="connsiteX2" fmla="*/ 3512749 w 6933129"/>
                <a:gd name="connsiteY2" fmla="*/ 176604 h 3059921"/>
                <a:gd name="connsiteX3" fmla="*/ 6933129 w 6933129"/>
                <a:gd name="connsiteY3" fmla="*/ 1652768 h 3059921"/>
                <a:gd name="connsiteX4" fmla="*/ 3573134 w 6933129"/>
                <a:gd name="connsiteY4" fmla="*/ 3059921 h 3059921"/>
                <a:gd name="connsiteX5" fmla="*/ 92369 w 6933129"/>
                <a:gd name="connsiteY5" fmla="*/ 1652768 h 3059921"/>
                <a:gd name="connsiteX0" fmla="*/ 12258 w 6853018"/>
                <a:gd name="connsiteY0" fmla="*/ 1652768 h 3059921"/>
                <a:gd name="connsiteX1" fmla="*/ 1139146 w 6853018"/>
                <a:gd name="connsiteY1" fmla="*/ 190911 h 3059921"/>
                <a:gd name="connsiteX2" fmla="*/ 3432638 w 6853018"/>
                <a:gd name="connsiteY2" fmla="*/ 176604 h 3059921"/>
                <a:gd name="connsiteX3" fmla="*/ 6853018 w 6853018"/>
                <a:gd name="connsiteY3" fmla="*/ 1652768 h 3059921"/>
                <a:gd name="connsiteX4" fmla="*/ 3493023 w 6853018"/>
                <a:gd name="connsiteY4" fmla="*/ 3059921 h 3059921"/>
                <a:gd name="connsiteX5" fmla="*/ 12258 w 6853018"/>
                <a:gd name="connsiteY5" fmla="*/ 1652768 h 3059921"/>
                <a:gd name="connsiteX0" fmla="*/ 9872 w 8489651"/>
                <a:gd name="connsiteY0" fmla="*/ 1642394 h 3052039"/>
                <a:gd name="connsiteX1" fmla="*/ 1136760 w 8489651"/>
                <a:gd name="connsiteY1" fmla="*/ 180537 h 3052039"/>
                <a:gd name="connsiteX2" fmla="*/ 3430252 w 8489651"/>
                <a:gd name="connsiteY2" fmla="*/ 166230 h 3052039"/>
                <a:gd name="connsiteX3" fmla="*/ 8489651 w 8489651"/>
                <a:gd name="connsiteY3" fmla="*/ 1478492 h 3052039"/>
                <a:gd name="connsiteX4" fmla="*/ 3490637 w 8489651"/>
                <a:gd name="connsiteY4" fmla="*/ 3049547 h 3052039"/>
                <a:gd name="connsiteX5" fmla="*/ 9872 w 8489651"/>
                <a:gd name="connsiteY5" fmla="*/ 1642394 h 3052039"/>
                <a:gd name="connsiteX0" fmla="*/ 9872 w 8489651"/>
                <a:gd name="connsiteY0" fmla="*/ 1642394 h 3052039"/>
                <a:gd name="connsiteX1" fmla="*/ 1136760 w 8489651"/>
                <a:gd name="connsiteY1" fmla="*/ 180537 h 3052039"/>
                <a:gd name="connsiteX2" fmla="*/ 3430252 w 8489651"/>
                <a:gd name="connsiteY2" fmla="*/ 166230 h 3052039"/>
                <a:gd name="connsiteX3" fmla="*/ 8489651 w 8489651"/>
                <a:gd name="connsiteY3" fmla="*/ 1478492 h 3052039"/>
                <a:gd name="connsiteX4" fmla="*/ 3490637 w 8489651"/>
                <a:gd name="connsiteY4" fmla="*/ 3049547 h 3052039"/>
                <a:gd name="connsiteX5" fmla="*/ 9872 w 8489651"/>
                <a:gd name="connsiteY5" fmla="*/ 1642394 h 3052039"/>
                <a:gd name="connsiteX0" fmla="*/ 9872 w 8489651"/>
                <a:gd name="connsiteY0" fmla="*/ 1642394 h 3052039"/>
                <a:gd name="connsiteX1" fmla="*/ 1136760 w 8489651"/>
                <a:gd name="connsiteY1" fmla="*/ 180537 h 3052039"/>
                <a:gd name="connsiteX2" fmla="*/ 3430252 w 8489651"/>
                <a:gd name="connsiteY2" fmla="*/ 166230 h 3052039"/>
                <a:gd name="connsiteX3" fmla="*/ 8489651 w 8489651"/>
                <a:gd name="connsiteY3" fmla="*/ 1478492 h 3052039"/>
                <a:gd name="connsiteX4" fmla="*/ 3490637 w 8489651"/>
                <a:gd name="connsiteY4" fmla="*/ 3049547 h 3052039"/>
                <a:gd name="connsiteX5" fmla="*/ 9872 w 8489651"/>
                <a:gd name="connsiteY5" fmla="*/ 1642394 h 3052039"/>
                <a:gd name="connsiteX0" fmla="*/ 9872 w 8767192"/>
                <a:gd name="connsiteY0" fmla="*/ 1642394 h 3052039"/>
                <a:gd name="connsiteX1" fmla="*/ 1136760 w 8767192"/>
                <a:gd name="connsiteY1" fmla="*/ 180537 h 3052039"/>
                <a:gd name="connsiteX2" fmla="*/ 3430252 w 8767192"/>
                <a:gd name="connsiteY2" fmla="*/ 166230 h 3052039"/>
                <a:gd name="connsiteX3" fmla="*/ 8489651 w 8767192"/>
                <a:gd name="connsiteY3" fmla="*/ 1478492 h 3052039"/>
                <a:gd name="connsiteX4" fmla="*/ 7615197 w 8767192"/>
                <a:gd name="connsiteY4" fmla="*/ 1810931 h 3052039"/>
                <a:gd name="connsiteX5" fmla="*/ 3490637 w 8767192"/>
                <a:gd name="connsiteY5" fmla="*/ 3049547 h 3052039"/>
                <a:gd name="connsiteX6" fmla="*/ 9872 w 8767192"/>
                <a:gd name="connsiteY6" fmla="*/ 1642394 h 3052039"/>
                <a:gd name="connsiteX0" fmla="*/ 9090 w 8707926"/>
                <a:gd name="connsiteY0" fmla="*/ 1642394 h 3051529"/>
                <a:gd name="connsiteX1" fmla="*/ 1135978 w 8707926"/>
                <a:gd name="connsiteY1" fmla="*/ 180537 h 3051529"/>
                <a:gd name="connsiteX2" fmla="*/ 3429470 w 8707926"/>
                <a:gd name="connsiteY2" fmla="*/ 166230 h 3051529"/>
                <a:gd name="connsiteX3" fmla="*/ 8488869 w 8707926"/>
                <a:gd name="connsiteY3" fmla="*/ 1478492 h 3051529"/>
                <a:gd name="connsiteX4" fmla="*/ 7234853 w 8707926"/>
                <a:gd name="connsiteY4" fmla="*/ 1940327 h 3051529"/>
                <a:gd name="connsiteX5" fmla="*/ 3489855 w 8707926"/>
                <a:gd name="connsiteY5" fmla="*/ 3049547 h 3051529"/>
                <a:gd name="connsiteX6" fmla="*/ 9090 w 8707926"/>
                <a:gd name="connsiteY6" fmla="*/ 1642394 h 3051529"/>
                <a:gd name="connsiteX0" fmla="*/ 9090 w 7827918"/>
                <a:gd name="connsiteY0" fmla="*/ 1617663 h 3026798"/>
                <a:gd name="connsiteX1" fmla="*/ 1135978 w 7827918"/>
                <a:gd name="connsiteY1" fmla="*/ 155806 h 3026798"/>
                <a:gd name="connsiteX2" fmla="*/ 3429470 w 7827918"/>
                <a:gd name="connsiteY2" fmla="*/ 141499 h 3026798"/>
                <a:gd name="connsiteX3" fmla="*/ 7272544 w 7827918"/>
                <a:gd name="connsiteY3" fmla="*/ 1039693 h 3026798"/>
                <a:gd name="connsiteX4" fmla="*/ 7234853 w 7827918"/>
                <a:gd name="connsiteY4" fmla="*/ 1915596 h 3026798"/>
                <a:gd name="connsiteX5" fmla="*/ 3489855 w 7827918"/>
                <a:gd name="connsiteY5" fmla="*/ 3024816 h 3026798"/>
                <a:gd name="connsiteX6" fmla="*/ 9090 w 7827918"/>
                <a:gd name="connsiteY6" fmla="*/ 1617663 h 3026798"/>
                <a:gd name="connsiteX0" fmla="*/ 9090 w 7851350"/>
                <a:gd name="connsiteY0" fmla="*/ 1617663 h 3026791"/>
                <a:gd name="connsiteX1" fmla="*/ 1135978 w 7851350"/>
                <a:gd name="connsiteY1" fmla="*/ 155806 h 3026791"/>
                <a:gd name="connsiteX2" fmla="*/ 3429470 w 7851350"/>
                <a:gd name="connsiteY2" fmla="*/ 141499 h 3026791"/>
                <a:gd name="connsiteX3" fmla="*/ 7272544 w 7851350"/>
                <a:gd name="connsiteY3" fmla="*/ 1039693 h 3026791"/>
                <a:gd name="connsiteX4" fmla="*/ 7830074 w 7851350"/>
                <a:gd name="connsiteY4" fmla="*/ 1475648 h 3026791"/>
                <a:gd name="connsiteX5" fmla="*/ 7234853 w 7851350"/>
                <a:gd name="connsiteY5" fmla="*/ 1915596 h 3026791"/>
                <a:gd name="connsiteX6" fmla="*/ 3489855 w 7851350"/>
                <a:gd name="connsiteY6" fmla="*/ 3024816 h 3026791"/>
                <a:gd name="connsiteX7" fmla="*/ 9090 w 7851350"/>
                <a:gd name="connsiteY7" fmla="*/ 1617663 h 3026791"/>
                <a:gd name="connsiteX0" fmla="*/ 9090 w 8615125"/>
                <a:gd name="connsiteY0" fmla="*/ 1617663 h 3026791"/>
                <a:gd name="connsiteX1" fmla="*/ 1135978 w 8615125"/>
                <a:gd name="connsiteY1" fmla="*/ 155806 h 3026791"/>
                <a:gd name="connsiteX2" fmla="*/ 3429470 w 8615125"/>
                <a:gd name="connsiteY2" fmla="*/ 141499 h 3026791"/>
                <a:gd name="connsiteX3" fmla="*/ 7272544 w 8615125"/>
                <a:gd name="connsiteY3" fmla="*/ 1039693 h 3026791"/>
                <a:gd name="connsiteX4" fmla="*/ 8615078 w 8615125"/>
                <a:gd name="connsiteY4" fmla="*/ 1510153 h 3026791"/>
                <a:gd name="connsiteX5" fmla="*/ 7234853 w 8615125"/>
                <a:gd name="connsiteY5" fmla="*/ 1915596 h 3026791"/>
                <a:gd name="connsiteX6" fmla="*/ 3489855 w 8615125"/>
                <a:gd name="connsiteY6" fmla="*/ 3024816 h 3026791"/>
                <a:gd name="connsiteX7" fmla="*/ 9090 w 8615125"/>
                <a:gd name="connsiteY7" fmla="*/ 1617663 h 3026791"/>
                <a:gd name="connsiteX0" fmla="*/ 9090 w 8644746"/>
                <a:gd name="connsiteY0" fmla="*/ 1617663 h 3026791"/>
                <a:gd name="connsiteX1" fmla="*/ 1135978 w 8644746"/>
                <a:gd name="connsiteY1" fmla="*/ 155806 h 3026791"/>
                <a:gd name="connsiteX2" fmla="*/ 3429470 w 8644746"/>
                <a:gd name="connsiteY2" fmla="*/ 141499 h 3026791"/>
                <a:gd name="connsiteX3" fmla="*/ 7272544 w 8644746"/>
                <a:gd name="connsiteY3" fmla="*/ 1039693 h 3026791"/>
                <a:gd name="connsiteX4" fmla="*/ 8615078 w 8644746"/>
                <a:gd name="connsiteY4" fmla="*/ 1510153 h 3026791"/>
                <a:gd name="connsiteX5" fmla="*/ 7234853 w 8644746"/>
                <a:gd name="connsiteY5" fmla="*/ 1915596 h 3026791"/>
                <a:gd name="connsiteX6" fmla="*/ 3489855 w 8644746"/>
                <a:gd name="connsiteY6" fmla="*/ 3024816 h 3026791"/>
                <a:gd name="connsiteX7" fmla="*/ 9090 w 8644746"/>
                <a:gd name="connsiteY7" fmla="*/ 1617663 h 3026791"/>
                <a:gd name="connsiteX0" fmla="*/ 9090 w 8644746"/>
                <a:gd name="connsiteY0" fmla="*/ 1617663 h 3026791"/>
                <a:gd name="connsiteX1" fmla="*/ 1135978 w 8644746"/>
                <a:gd name="connsiteY1" fmla="*/ 155806 h 3026791"/>
                <a:gd name="connsiteX2" fmla="*/ 3429470 w 8644746"/>
                <a:gd name="connsiteY2" fmla="*/ 141499 h 3026791"/>
                <a:gd name="connsiteX3" fmla="*/ 7272544 w 8644746"/>
                <a:gd name="connsiteY3" fmla="*/ 1039693 h 3026791"/>
                <a:gd name="connsiteX4" fmla="*/ 8615078 w 8644746"/>
                <a:gd name="connsiteY4" fmla="*/ 1510153 h 3026791"/>
                <a:gd name="connsiteX5" fmla="*/ 7234853 w 8644746"/>
                <a:gd name="connsiteY5" fmla="*/ 1915596 h 3026791"/>
                <a:gd name="connsiteX6" fmla="*/ 3489855 w 8644746"/>
                <a:gd name="connsiteY6" fmla="*/ 3024816 h 3026791"/>
                <a:gd name="connsiteX7" fmla="*/ 9090 w 8644746"/>
                <a:gd name="connsiteY7" fmla="*/ 1617663 h 3026791"/>
                <a:gd name="connsiteX0" fmla="*/ 9090 w 8644746"/>
                <a:gd name="connsiteY0" fmla="*/ 1617663 h 3027495"/>
                <a:gd name="connsiteX1" fmla="*/ 1135978 w 8644746"/>
                <a:gd name="connsiteY1" fmla="*/ 155806 h 3027495"/>
                <a:gd name="connsiteX2" fmla="*/ 3429470 w 8644746"/>
                <a:gd name="connsiteY2" fmla="*/ 141499 h 3027495"/>
                <a:gd name="connsiteX3" fmla="*/ 7272544 w 8644746"/>
                <a:gd name="connsiteY3" fmla="*/ 1039693 h 3027495"/>
                <a:gd name="connsiteX4" fmla="*/ 8615078 w 8644746"/>
                <a:gd name="connsiteY4" fmla="*/ 1510153 h 3027495"/>
                <a:gd name="connsiteX5" fmla="*/ 7234853 w 8644746"/>
                <a:gd name="connsiteY5" fmla="*/ 1915596 h 3027495"/>
                <a:gd name="connsiteX6" fmla="*/ 3489855 w 8644746"/>
                <a:gd name="connsiteY6" fmla="*/ 3024816 h 3027495"/>
                <a:gd name="connsiteX7" fmla="*/ 9090 w 8644746"/>
                <a:gd name="connsiteY7" fmla="*/ 1617663 h 3027495"/>
                <a:gd name="connsiteX0" fmla="*/ 8426 w 8644082"/>
                <a:gd name="connsiteY0" fmla="*/ 1617663 h 3027413"/>
                <a:gd name="connsiteX1" fmla="*/ 1135314 w 8644082"/>
                <a:gd name="connsiteY1" fmla="*/ 155806 h 3027413"/>
                <a:gd name="connsiteX2" fmla="*/ 3428806 w 8644082"/>
                <a:gd name="connsiteY2" fmla="*/ 141499 h 3027413"/>
                <a:gd name="connsiteX3" fmla="*/ 7271880 w 8644082"/>
                <a:gd name="connsiteY3" fmla="*/ 1039693 h 3027413"/>
                <a:gd name="connsiteX4" fmla="*/ 8614414 w 8644082"/>
                <a:gd name="connsiteY4" fmla="*/ 1510153 h 3027413"/>
                <a:gd name="connsiteX5" fmla="*/ 7234189 w 8644082"/>
                <a:gd name="connsiteY5" fmla="*/ 1915596 h 3027413"/>
                <a:gd name="connsiteX6" fmla="*/ 3489191 w 8644082"/>
                <a:gd name="connsiteY6" fmla="*/ 3024816 h 3027413"/>
                <a:gd name="connsiteX7" fmla="*/ 8426 w 8644082"/>
                <a:gd name="connsiteY7" fmla="*/ 1617663 h 3027413"/>
                <a:gd name="connsiteX0" fmla="*/ 8717 w 8644373"/>
                <a:gd name="connsiteY0" fmla="*/ 1617663 h 3034474"/>
                <a:gd name="connsiteX1" fmla="*/ 1135605 w 8644373"/>
                <a:gd name="connsiteY1" fmla="*/ 155806 h 3034474"/>
                <a:gd name="connsiteX2" fmla="*/ 3429097 w 8644373"/>
                <a:gd name="connsiteY2" fmla="*/ 141499 h 3034474"/>
                <a:gd name="connsiteX3" fmla="*/ 7272171 w 8644373"/>
                <a:gd name="connsiteY3" fmla="*/ 1039693 h 3034474"/>
                <a:gd name="connsiteX4" fmla="*/ 8614705 w 8644373"/>
                <a:gd name="connsiteY4" fmla="*/ 1510153 h 3034474"/>
                <a:gd name="connsiteX5" fmla="*/ 7234480 w 8644373"/>
                <a:gd name="connsiteY5" fmla="*/ 1915596 h 3034474"/>
                <a:gd name="connsiteX6" fmla="*/ 3489482 w 8644373"/>
                <a:gd name="connsiteY6" fmla="*/ 3024816 h 3034474"/>
                <a:gd name="connsiteX7" fmla="*/ 8717 w 8644373"/>
                <a:gd name="connsiteY7" fmla="*/ 1617663 h 3034474"/>
                <a:gd name="connsiteX0" fmla="*/ 147137 w 8782793"/>
                <a:gd name="connsiteY0" fmla="*/ 1617663 h 2924374"/>
                <a:gd name="connsiteX1" fmla="*/ 1274025 w 8782793"/>
                <a:gd name="connsiteY1" fmla="*/ 155806 h 2924374"/>
                <a:gd name="connsiteX2" fmla="*/ 3567517 w 8782793"/>
                <a:gd name="connsiteY2" fmla="*/ 141499 h 2924374"/>
                <a:gd name="connsiteX3" fmla="*/ 7410591 w 8782793"/>
                <a:gd name="connsiteY3" fmla="*/ 1039693 h 2924374"/>
                <a:gd name="connsiteX4" fmla="*/ 8753125 w 8782793"/>
                <a:gd name="connsiteY4" fmla="*/ 1510153 h 2924374"/>
                <a:gd name="connsiteX5" fmla="*/ 7372900 w 8782793"/>
                <a:gd name="connsiteY5" fmla="*/ 1915596 h 2924374"/>
                <a:gd name="connsiteX6" fmla="*/ 4542302 w 8782793"/>
                <a:gd name="connsiteY6" fmla="*/ 2921299 h 2924374"/>
                <a:gd name="connsiteX7" fmla="*/ 147137 w 8782793"/>
                <a:gd name="connsiteY7" fmla="*/ 1617663 h 2924374"/>
                <a:gd name="connsiteX0" fmla="*/ 147137 w 8782793"/>
                <a:gd name="connsiteY0" fmla="*/ 1617663 h 2924374"/>
                <a:gd name="connsiteX1" fmla="*/ 1274025 w 8782793"/>
                <a:gd name="connsiteY1" fmla="*/ 155806 h 2924374"/>
                <a:gd name="connsiteX2" fmla="*/ 3567517 w 8782793"/>
                <a:gd name="connsiteY2" fmla="*/ 141499 h 2924374"/>
                <a:gd name="connsiteX3" fmla="*/ 7410591 w 8782793"/>
                <a:gd name="connsiteY3" fmla="*/ 1039693 h 2924374"/>
                <a:gd name="connsiteX4" fmla="*/ 8753125 w 8782793"/>
                <a:gd name="connsiteY4" fmla="*/ 1510153 h 2924374"/>
                <a:gd name="connsiteX5" fmla="*/ 7372900 w 8782793"/>
                <a:gd name="connsiteY5" fmla="*/ 1915596 h 2924374"/>
                <a:gd name="connsiteX6" fmla="*/ 4542302 w 8782793"/>
                <a:gd name="connsiteY6" fmla="*/ 2921299 h 2924374"/>
                <a:gd name="connsiteX7" fmla="*/ 147137 w 8782793"/>
                <a:gd name="connsiteY7" fmla="*/ 1617663 h 2924374"/>
                <a:gd name="connsiteX0" fmla="*/ 46038 w 8681694"/>
                <a:gd name="connsiteY0" fmla="*/ 1617663 h 2982737"/>
                <a:gd name="connsiteX1" fmla="*/ 1172926 w 8681694"/>
                <a:gd name="connsiteY1" fmla="*/ 155806 h 2982737"/>
                <a:gd name="connsiteX2" fmla="*/ 3466418 w 8681694"/>
                <a:gd name="connsiteY2" fmla="*/ 141499 h 2982737"/>
                <a:gd name="connsiteX3" fmla="*/ 7309492 w 8681694"/>
                <a:gd name="connsiteY3" fmla="*/ 1039693 h 2982737"/>
                <a:gd name="connsiteX4" fmla="*/ 8652026 w 8681694"/>
                <a:gd name="connsiteY4" fmla="*/ 1510153 h 2982737"/>
                <a:gd name="connsiteX5" fmla="*/ 7271801 w 8681694"/>
                <a:gd name="connsiteY5" fmla="*/ 1915596 h 2982737"/>
                <a:gd name="connsiteX6" fmla="*/ 4441203 w 8681694"/>
                <a:gd name="connsiteY6" fmla="*/ 2921299 h 2982737"/>
                <a:gd name="connsiteX7" fmla="*/ 46038 w 8681694"/>
                <a:gd name="connsiteY7" fmla="*/ 1617663 h 2982737"/>
                <a:gd name="connsiteX0" fmla="*/ 43920 w 8765840"/>
                <a:gd name="connsiteY0" fmla="*/ 1600411 h 2928345"/>
                <a:gd name="connsiteX1" fmla="*/ 1257072 w 8765840"/>
                <a:gd name="connsiteY1" fmla="*/ 155806 h 2928345"/>
                <a:gd name="connsiteX2" fmla="*/ 3550564 w 8765840"/>
                <a:gd name="connsiteY2" fmla="*/ 141499 h 2928345"/>
                <a:gd name="connsiteX3" fmla="*/ 7393638 w 8765840"/>
                <a:gd name="connsiteY3" fmla="*/ 1039693 h 2928345"/>
                <a:gd name="connsiteX4" fmla="*/ 8736172 w 8765840"/>
                <a:gd name="connsiteY4" fmla="*/ 1510153 h 2928345"/>
                <a:gd name="connsiteX5" fmla="*/ 7355947 w 8765840"/>
                <a:gd name="connsiteY5" fmla="*/ 1915596 h 2928345"/>
                <a:gd name="connsiteX6" fmla="*/ 4525349 w 8765840"/>
                <a:gd name="connsiteY6" fmla="*/ 2921299 h 2928345"/>
                <a:gd name="connsiteX7" fmla="*/ 43920 w 8765840"/>
                <a:gd name="connsiteY7" fmla="*/ 1600411 h 2928345"/>
                <a:gd name="connsiteX0" fmla="*/ 44941 w 8654717"/>
                <a:gd name="connsiteY0" fmla="*/ 1617664 h 2933184"/>
                <a:gd name="connsiteX1" fmla="*/ 1145949 w 8654717"/>
                <a:gd name="connsiteY1" fmla="*/ 155806 h 2933184"/>
                <a:gd name="connsiteX2" fmla="*/ 3439441 w 8654717"/>
                <a:gd name="connsiteY2" fmla="*/ 141499 h 2933184"/>
                <a:gd name="connsiteX3" fmla="*/ 7282515 w 8654717"/>
                <a:gd name="connsiteY3" fmla="*/ 1039693 h 2933184"/>
                <a:gd name="connsiteX4" fmla="*/ 8625049 w 8654717"/>
                <a:gd name="connsiteY4" fmla="*/ 1510153 h 2933184"/>
                <a:gd name="connsiteX5" fmla="*/ 7244824 w 8654717"/>
                <a:gd name="connsiteY5" fmla="*/ 1915596 h 2933184"/>
                <a:gd name="connsiteX6" fmla="*/ 4414226 w 8654717"/>
                <a:gd name="connsiteY6" fmla="*/ 2921299 h 2933184"/>
                <a:gd name="connsiteX7" fmla="*/ 44941 w 8654717"/>
                <a:gd name="connsiteY7" fmla="*/ 1617664 h 2933184"/>
                <a:gd name="connsiteX0" fmla="*/ 53736 w 8663512"/>
                <a:gd name="connsiteY0" fmla="*/ 1617664 h 2977015"/>
                <a:gd name="connsiteX1" fmla="*/ 1154744 w 8663512"/>
                <a:gd name="connsiteY1" fmla="*/ 155806 h 2977015"/>
                <a:gd name="connsiteX2" fmla="*/ 3448236 w 8663512"/>
                <a:gd name="connsiteY2" fmla="*/ 141499 h 2977015"/>
                <a:gd name="connsiteX3" fmla="*/ 7291310 w 8663512"/>
                <a:gd name="connsiteY3" fmla="*/ 1039693 h 2977015"/>
                <a:gd name="connsiteX4" fmla="*/ 8633844 w 8663512"/>
                <a:gd name="connsiteY4" fmla="*/ 1510153 h 2977015"/>
                <a:gd name="connsiteX5" fmla="*/ 7253619 w 8663512"/>
                <a:gd name="connsiteY5" fmla="*/ 1915596 h 2977015"/>
                <a:gd name="connsiteX6" fmla="*/ 4423021 w 8663512"/>
                <a:gd name="connsiteY6" fmla="*/ 2921299 h 2977015"/>
                <a:gd name="connsiteX7" fmla="*/ 53736 w 8663512"/>
                <a:gd name="connsiteY7" fmla="*/ 1617664 h 2977015"/>
                <a:gd name="connsiteX0" fmla="*/ 56800 w 8666576"/>
                <a:gd name="connsiteY0" fmla="*/ 1617664 h 2924445"/>
                <a:gd name="connsiteX1" fmla="*/ 1157808 w 8666576"/>
                <a:gd name="connsiteY1" fmla="*/ 155806 h 2924445"/>
                <a:gd name="connsiteX2" fmla="*/ 3451300 w 8666576"/>
                <a:gd name="connsiteY2" fmla="*/ 141499 h 2924445"/>
                <a:gd name="connsiteX3" fmla="*/ 7294374 w 8666576"/>
                <a:gd name="connsiteY3" fmla="*/ 1039693 h 2924445"/>
                <a:gd name="connsiteX4" fmla="*/ 8636908 w 8666576"/>
                <a:gd name="connsiteY4" fmla="*/ 1510153 h 2924445"/>
                <a:gd name="connsiteX5" fmla="*/ 7256683 w 8666576"/>
                <a:gd name="connsiteY5" fmla="*/ 1915596 h 2924445"/>
                <a:gd name="connsiteX6" fmla="*/ 4426085 w 8666576"/>
                <a:gd name="connsiteY6" fmla="*/ 2921299 h 2924445"/>
                <a:gd name="connsiteX7" fmla="*/ 56800 w 8666576"/>
                <a:gd name="connsiteY7" fmla="*/ 1617664 h 2924445"/>
                <a:gd name="connsiteX0" fmla="*/ 56800 w 8666576"/>
                <a:gd name="connsiteY0" fmla="*/ 1617664 h 2924445"/>
                <a:gd name="connsiteX1" fmla="*/ 1157808 w 8666576"/>
                <a:gd name="connsiteY1" fmla="*/ 155806 h 2924445"/>
                <a:gd name="connsiteX2" fmla="*/ 3451300 w 8666576"/>
                <a:gd name="connsiteY2" fmla="*/ 141499 h 2924445"/>
                <a:gd name="connsiteX3" fmla="*/ 7294374 w 8666576"/>
                <a:gd name="connsiteY3" fmla="*/ 1039693 h 2924445"/>
                <a:gd name="connsiteX4" fmla="*/ 8636908 w 8666576"/>
                <a:gd name="connsiteY4" fmla="*/ 1510153 h 2924445"/>
                <a:gd name="connsiteX5" fmla="*/ 7256683 w 8666576"/>
                <a:gd name="connsiteY5" fmla="*/ 1915596 h 2924445"/>
                <a:gd name="connsiteX6" fmla="*/ 4426085 w 8666576"/>
                <a:gd name="connsiteY6" fmla="*/ 2921299 h 2924445"/>
                <a:gd name="connsiteX7" fmla="*/ 56800 w 8666576"/>
                <a:gd name="connsiteY7" fmla="*/ 1617664 h 2924445"/>
                <a:gd name="connsiteX0" fmla="*/ 106119 w 8715895"/>
                <a:gd name="connsiteY0" fmla="*/ 1645743 h 2952524"/>
                <a:gd name="connsiteX1" fmla="*/ 1336524 w 8715895"/>
                <a:gd name="connsiteY1" fmla="*/ 140753 h 2952524"/>
                <a:gd name="connsiteX2" fmla="*/ 3500619 w 8715895"/>
                <a:gd name="connsiteY2" fmla="*/ 169578 h 2952524"/>
                <a:gd name="connsiteX3" fmla="*/ 7343693 w 8715895"/>
                <a:gd name="connsiteY3" fmla="*/ 1067772 h 2952524"/>
                <a:gd name="connsiteX4" fmla="*/ 8686227 w 8715895"/>
                <a:gd name="connsiteY4" fmla="*/ 1538232 h 2952524"/>
                <a:gd name="connsiteX5" fmla="*/ 7306002 w 8715895"/>
                <a:gd name="connsiteY5" fmla="*/ 1943675 h 2952524"/>
                <a:gd name="connsiteX6" fmla="*/ 4475404 w 8715895"/>
                <a:gd name="connsiteY6" fmla="*/ 2949378 h 2952524"/>
                <a:gd name="connsiteX7" fmla="*/ 106119 w 8715895"/>
                <a:gd name="connsiteY7" fmla="*/ 1645743 h 2952524"/>
                <a:gd name="connsiteX0" fmla="*/ 33561 w 8643337"/>
                <a:gd name="connsiteY0" fmla="*/ 1645743 h 2971396"/>
                <a:gd name="connsiteX1" fmla="*/ 1263966 w 8643337"/>
                <a:gd name="connsiteY1" fmla="*/ 140753 h 2971396"/>
                <a:gd name="connsiteX2" fmla="*/ 3428061 w 8643337"/>
                <a:gd name="connsiteY2" fmla="*/ 169578 h 2971396"/>
                <a:gd name="connsiteX3" fmla="*/ 7271135 w 8643337"/>
                <a:gd name="connsiteY3" fmla="*/ 1067772 h 2971396"/>
                <a:gd name="connsiteX4" fmla="*/ 8613669 w 8643337"/>
                <a:gd name="connsiteY4" fmla="*/ 1538232 h 2971396"/>
                <a:gd name="connsiteX5" fmla="*/ 7233444 w 8643337"/>
                <a:gd name="connsiteY5" fmla="*/ 1943675 h 2971396"/>
                <a:gd name="connsiteX6" fmla="*/ 4402846 w 8643337"/>
                <a:gd name="connsiteY6" fmla="*/ 2949378 h 2971396"/>
                <a:gd name="connsiteX7" fmla="*/ 33561 w 8643337"/>
                <a:gd name="connsiteY7" fmla="*/ 1645743 h 2971396"/>
                <a:gd name="connsiteX0" fmla="*/ 118719 w 8728495"/>
                <a:gd name="connsiteY0" fmla="*/ 1508733 h 2815514"/>
                <a:gd name="connsiteX1" fmla="*/ 1236980 w 8728495"/>
                <a:gd name="connsiteY1" fmla="*/ 322920 h 2815514"/>
                <a:gd name="connsiteX2" fmla="*/ 3513219 w 8728495"/>
                <a:gd name="connsiteY2" fmla="*/ 32568 h 2815514"/>
                <a:gd name="connsiteX3" fmla="*/ 7356293 w 8728495"/>
                <a:gd name="connsiteY3" fmla="*/ 930762 h 2815514"/>
                <a:gd name="connsiteX4" fmla="*/ 8698827 w 8728495"/>
                <a:gd name="connsiteY4" fmla="*/ 1401222 h 2815514"/>
                <a:gd name="connsiteX5" fmla="*/ 7318602 w 8728495"/>
                <a:gd name="connsiteY5" fmla="*/ 1806665 h 2815514"/>
                <a:gd name="connsiteX6" fmla="*/ 4488004 w 8728495"/>
                <a:gd name="connsiteY6" fmla="*/ 2812368 h 2815514"/>
                <a:gd name="connsiteX7" fmla="*/ 118719 w 8728495"/>
                <a:gd name="connsiteY7" fmla="*/ 1508733 h 2815514"/>
                <a:gd name="connsiteX0" fmla="*/ 12357 w 8622133"/>
                <a:gd name="connsiteY0" fmla="*/ 1508733 h 2815514"/>
                <a:gd name="connsiteX1" fmla="*/ 1130618 w 8622133"/>
                <a:gd name="connsiteY1" fmla="*/ 322920 h 2815514"/>
                <a:gd name="connsiteX2" fmla="*/ 3406857 w 8622133"/>
                <a:gd name="connsiteY2" fmla="*/ 32568 h 2815514"/>
                <a:gd name="connsiteX3" fmla="*/ 7249931 w 8622133"/>
                <a:gd name="connsiteY3" fmla="*/ 930762 h 2815514"/>
                <a:gd name="connsiteX4" fmla="*/ 8592465 w 8622133"/>
                <a:gd name="connsiteY4" fmla="*/ 1401222 h 2815514"/>
                <a:gd name="connsiteX5" fmla="*/ 7212240 w 8622133"/>
                <a:gd name="connsiteY5" fmla="*/ 1806665 h 2815514"/>
                <a:gd name="connsiteX6" fmla="*/ 4381642 w 8622133"/>
                <a:gd name="connsiteY6" fmla="*/ 2812368 h 2815514"/>
                <a:gd name="connsiteX7" fmla="*/ 12357 w 8622133"/>
                <a:gd name="connsiteY7" fmla="*/ 1508733 h 2815514"/>
                <a:gd name="connsiteX0" fmla="*/ 126077 w 8735853"/>
                <a:gd name="connsiteY0" fmla="*/ 1578486 h 2885267"/>
                <a:gd name="connsiteX1" fmla="*/ 1183953 w 8735853"/>
                <a:gd name="connsiteY1" fmla="*/ 185639 h 2885267"/>
                <a:gd name="connsiteX2" fmla="*/ 3520577 w 8735853"/>
                <a:gd name="connsiteY2" fmla="*/ 102321 h 2885267"/>
                <a:gd name="connsiteX3" fmla="*/ 7363651 w 8735853"/>
                <a:gd name="connsiteY3" fmla="*/ 1000515 h 2885267"/>
                <a:gd name="connsiteX4" fmla="*/ 8706185 w 8735853"/>
                <a:gd name="connsiteY4" fmla="*/ 1470975 h 2885267"/>
                <a:gd name="connsiteX5" fmla="*/ 7325960 w 8735853"/>
                <a:gd name="connsiteY5" fmla="*/ 1876418 h 2885267"/>
                <a:gd name="connsiteX6" fmla="*/ 4495362 w 8735853"/>
                <a:gd name="connsiteY6" fmla="*/ 2882121 h 2885267"/>
                <a:gd name="connsiteX7" fmla="*/ 126077 w 8735853"/>
                <a:gd name="connsiteY7" fmla="*/ 1578486 h 2885267"/>
                <a:gd name="connsiteX0" fmla="*/ 126077 w 8735853"/>
                <a:gd name="connsiteY0" fmla="*/ 1559018 h 2865799"/>
                <a:gd name="connsiteX1" fmla="*/ 1183953 w 8735853"/>
                <a:gd name="connsiteY1" fmla="*/ 166171 h 2865799"/>
                <a:gd name="connsiteX2" fmla="*/ 3520577 w 8735853"/>
                <a:gd name="connsiteY2" fmla="*/ 82853 h 2865799"/>
                <a:gd name="connsiteX3" fmla="*/ 7363651 w 8735853"/>
                <a:gd name="connsiteY3" fmla="*/ 981047 h 2865799"/>
                <a:gd name="connsiteX4" fmla="*/ 8706185 w 8735853"/>
                <a:gd name="connsiteY4" fmla="*/ 1451507 h 2865799"/>
                <a:gd name="connsiteX5" fmla="*/ 7325960 w 8735853"/>
                <a:gd name="connsiteY5" fmla="*/ 1856950 h 2865799"/>
                <a:gd name="connsiteX6" fmla="*/ 4495362 w 8735853"/>
                <a:gd name="connsiteY6" fmla="*/ 2862653 h 2865799"/>
                <a:gd name="connsiteX7" fmla="*/ 126077 w 8735853"/>
                <a:gd name="connsiteY7" fmla="*/ 1559018 h 2865799"/>
                <a:gd name="connsiteX0" fmla="*/ 126077 w 8735853"/>
                <a:gd name="connsiteY0" fmla="*/ 1575285 h 2882066"/>
                <a:gd name="connsiteX1" fmla="*/ 1183953 w 8735853"/>
                <a:gd name="connsiteY1" fmla="*/ 147932 h 2882066"/>
                <a:gd name="connsiteX2" fmla="*/ 3520577 w 8735853"/>
                <a:gd name="connsiteY2" fmla="*/ 99120 h 2882066"/>
                <a:gd name="connsiteX3" fmla="*/ 7363651 w 8735853"/>
                <a:gd name="connsiteY3" fmla="*/ 997314 h 2882066"/>
                <a:gd name="connsiteX4" fmla="*/ 8706185 w 8735853"/>
                <a:gd name="connsiteY4" fmla="*/ 1467774 h 2882066"/>
                <a:gd name="connsiteX5" fmla="*/ 7325960 w 8735853"/>
                <a:gd name="connsiteY5" fmla="*/ 1873217 h 2882066"/>
                <a:gd name="connsiteX6" fmla="*/ 4495362 w 8735853"/>
                <a:gd name="connsiteY6" fmla="*/ 2878920 h 2882066"/>
                <a:gd name="connsiteX7" fmla="*/ 126077 w 8735853"/>
                <a:gd name="connsiteY7" fmla="*/ 1575285 h 2882066"/>
                <a:gd name="connsiteX0" fmla="*/ 136347 w 8608100"/>
                <a:gd name="connsiteY0" fmla="*/ 1773693 h 2879311"/>
                <a:gd name="connsiteX1" fmla="*/ 1056200 w 8608100"/>
                <a:gd name="connsiteY1" fmla="*/ 147932 h 2879311"/>
                <a:gd name="connsiteX2" fmla="*/ 3392824 w 8608100"/>
                <a:gd name="connsiteY2" fmla="*/ 99120 h 2879311"/>
                <a:gd name="connsiteX3" fmla="*/ 7235898 w 8608100"/>
                <a:gd name="connsiteY3" fmla="*/ 997314 h 2879311"/>
                <a:gd name="connsiteX4" fmla="*/ 8578432 w 8608100"/>
                <a:gd name="connsiteY4" fmla="*/ 1467774 h 2879311"/>
                <a:gd name="connsiteX5" fmla="*/ 7198207 w 8608100"/>
                <a:gd name="connsiteY5" fmla="*/ 1873217 h 2879311"/>
                <a:gd name="connsiteX6" fmla="*/ 4367609 w 8608100"/>
                <a:gd name="connsiteY6" fmla="*/ 2878920 h 2879311"/>
                <a:gd name="connsiteX7" fmla="*/ 136347 w 8608100"/>
                <a:gd name="connsiteY7" fmla="*/ 1773693 h 2879311"/>
                <a:gd name="connsiteX0" fmla="*/ 15275 w 8487028"/>
                <a:gd name="connsiteY0" fmla="*/ 1773693 h 2893659"/>
                <a:gd name="connsiteX1" fmla="*/ 935128 w 8487028"/>
                <a:gd name="connsiteY1" fmla="*/ 147932 h 2893659"/>
                <a:gd name="connsiteX2" fmla="*/ 3271752 w 8487028"/>
                <a:gd name="connsiteY2" fmla="*/ 99120 h 2893659"/>
                <a:gd name="connsiteX3" fmla="*/ 7114826 w 8487028"/>
                <a:gd name="connsiteY3" fmla="*/ 997314 h 2893659"/>
                <a:gd name="connsiteX4" fmla="*/ 8457360 w 8487028"/>
                <a:gd name="connsiteY4" fmla="*/ 1467774 h 2893659"/>
                <a:gd name="connsiteX5" fmla="*/ 7077135 w 8487028"/>
                <a:gd name="connsiteY5" fmla="*/ 1873217 h 2893659"/>
                <a:gd name="connsiteX6" fmla="*/ 4246537 w 8487028"/>
                <a:gd name="connsiteY6" fmla="*/ 2878920 h 2893659"/>
                <a:gd name="connsiteX7" fmla="*/ 15275 w 8487028"/>
                <a:gd name="connsiteY7" fmla="*/ 1773693 h 2893659"/>
                <a:gd name="connsiteX0" fmla="*/ 27959 w 8499712"/>
                <a:gd name="connsiteY0" fmla="*/ 1773693 h 2928732"/>
                <a:gd name="connsiteX1" fmla="*/ 947812 w 8499712"/>
                <a:gd name="connsiteY1" fmla="*/ 147932 h 2928732"/>
                <a:gd name="connsiteX2" fmla="*/ 3284436 w 8499712"/>
                <a:gd name="connsiteY2" fmla="*/ 99120 h 2928732"/>
                <a:gd name="connsiteX3" fmla="*/ 7127510 w 8499712"/>
                <a:gd name="connsiteY3" fmla="*/ 997314 h 2928732"/>
                <a:gd name="connsiteX4" fmla="*/ 8470044 w 8499712"/>
                <a:gd name="connsiteY4" fmla="*/ 1467774 h 2928732"/>
                <a:gd name="connsiteX5" fmla="*/ 7089819 w 8499712"/>
                <a:gd name="connsiteY5" fmla="*/ 1873217 h 2928732"/>
                <a:gd name="connsiteX6" fmla="*/ 4259221 w 8499712"/>
                <a:gd name="connsiteY6" fmla="*/ 2878920 h 2928732"/>
                <a:gd name="connsiteX7" fmla="*/ 27959 w 8499712"/>
                <a:gd name="connsiteY7" fmla="*/ 1773693 h 2928732"/>
                <a:gd name="connsiteX0" fmla="*/ 0 w 8471753"/>
                <a:gd name="connsiteY0" fmla="*/ 1773693 h 3023362"/>
                <a:gd name="connsiteX1" fmla="*/ 919853 w 8471753"/>
                <a:gd name="connsiteY1" fmla="*/ 147932 h 3023362"/>
                <a:gd name="connsiteX2" fmla="*/ 3256477 w 8471753"/>
                <a:gd name="connsiteY2" fmla="*/ 99120 h 3023362"/>
                <a:gd name="connsiteX3" fmla="*/ 7099551 w 8471753"/>
                <a:gd name="connsiteY3" fmla="*/ 997314 h 3023362"/>
                <a:gd name="connsiteX4" fmla="*/ 8442085 w 8471753"/>
                <a:gd name="connsiteY4" fmla="*/ 1467774 h 3023362"/>
                <a:gd name="connsiteX5" fmla="*/ 7061860 w 8471753"/>
                <a:gd name="connsiteY5" fmla="*/ 1873217 h 3023362"/>
                <a:gd name="connsiteX6" fmla="*/ 4231262 w 8471753"/>
                <a:gd name="connsiteY6" fmla="*/ 2878920 h 3023362"/>
                <a:gd name="connsiteX7" fmla="*/ 1592711 w 8471753"/>
                <a:gd name="connsiteY7" fmla="*/ 2899759 h 3023362"/>
                <a:gd name="connsiteX8" fmla="*/ 0 w 8471753"/>
                <a:gd name="connsiteY8" fmla="*/ 1773693 h 3023362"/>
                <a:gd name="connsiteX0" fmla="*/ 0 w 8471753"/>
                <a:gd name="connsiteY0" fmla="*/ 1773693 h 3023362"/>
                <a:gd name="connsiteX1" fmla="*/ 919853 w 8471753"/>
                <a:gd name="connsiteY1" fmla="*/ 147932 h 3023362"/>
                <a:gd name="connsiteX2" fmla="*/ 3256477 w 8471753"/>
                <a:gd name="connsiteY2" fmla="*/ 99120 h 3023362"/>
                <a:gd name="connsiteX3" fmla="*/ 7099551 w 8471753"/>
                <a:gd name="connsiteY3" fmla="*/ 997314 h 3023362"/>
                <a:gd name="connsiteX4" fmla="*/ 8442085 w 8471753"/>
                <a:gd name="connsiteY4" fmla="*/ 1467774 h 3023362"/>
                <a:gd name="connsiteX5" fmla="*/ 7061860 w 8471753"/>
                <a:gd name="connsiteY5" fmla="*/ 1873217 h 3023362"/>
                <a:gd name="connsiteX6" fmla="*/ 4231262 w 8471753"/>
                <a:gd name="connsiteY6" fmla="*/ 2878920 h 3023362"/>
                <a:gd name="connsiteX7" fmla="*/ 1592711 w 8471753"/>
                <a:gd name="connsiteY7" fmla="*/ 2899759 h 3023362"/>
                <a:gd name="connsiteX8" fmla="*/ 0 w 8471753"/>
                <a:gd name="connsiteY8" fmla="*/ 1773693 h 3023362"/>
                <a:gd name="connsiteX0" fmla="*/ 0 w 8471753"/>
                <a:gd name="connsiteY0" fmla="*/ 1773693 h 2996761"/>
                <a:gd name="connsiteX1" fmla="*/ 919853 w 8471753"/>
                <a:gd name="connsiteY1" fmla="*/ 147932 h 2996761"/>
                <a:gd name="connsiteX2" fmla="*/ 3256477 w 8471753"/>
                <a:gd name="connsiteY2" fmla="*/ 99120 h 2996761"/>
                <a:gd name="connsiteX3" fmla="*/ 7099551 w 8471753"/>
                <a:gd name="connsiteY3" fmla="*/ 997314 h 2996761"/>
                <a:gd name="connsiteX4" fmla="*/ 8442085 w 8471753"/>
                <a:gd name="connsiteY4" fmla="*/ 1467774 h 2996761"/>
                <a:gd name="connsiteX5" fmla="*/ 7061860 w 8471753"/>
                <a:gd name="connsiteY5" fmla="*/ 1873217 h 2996761"/>
                <a:gd name="connsiteX6" fmla="*/ 4231262 w 8471753"/>
                <a:gd name="connsiteY6" fmla="*/ 2878920 h 2996761"/>
                <a:gd name="connsiteX7" fmla="*/ 1592711 w 8471753"/>
                <a:gd name="connsiteY7" fmla="*/ 2899759 h 2996761"/>
                <a:gd name="connsiteX8" fmla="*/ 0 w 8471753"/>
                <a:gd name="connsiteY8" fmla="*/ 1773693 h 2996761"/>
                <a:gd name="connsiteX0" fmla="*/ 4277 w 8476030"/>
                <a:gd name="connsiteY0" fmla="*/ 1773693 h 2996761"/>
                <a:gd name="connsiteX1" fmla="*/ 924130 w 8476030"/>
                <a:gd name="connsiteY1" fmla="*/ 147932 h 2996761"/>
                <a:gd name="connsiteX2" fmla="*/ 3260754 w 8476030"/>
                <a:gd name="connsiteY2" fmla="*/ 99120 h 2996761"/>
                <a:gd name="connsiteX3" fmla="*/ 7103828 w 8476030"/>
                <a:gd name="connsiteY3" fmla="*/ 997314 h 2996761"/>
                <a:gd name="connsiteX4" fmla="*/ 8446362 w 8476030"/>
                <a:gd name="connsiteY4" fmla="*/ 1467774 h 2996761"/>
                <a:gd name="connsiteX5" fmla="*/ 7066137 w 8476030"/>
                <a:gd name="connsiteY5" fmla="*/ 1873217 h 2996761"/>
                <a:gd name="connsiteX6" fmla="*/ 4235539 w 8476030"/>
                <a:gd name="connsiteY6" fmla="*/ 2878920 h 2996761"/>
                <a:gd name="connsiteX7" fmla="*/ 1596988 w 8476030"/>
                <a:gd name="connsiteY7" fmla="*/ 2899759 h 2996761"/>
                <a:gd name="connsiteX8" fmla="*/ 4277 w 8476030"/>
                <a:gd name="connsiteY8" fmla="*/ 1773693 h 2996761"/>
                <a:gd name="connsiteX0" fmla="*/ 2535 w 8577805"/>
                <a:gd name="connsiteY0" fmla="*/ 1368251 h 2996761"/>
                <a:gd name="connsiteX1" fmla="*/ 1025905 w 8577805"/>
                <a:gd name="connsiteY1" fmla="*/ 147932 h 2996761"/>
                <a:gd name="connsiteX2" fmla="*/ 3362529 w 8577805"/>
                <a:gd name="connsiteY2" fmla="*/ 99120 h 2996761"/>
                <a:gd name="connsiteX3" fmla="*/ 7205603 w 8577805"/>
                <a:gd name="connsiteY3" fmla="*/ 997314 h 2996761"/>
                <a:gd name="connsiteX4" fmla="*/ 8548137 w 8577805"/>
                <a:gd name="connsiteY4" fmla="*/ 1467774 h 2996761"/>
                <a:gd name="connsiteX5" fmla="*/ 7167912 w 8577805"/>
                <a:gd name="connsiteY5" fmla="*/ 1873217 h 2996761"/>
                <a:gd name="connsiteX6" fmla="*/ 4337314 w 8577805"/>
                <a:gd name="connsiteY6" fmla="*/ 2878920 h 2996761"/>
                <a:gd name="connsiteX7" fmla="*/ 1698763 w 8577805"/>
                <a:gd name="connsiteY7" fmla="*/ 2899759 h 2996761"/>
                <a:gd name="connsiteX8" fmla="*/ 2535 w 8577805"/>
                <a:gd name="connsiteY8" fmla="*/ 1368251 h 2996761"/>
                <a:gd name="connsiteX0" fmla="*/ 12659 w 8587929"/>
                <a:gd name="connsiteY0" fmla="*/ 1368251 h 2996761"/>
                <a:gd name="connsiteX1" fmla="*/ 1036029 w 8587929"/>
                <a:gd name="connsiteY1" fmla="*/ 147932 h 2996761"/>
                <a:gd name="connsiteX2" fmla="*/ 3372653 w 8587929"/>
                <a:gd name="connsiteY2" fmla="*/ 99120 h 2996761"/>
                <a:gd name="connsiteX3" fmla="*/ 7215727 w 8587929"/>
                <a:gd name="connsiteY3" fmla="*/ 997314 h 2996761"/>
                <a:gd name="connsiteX4" fmla="*/ 8558261 w 8587929"/>
                <a:gd name="connsiteY4" fmla="*/ 1467774 h 2996761"/>
                <a:gd name="connsiteX5" fmla="*/ 7178036 w 8587929"/>
                <a:gd name="connsiteY5" fmla="*/ 1873217 h 2996761"/>
                <a:gd name="connsiteX6" fmla="*/ 4347438 w 8587929"/>
                <a:gd name="connsiteY6" fmla="*/ 2878920 h 2996761"/>
                <a:gd name="connsiteX7" fmla="*/ 1708887 w 8587929"/>
                <a:gd name="connsiteY7" fmla="*/ 2899759 h 2996761"/>
                <a:gd name="connsiteX8" fmla="*/ 12659 w 8587929"/>
                <a:gd name="connsiteY8" fmla="*/ 1368251 h 2996761"/>
                <a:gd name="connsiteX0" fmla="*/ 12659 w 8587929"/>
                <a:gd name="connsiteY0" fmla="*/ 1368251 h 2996761"/>
                <a:gd name="connsiteX1" fmla="*/ 1036029 w 8587929"/>
                <a:gd name="connsiteY1" fmla="*/ 147932 h 2996761"/>
                <a:gd name="connsiteX2" fmla="*/ 3372653 w 8587929"/>
                <a:gd name="connsiteY2" fmla="*/ 99120 h 2996761"/>
                <a:gd name="connsiteX3" fmla="*/ 7215727 w 8587929"/>
                <a:gd name="connsiteY3" fmla="*/ 997314 h 2996761"/>
                <a:gd name="connsiteX4" fmla="*/ 8558261 w 8587929"/>
                <a:gd name="connsiteY4" fmla="*/ 1467774 h 2996761"/>
                <a:gd name="connsiteX5" fmla="*/ 7178036 w 8587929"/>
                <a:gd name="connsiteY5" fmla="*/ 1873217 h 2996761"/>
                <a:gd name="connsiteX6" fmla="*/ 4347438 w 8587929"/>
                <a:gd name="connsiteY6" fmla="*/ 2878920 h 2996761"/>
                <a:gd name="connsiteX7" fmla="*/ 1708887 w 8587929"/>
                <a:gd name="connsiteY7" fmla="*/ 2899759 h 2996761"/>
                <a:gd name="connsiteX8" fmla="*/ 12659 w 8587929"/>
                <a:gd name="connsiteY8" fmla="*/ 1368251 h 2996761"/>
                <a:gd name="connsiteX0" fmla="*/ 12659 w 8587929"/>
                <a:gd name="connsiteY0" fmla="*/ 1368251 h 2972775"/>
                <a:gd name="connsiteX1" fmla="*/ 1036029 w 8587929"/>
                <a:gd name="connsiteY1" fmla="*/ 147932 h 2972775"/>
                <a:gd name="connsiteX2" fmla="*/ 3372653 w 8587929"/>
                <a:gd name="connsiteY2" fmla="*/ 99120 h 2972775"/>
                <a:gd name="connsiteX3" fmla="*/ 7215727 w 8587929"/>
                <a:gd name="connsiteY3" fmla="*/ 997314 h 2972775"/>
                <a:gd name="connsiteX4" fmla="*/ 8558261 w 8587929"/>
                <a:gd name="connsiteY4" fmla="*/ 1467774 h 2972775"/>
                <a:gd name="connsiteX5" fmla="*/ 7178036 w 8587929"/>
                <a:gd name="connsiteY5" fmla="*/ 1873217 h 2972775"/>
                <a:gd name="connsiteX6" fmla="*/ 4347438 w 8587929"/>
                <a:gd name="connsiteY6" fmla="*/ 2878920 h 2972775"/>
                <a:gd name="connsiteX7" fmla="*/ 1708887 w 8587929"/>
                <a:gd name="connsiteY7" fmla="*/ 2899759 h 2972775"/>
                <a:gd name="connsiteX8" fmla="*/ 12659 w 8587929"/>
                <a:gd name="connsiteY8" fmla="*/ 1368251 h 29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7929" h="2972775">
                  <a:moveTo>
                    <a:pt x="12659" y="1368251"/>
                  </a:moveTo>
                  <a:cubicBezTo>
                    <a:pt x="38539" y="909613"/>
                    <a:pt x="207174" y="514729"/>
                    <a:pt x="1036029" y="147932"/>
                  </a:cubicBezTo>
                  <a:cubicBezTo>
                    <a:pt x="1623345" y="-37710"/>
                    <a:pt x="2342703" y="-42444"/>
                    <a:pt x="3372653" y="99120"/>
                  </a:cubicBezTo>
                  <a:cubicBezTo>
                    <a:pt x="4402603" y="240684"/>
                    <a:pt x="6482293" y="774956"/>
                    <a:pt x="7215727" y="997314"/>
                  </a:cubicBezTo>
                  <a:cubicBezTo>
                    <a:pt x="7949161" y="1219672"/>
                    <a:pt x="8624928" y="243488"/>
                    <a:pt x="8558261" y="1467774"/>
                  </a:cubicBezTo>
                  <a:cubicBezTo>
                    <a:pt x="8759013" y="2579917"/>
                    <a:pt x="7901406" y="1615022"/>
                    <a:pt x="7178036" y="1873217"/>
                  </a:cubicBezTo>
                  <a:cubicBezTo>
                    <a:pt x="5143451" y="2381578"/>
                    <a:pt x="5558921" y="2774738"/>
                    <a:pt x="4347438" y="2878920"/>
                  </a:cubicBezTo>
                  <a:cubicBezTo>
                    <a:pt x="3135955" y="2983102"/>
                    <a:pt x="2655637" y="3014952"/>
                    <a:pt x="1708887" y="2899759"/>
                  </a:cubicBezTo>
                  <a:cubicBezTo>
                    <a:pt x="-152263" y="2750060"/>
                    <a:pt x="-13221" y="1826889"/>
                    <a:pt x="12659" y="136825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75" name="Rectangle 1074"/>
          <p:cNvSpPr/>
          <p:nvPr/>
        </p:nvSpPr>
        <p:spPr>
          <a:xfrm>
            <a:off x="0" y="977287"/>
            <a:ext cx="9144000" cy="521241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360017" y="3042021"/>
            <a:ext cx="4172423" cy="1142987"/>
            <a:chOff x="4360017" y="3042021"/>
            <a:chExt cx="4172423" cy="1142987"/>
          </a:xfrm>
        </p:grpSpPr>
        <p:sp>
          <p:nvSpPr>
            <p:cNvPr id="209" name="Rounded Rectangle 208"/>
            <p:cNvSpPr/>
            <p:nvPr/>
          </p:nvSpPr>
          <p:spPr>
            <a:xfrm>
              <a:off x="7452320" y="3572724"/>
              <a:ext cx="1080120" cy="4025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Reduced </a:t>
              </a:r>
              <a:r>
                <a:rPr lang="en-US" sz="1200" dirty="0" smtClean="0">
                  <a:solidFill>
                    <a:schemeClr val="accent1"/>
                  </a:solidFill>
                </a:rPr>
                <a:t>VTG </a:t>
              </a:r>
              <a:r>
                <a:rPr lang="en-US" sz="1200" dirty="0">
                  <a:solidFill>
                    <a:schemeClr val="accent1"/>
                  </a:solidFill>
                </a:rPr>
                <a:t>uptake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360017" y="3429989"/>
              <a:ext cx="2652803" cy="755019"/>
              <a:chOff x="5047280" y="3185995"/>
              <a:chExt cx="2652803" cy="755019"/>
            </a:xfrm>
          </p:grpSpPr>
          <p:sp>
            <p:nvSpPr>
              <p:cNvPr id="34" name="Freeform 33"/>
              <p:cNvSpPr/>
              <p:nvPr/>
            </p:nvSpPr>
            <p:spPr>
              <a:xfrm rot="17311912">
                <a:off x="5627621" y="2650214"/>
                <a:ext cx="710459" cy="1871141"/>
              </a:xfrm>
              <a:custGeom>
                <a:avLst/>
                <a:gdLst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66800 w 2057400"/>
                  <a:gd name="connsiteY6" fmla="*/ 443865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76325 w 2057400"/>
                  <a:gd name="connsiteY6" fmla="*/ 449580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76325 w 2057400"/>
                  <a:gd name="connsiteY6" fmla="*/ 449580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76325 w 2057400"/>
                  <a:gd name="connsiteY6" fmla="*/ 449580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57400"/>
                  <a:gd name="connsiteY0" fmla="*/ 5410200 h 5410200"/>
                  <a:gd name="connsiteX1" fmla="*/ 733425 w 2057400"/>
                  <a:gd name="connsiteY1" fmla="*/ 4267200 h 5410200"/>
                  <a:gd name="connsiteX2" fmla="*/ 0 w 2057400"/>
                  <a:gd name="connsiteY2" fmla="*/ 1266825 h 5410200"/>
                  <a:gd name="connsiteX3" fmla="*/ 1238250 w 2057400"/>
                  <a:gd name="connsiteY3" fmla="*/ 0 h 5410200"/>
                  <a:gd name="connsiteX4" fmla="*/ 1362075 w 2057400"/>
                  <a:gd name="connsiteY4" fmla="*/ 200025 h 5410200"/>
                  <a:gd name="connsiteX5" fmla="*/ 1047750 w 2057400"/>
                  <a:gd name="connsiteY5" fmla="*/ 2286000 h 5410200"/>
                  <a:gd name="connsiteX6" fmla="*/ 1076325 w 2057400"/>
                  <a:gd name="connsiteY6" fmla="*/ 4495800 h 5410200"/>
                  <a:gd name="connsiteX7" fmla="*/ 1390650 w 2057400"/>
                  <a:gd name="connsiteY7" fmla="*/ 1657350 h 5410200"/>
                  <a:gd name="connsiteX8" fmla="*/ 1323975 w 2057400"/>
                  <a:gd name="connsiteY8" fmla="*/ 781050 h 5410200"/>
                  <a:gd name="connsiteX9" fmla="*/ 1400175 w 2057400"/>
                  <a:gd name="connsiteY9" fmla="*/ 695325 h 5410200"/>
                  <a:gd name="connsiteX10" fmla="*/ 2057400 w 2057400"/>
                  <a:gd name="connsiteY10" fmla="*/ 1504950 h 5410200"/>
                  <a:gd name="connsiteX11" fmla="*/ 1847850 w 2057400"/>
                  <a:gd name="connsiteY11" fmla="*/ 3505200 h 5410200"/>
                  <a:gd name="connsiteX12" fmla="*/ 1076325 w 2057400"/>
                  <a:gd name="connsiteY12" fmla="*/ 5410200 h 5410200"/>
                  <a:gd name="connsiteX13" fmla="*/ 1057275 w 2057400"/>
                  <a:gd name="connsiteY13" fmla="*/ 5410200 h 5410200"/>
                  <a:gd name="connsiteX0" fmla="*/ 1000125 w 2075522"/>
                  <a:gd name="connsiteY0" fmla="*/ 5410200 h 5410200"/>
                  <a:gd name="connsiteX1" fmla="*/ 733425 w 2075522"/>
                  <a:gd name="connsiteY1" fmla="*/ 4267200 h 5410200"/>
                  <a:gd name="connsiteX2" fmla="*/ 0 w 2075522"/>
                  <a:gd name="connsiteY2" fmla="*/ 1266825 h 5410200"/>
                  <a:gd name="connsiteX3" fmla="*/ 1238250 w 2075522"/>
                  <a:gd name="connsiteY3" fmla="*/ 0 h 5410200"/>
                  <a:gd name="connsiteX4" fmla="*/ 1362075 w 2075522"/>
                  <a:gd name="connsiteY4" fmla="*/ 200025 h 5410200"/>
                  <a:gd name="connsiteX5" fmla="*/ 1047750 w 2075522"/>
                  <a:gd name="connsiteY5" fmla="*/ 2286000 h 5410200"/>
                  <a:gd name="connsiteX6" fmla="*/ 1076325 w 2075522"/>
                  <a:gd name="connsiteY6" fmla="*/ 4495800 h 5410200"/>
                  <a:gd name="connsiteX7" fmla="*/ 1390650 w 2075522"/>
                  <a:gd name="connsiteY7" fmla="*/ 1657350 h 5410200"/>
                  <a:gd name="connsiteX8" fmla="*/ 1323975 w 2075522"/>
                  <a:gd name="connsiteY8" fmla="*/ 781050 h 5410200"/>
                  <a:gd name="connsiteX9" fmla="*/ 1400175 w 2075522"/>
                  <a:gd name="connsiteY9" fmla="*/ 695325 h 5410200"/>
                  <a:gd name="connsiteX10" fmla="*/ 2057400 w 2075522"/>
                  <a:gd name="connsiteY10" fmla="*/ 1504950 h 5410200"/>
                  <a:gd name="connsiteX11" fmla="*/ 1847850 w 2075522"/>
                  <a:gd name="connsiteY11" fmla="*/ 3505200 h 5410200"/>
                  <a:gd name="connsiteX12" fmla="*/ 1076325 w 2075522"/>
                  <a:gd name="connsiteY12" fmla="*/ 5410200 h 5410200"/>
                  <a:gd name="connsiteX13" fmla="*/ 1057275 w 2075522"/>
                  <a:gd name="connsiteY13" fmla="*/ 5410200 h 5410200"/>
                  <a:gd name="connsiteX0" fmla="*/ 1000125 w 2075522"/>
                  <a:gd name="connsiteY0" fmla="*/ 5410200 h 5410200"/>
                  <a:gd name="connsiteX1" fmla="*/ 733425 w 2075522"/>
                  <a:gd name="connsiteY1" fmla="*/ 4267200 h 5410200"/>
                  <a:gd name="connsiteX2" fmla="*/ 0 w 2075522"/>
                  <a:gd name="connsiteY2" fmla="*/ 1266825 h 5410200"/>
                  <a:gd name="connsiteX3" fmla="*/ 1238250 w 2075522"/>
                  <a:gd name="connsiteY3" fmla="*/ 0 h 5410200"/>
                  <a:gd name="connsiteX4" fmla="*/ 1362075 w 2075522"/>
                  <a:gd name="connsiteY4" fmla="*/ 200025 h 5410200"/>
                  <a:gd name="connsiteX5" fmla="*/ 1047750 w 2075522"/>
                  <a:gd name="connsiteY5" fmla="*/ 2286000 h 5410200"/>
                  <a:gd name="connsiteX6" fmla="*/ 1076325 w 2075522"/>
                  <a:gd name="connsiteY6" fmla="*/ 4495800 h 5410200"/>
                  <a:gd name="connsiteX7" fmla="*/ 1390650 w 2075522"/>
                  <a:gd name="connsiteY7" fmla="*/ 1657350 h 5410200"/>
                  <a:gd name="connsiteX8" fmla="*/ 1323975 w 2075522"/>
                  <a:gd name="connsiteY8" fmla="*/ 781050 h 5410200"/>
                  <a:gd name="connsiteX9" fmla="*/ 1400175 w 2075522"/>
                  <a:gd name="connsiteY9" fmla="*/ 695325 h 5410200"/>
                  <a:gd name="connsiteX10" fmla="*/ 2057400 w 2075522"/>
                  <a:gd name="connsiteY10" fmla="*/ 1504950 h 5410200"/>
                  <a:gd name="connsiteX11" fmla="*/ 1847850 w 2075522"/>
                  <a:gd name="connsiteY11" fmla="*/ 3505200 h 5410200"/>
                  <a:gd name="connsiteX12" fmla="*/ 1076325 w 2075522"/>
                  <a:gd name="connsiteY12" fmla="*/ 5410200 h 5410200"/>
                  <a:gd name="connsiteX13" fmla="*/ 1057275 w 2075522"/>
                  <a:gd name="connsiteY13" fmla="*/ 5410200 h 5410200"/>
                  <a:gd name="connsiteX0" fmla="*/ 1000125 w 2075522"/>
                  <a:gd name="connsiteY0" fmla="*/ 5410200 h 5429250"/>
                  <a:gd name="connsiteX1" fmla="*/ 733425 w 2075522"/>
                  <a:gd name="connsiteY1" fmla="*/ 4267200 h 5429250"/>
                  <a:gd name="connsiteX2" fmla="*/ 0 w 2075522"/>
                  <a:gd name="connsiteY2" fmla="*/ 1266825 h 5429250"/>
                  <a:gd name="connsiteX3" fmla="*/ 1238250 w 2075522"/>
                  <a:gd name="connsiteY3" fmla="*/ 0 h 5429250"/>
                  <a:gd name="connsiteX4" fmla="*/ 1362075 w 2075522"/>
                  <a:gd name="connsiteY4" fmla="*/ 200025 h 5429250"/>
                  <a:gd name="connsiteX5" fmla="*/ 1047750 w 2075522"/>
                  <a:gd name="connsiteY5" fmla="*/ 2286000 h 5429250"/>
                  <a:gd name="connsiteX6" fmla="*/ 1076325 w 2075522"/>
                  <a:gd name="connsiteY6" fmla="*/ 4495800 h 5429250"/>
                  <a:gd name="connsiteX7" fmla="*/ 1390650 w 2075522"/>
                  <a:gd name="connsiteY7" fmla="*/ 1657350 h 5429250"/>
                  <a:gd name="connsiteX8" fmla="*/ 1323975 w 2075522"/>
                  <a:gd name="connsiteY8" fmla="*/ 781050 h 5429250"/>
                  <a:gd name="connsiteX9" fmla="*/ 1400175 w 2075522"/>
                  <a:gd name="connsiteY9" fmla="*/ 695325 h 5429250"/>
                  <a:gd name="connsiteX10" fmla="*/ 2057400 w 2075522"/>
                  <a:gd name="connsiteY10" fmla="*/ 1504950 h 5429250"/>
                  <a:gd name="connsiteX11" fmla="*/ 1847850 w 2075522"/>
                  <a:gd name="connsiteY11" fmla="*/ 3505200 h 5429250"/>
                  <a:gd name="connsiteX12" fmla="*/ 1181100 w 2075522"/>
                  <a:gd name="connsiteY12" fmla="*/ 5429250 h 5429250"/>
                  <a:gd name="connsiteX13" fmla="*/ 1057275 w 2075522"/>
                  <a:gd name="connsiteY13" fmla="*/ 5410200 h 5429250"/>
                  <a:gd name="connsiteX0" fmla="*/ 1000125 w 2075522"/>
                  <a:gd name="connsiteY0" fmla="*/ 5410200 h 5429250"/>
                  <a:gd name="connsiteX1" fmla="*/ 733425 w 2075522"/>
                  <a:gd name="connsiteY1" fmla="*/ 4267200 h 5429250"/>
                  <a:gd name="connsiteX2" fmla="*/ 0 w 2075522"/>
                  <a:gd name="connsiteY2" fmla="*/ 1266825 h 5429250"/>
                  <a:gd name="connsiteX3" fmla="*/ 1238250 w 2075522"/>
                  <a:gd name="connsiteY3" fmla="*/ 0 h 5429250"/>
                  <a:gd name="connsiteX4" fmla="*/ 1362075 w 2075522"/>
                  <a:gd name="connsiteY4" fmla="*/ 200025 h 5429250"/>
                  <a:gd name="connsiteX5" fmla="*/ 1047750 w 2075522"/>
                  <a:gd name="connsiteY5" fmla="*/ 2286000 h 5429250"/>
                  <a:gd name="connsiteX6" fmla="*/ 1076325 w 2075522"/>
                  <a:gd name="connsiteY6" fmla="*/ 4495800 h 5429250"/>
                  <a:gd name="connsiteX7" fmla="*/ 1390650 w 2075522"/>
                  <a:gd name="connsiteY7" fmla="*/ 1657350 h 5429250"/>
                  <a:gd name="connsiteX8" fmla="*/ 1323975 w 2075522"/>
                  <a:gd name="connsiteY8" fmla="*/ 781050 h 5429250"/>
                  <a:gd name="connsiteX9" fmla="*/ 1400175 w 2075522"/>
                  <a:gd name="connsiteY9" fmla="*/ 695325 h 5429250"/>
                  <a:gd name="connsiteX10" fmla="*/ 2057400 w 2075522"/>
                  <a:gd name="connsiteY10" fmla="*/ 1504950 h 5429250"/>
                  <a:gd name="connsiteX11" fmla="*/ 1847850 w 2075522"/>
                  <a:gd name="connsiteY11" fmla="*/ 3505200 h 5429250"/>
                  <a:gd name="connsiteX12" fmla="*/ 1181100 w 2075522"/>
                  <a:gd name="connsiteY12" fmla="*/ 5429250 h 5429250"/>
                  <a:gd name="connsiteX13" fmla="*/ 1057275 w 2075522"/>
                  <a:gd name="connsiteY13" fmla="*/ 5410200 h 5429250"/>
                  <a:gd name="connsiteX0" fmla="*/ 1000125 w 2075522"/>
                  <a:gd name="connsiteY0" fmla="*/ 5410200 h 5429250"/>
                  <a:gd name="connsiteX1" fmla="*/ 733425 w 2075522"/>
                  <a:gd name="connsiteY1" fmla="*/ 4267200 h 5429250"/>
                  <a:gd name="connsiteX2" fmla="*/ 0 w 2075522"/>
                  <a:gd name="connsiteY2" fmla="*/ 1266825 h 5429250"/>
                  <a:gd name="connsiteX3" fmla="*/ 1238250 w 2075522"/>
                  <a:gd name="connsiteY3" fmla="*/ 0 h 5429250"/>
                  <a:gd name="connsiteX4" fmla="*/ 1362075 w 2075522"/>
                  <a:gd name="connsiteY4" fmla="*/ 200025 h 5429250"/>
                  <a:gd name="connsiteX5" fmla="*/ 1047750 w 2075522"/>
                  <a:gd name="connsiteY5" fmla="*/ 2286000 h 5429250"/>
                  <a:gd name="connsiteX6" fmla="*/ 1076325 w 2075522"/>
                  <a:gd name="connsiteY6" fmla="*/ 4495800 h 5429250"/>
                  <a:gd name="connsiteX7" fmla="*/ 1390650 w 2075522"/>
                  <a:gd name="connsiteY7" fmla="*/ 1657350 h 5429250"/>
                  <a:gd name="connsiteX8" fmla="*/ 1323975 w 2075522"/>
                  <a:gd name="connsiteY8" fmla="*/ 781050 h 5429250"/>
                  <a:gd name="connsiteX9" fmla="*/ 1400175 w 2075522"/>
                  <a:gd name="connsiteY9" fmla="*/ 695325 h 5429250"/>
                  <a:gd name="connsiteX10" fmla="*/ 2057400 w 2075522"/>
                  <a:gd name="connsiteY10" fmla="*/ 1504950 h 5429250"/>
                  <a:gd name="connsiteX11" fmla="*/ 1847850 w 2075522"/>
                  <a:gd name="connsiteY11" fmla="*/ 3505200 h 5429250"/>
                  <a:gd name="connsiteX12" fmla="*/ 1181100 w 2075522"/>
                  <a:gd name="connsiteY12" fmla="*/ 5429250 h 5429250"/>
                  <a:gd name="connsiteX13" fmla="*/ 1057275 w 2075522"/>
                  <a:gd name="connsiteY13" fmla="*/ 5410200 h 5429250"/>
                  <a:gd name="connsiteX0" fmla="*/ 1000125 w 2075522"/>
                  <a:gd name="connsiteY0" fmla="*/ 5410200 h 5410200"/>
                  <a:gd name="connsiteX1" fmla="*/ 733425 w 2075522"/>
                  <a:gd name="connsiteY1" fmla="*/ 4267200 h 5410200"/>
                  <a:gd name="connsiteX2" fmla="*/ 0 w 2075522"/>
                  <a:gd name="connsiteY2" fmla="*/ 1266825 h 5410200"/>
                  <a:gd name="connsiteX3" fmla="*/ 1238250 w 2075522"/>
                  <a:gd name="connsiteY3" fmla="*/ 0 h 5410200"/>
                  <a:gd name="connsiteX4" fmla="*/ 1362075 w 2075522"/>
                  <a:gd name="connsiteY4" fmla="*/ 200025 h 5410200"/>
                  <a:gd name="connsiteX5" fmla="*/ 1047750 w 2075522"/>
                  <a:gd name="connsiteY5" fmla="*/ 2286000 h 5410200"/>
                  <a:gd name="connsiteX6" fmla="*/ 1076325 w 2075522"/>
                  <a:gd name="connsiteY6" fmla="*/ 4495800 h 5410200"/>
                  <a:gd name="connsiteX7" fmla="*/ 1390650 w 2075522"/>
                  <a:gd name="connsiteY7" fmla="*/ 1657350 h 5410200"/>
                  <a:gd name="connsiteX8" fmla="*/ 1323975 w 2075522"/>
                  <a:gd name="connsiteY8" fmla="*/ 781050 h 5410200"/>
                  <a:gd name="connsiteX9" fmla="*/ 1400175 w 2075522"/>
                  <a:gd name="connsiteY9" fmla="*/ 695325 h 5410200"/>
                  <a:gd name="connsiteX10" fmla="*/ 2057400 w 2075522"/>
                  <a:gd name="connsiteY10" fmla="*/ 1504950 h 5410200"/>
                  <a:gd name="connsiteX11" fmla="*/ 1847850 w 2075522"/>
                  <a:gd name="connsiteY11" fmla="*/ 3505200 h 5410200"/>
                  <a:gd name="connsiteX12" fmla="*/ 1057275 w 2075522"/>
                  <a:gd name="connsiteY12" fmla="*/ 5400675 h 5410200"/>
                  <a:gd name="connsiteX13" fmla="*/ 1057275 w 2075522"/>
                  <a:gd name="connsiteY13" fmla="*/ 5410200 h 5410200"/>
                  <a:gd name="connsiteX0" fmla="*/ 1000125 w 2075522"/>
                  <a:gd name="connsiteY0" fmla="*/ 5410200 h 5410200"/>
                  <a:gd name="connsiteX1" fmla="*/ 733425 w 2075522"/>
                  <a:gd name="connsiteY1" fmla="*/ 4267200 h 5410200"/>
                  <a:gd name="connsiteX2" fmla="*/ 0 w 2075522"/>
                  <a:gd name="connsiteY2" fmla="*/ 1266825 h 5410200"/>
                  <a:gd name="connsiteX3" fmla="*/ 1238250 w 2075522"/>
                  <a:gd name="connsiteY3" fmla="*/ 0 h 5410200"/>
                  <a:gd name="connsiteX4" fmla="*/ 1362075 w 2075522"/>
                  <a:gd name="connsiteY4" fmla="*/ 200025 h 5410200"/>
                  <a:gd name="connsiteX5" fmla="*/ 1047750 w 2075522"/>
                  <a:gd name="connsiteY5" fmla="*/ 2286000 h 5410200"/>
                  <a:gd name="connsiteX6" fmla="*/ 1076325 w 2075522"/>
                  <a:gd name="connsiteY6" fmla="*/ 4495800 h 5410200"/>
                  <a:gd name="connsiteX7" fmla="*/ 1390650 w 2075522"/>
                  <a:gd name="connsiteY7" fmla="*/ 1657350 h 5410200"/>
                  <a:gd name="connsiteX8" fmla="*/ 1323975 w 2075522"/>
                  <a:gd name="connsiteY8" fmla="*/ 781050 h 5410200"/>
                  <a:gd name="connsiteX9" fmla="*/ 1400175 w 2075522"/>
                  <a:gd name="connsiteY9" fmla="*/ 695325 h 5410200"/>
                  <a:gd name="connsiteX10" fmla="*/ 2057400 w 2075522"/>
                  <a:gd name="connsiteY10" fmla="*/ 1504950 h 5410200"/>
                  <a:gd name="connsiteX11" fmla="*/ 1847850 w 2075522"/>
                  <a:gd name="connsiteY11" fmla="*/ 3505200 h 5410200"/>
                  <a:gd name="connsiteX12" fmla="*/ 1057275 w 2075522"/>
                  <a:gd name="connsiteY12" fmla="*/ 5400675 h 5410200"/>
                  <a:gd name="connsiteX13" fmla="*/ 1057275 w 2075522"/>
                  <a:gd name="connsiteY13" fmla="*/ 5410200 h 5410200"/>
                  <a:gd name="connsiteX0" fmla="*/ 1000125 w 2075522"/>
                  <a:gd name="connsiteY0" fmla="*/ 5410200 h 5410200"/>
                  <a:gd name="connsiteX1" fmla="*/ 733425 w 2075522"/>
                  <a:gd name="connsiteY1" fmla="*/ 4267200 h 5410200"/>
                  <a:gd name="connsiteX2" fmla="*/ 0 w 2075522"/>
                  <a:gd name="connsiteY2" fmla="*/ 1266825 h 5410200"/>
                  <a:gd name="connsiteX3" fmla="*/ 1238250 w 2075522"/>
                  <a:gd name="connsiteY3" fmla="*/ 0 h 5410200"/>
                  <a:gd name="connsiteX4" fmla="*/ 1362075 w 2075522"/>
                  <a:gd name="connsiteY4" fmla="*/ 200025 h 5410200"/>
                  <a:gd name="connsiteX5" fmla="*/ 1047750 w 2075522"/>
                  <a:gd name="connsiteY5" fmla="*/ 2286000 h 5410200"/>
                  <a:gd name="connsiteX6" fmla="*/ 1076325 w 2075522"/>
                  <a:gd name="connsiteY6" fmla="*/ 4495800 h 5410200"/>
                  <a:gd name="connsiteX7" fmla="*/ 1390650 w 2075522"/>
                  <a:gd name="connsiteY7" fmla="*/ 1657350 h 5410200"/>
                  <a:gd name="connsiteX8" fmla="*/ 1323975 w 2075522"/>
                  <a:gd name="connsiteY8" fmla="*/ 781050 h 5410200"/>
                  <a:gd name="connsiteX9" fmla="*/ 1400175 w 2075522"/>
                  <a:gd name="connsiteY9" fmla="*/ 695325 h 5410200"/>
                  <a:gd name="connsiteX10" fmla="*/ 2057400 w 2075522"/>
                  <a:gd name="connsiteY10" fmla="*/ 1504950 h 5410200"/>
                  <a:gd name="connsiteX11" fmla="*/ 1847850 w 2075522"/>
                  <a:gd name="connsiteY11" fmla="*/ 3505200 h 5410200"/>
                  <a:gd name="connsiteX12" fmla="*/ 1057275 w 2075522"/>
                  <a:gd name="connsiteY12" fmla="*/ 5400675 h 5410200"/>
                  <a:gd name="connsiteX13" fmla="*/ 1057275 w 2075522"/>
                  <a:gd name="connsiteY13" fmla="*/ 5410200 h 5410200"/>
                  <a:gd name="connsiteX0" fmla="*/ 1000125 w 2075522"/>
                  <a:gd name="connsiteY0" fmla="*/ 5410200 h 5931501"/>
                  <a:gd name="connsiteX1" fmla="*/ 733425 w 2075522"/>
                  <a:gd name="connsiteY1" fmla="*/ 4267200 h 5931501"/>
                  <a:gd name="connsiteX2" fmla="*/ 0 w 2075522"/>
                  <a:gd name="connsiteY2" fmla="*/ 1266825 h 5931501"/>
                  <a:gd name="connsiteX3" fmla="*/ 1238250 w 2075522"/>
                  <a:gd name="connsiteY3" fmla="*/ 0 h 5931501"/>
                  <a:gd name="connsiteX4" fmla="*/ 1362075 w 2075522"/>
                  <a:gd name="connsiteY4" fmla="*/ 200025 h 5931501"/>
                  <a:gd name="connsiteX5" fmla="*/ 1047750 w 2075522"/>
                  <a:gd name="connsiteY5" fmla="*/ 2286000 h 5931501"/>
                  <a:gd name="connsiteX6" fmla="*/ 1076325 w 2075522"/>
                  <a:gd name="connsiteY6" fmla="*/ 4495800 h 5931501"/>
                  <a:gd name="connsiteX7" fmla="*/ 1390650 w 2075522"/>
                  <a:gd name="connsiteY7" fmla="*/ 1657350 h 5931501"/>
                  <a:gd name="connsiteX8" fmla="*/ 1323975 w 2075522"/>
                  <a:gd name="connsiteY8" fmla="*/ 781050 h 5931501"/>
                  <a:gd name="connsiteX9" fmla="*/ 1400175 w 2075522"/>
                  <a:gd name="connsiteY9" fmla="*/ 695325 h 5931501"/>
                  <a:gd name="connsiteX10" fmla="*/ 2057400 w 2075522"/>
                  <a:gd name="connsiteY10" fmla="*/ 1504950 h 5931501"/>
                  <a:gd name="connsiteX11" fmla="*/ 1847850 w 2075522"/>
                  <a:gd name="connsiteY11" fmla="*/ 3505200 h 5931501"/>
                  <a:gd name="connsiteX12" fmla="*/ 1057275 w 2075522"/>
                  <a:gd name="connsiteY12" fmla="*/ 5400675 h 5931501"/>
                  <a:gd name="connsiteX13" fmla="*/ 1874277 w 2075522"/>
                  <a:gd name="connsiteY13" fmla="*/ 5931500 h 5931501"/>
                  <a:gd name="connsiteX0" fmla="*/ 1000125 w 2075522"/>
                  <a:gd name="connsiteY0" fmla="*/ 5410200 h 5931501"/>
                  <a:gd name="connsiteX1" fmla="*/ 733425 w 2075522"/>
                  <a:gd name="connsiteY1" fmla="*/ 4267200 h 5931501"/>
                  <a:gd name="connsiteX2" fmla="*/ 0 w 2075522"/>
                  <a:gd name="connsiteY2" fmla="*/ 1266825 h 5931501"/>
                  <a:gd name="connsiteX3" fmla="*/ 1238250 w 2075522"/>
                  <a:gd name="connsiteY3" fmla="*/ 0 h 5931501"/>
                  <a:gd name="connsiteX4" fmla="*/ 1362075 w 2075522"/>
                  <a:gd name="connsiteY4" fmla="*/ 200025 h 5931501"/>
                  <a:gd name="connsiteX5" fmla="*/ 1047750 w 2075522"/>
                  <a:gd name="connsiteY5" fmla="*/ 2286000 h 5931501"/>
                  <a:gd name="connsiteX6" fmla="*/ 1076325 w 2075522"/>
                  <a:gd name="connsiteY6" fmla="*/ 4495800 h 5931501"/>
                  <a:gd name="connsiteX7" fmla="*/ 1390650 w 2075522"/>
                  <a:gd name="connsiteY7" fmla="*/ 1657350 h 5931501"/>
                  <a:gd name="connsiteX8" fmla="*/ 1323975 w 2075522"/>
                  <a:gd name="connsiteY8" fmla="*/ 781050 h 5931501"/>
                  <a:gd name="connsiteX9" fmla="*/ 1400175 w 2075522"/>
                  <a:gd name="connsiteY9" fmla="*/ 695325 h 5931501"/>
                  <a:gd name="connsiteX10" fmla="*/ 2057400 w 2075522"/>
                  <a:gd name="connsiteY10" fmla="*/ 1504950 h 5931501"/>
                  <a:gd name="connsiteX11" fmla="*/ 1847850 w 2075522"/>
                  <a:gd name="connsiteY11" fmla="*/ 3505200 h 5931501"/>
                  <a:gd name="connsiteX12" fmla="*/ 1190408 w 2075522"/>
                  <a:gd name="connsiteY12" fmla="*/ 5501318 h 5931501"/>
                  <a:gd name="connsiteX13" fmla="*/ 1874277 w 2075522"/>
                  <a:gd name="connsiteY13" fmla="*/ 5931500 h 5931501"/>
                  <a:gd name="connsiteX0" fmla="*/ 890147 w 2075522"/>
                  <a:gd name="connsiteY0" fmla="*/ 5447064 h 5931501"/>
                  <a:gd name="connsiteX1" fmla="*/ 733425 w 2075522"/>
                  <a:gd name="connsiteY1" fmla="*/ 4267200 h 5931501"/>
                  <a:gd name="connsiteX2" fmla="*/ 0 w 2075522"/>
                  <a:gd name="connsiteY2" fmla="*/ 1266825 h 5931501"/>
                  <a:gd name="connsiteX3" fmla="*/ 1238250 w 2075522"/>
                  <a:gd name="connsiteY3" fmla="*/ 0 h 5931501"/>
                  <a:gd name="connsiteX4" fmla="*/ 1362075 w 2075522"/>
                  <a:gd name="connsiteY4" fmla="*/ 200025 h 5931501"/>
                  <a:gd name="connsiteX5" fmla="*/ 1047750 w 2075522"/>
                  <a:gd name="connsiteY5" fmla="*/ 2286000 h 5931501"/>
                  <a:gd name="connsiteX6" fmla="*/ 1076325 w 2075522"/>
                  <a:gd name="connsiteY6" fmla="*/ 4495800 h 5931501"/>
                  <a:gd name="connsiteX7" fmla="*/ 1390650 w 2075522"/>
                  <a:gd name="connsiteY7" fmla="*/ 1657350 h 5931501"/>
                  <a:gd name="connsiteX8" fmla="*/ 1323975 w 2075522"/>
                  <a:gd name="connsiteY8" fmla="*/ 781050 h 5931501"/>
                  <a:gd name="connsiteX9" fmla="*/ 1400175 w 2075522"/>
                  <a:gd name="connsiteY9" fmla="*/ 695325 h 5931501"/>
                  <a:gd name="connsiteX10" fmla="*/ 2057400 w 2075522"/>
                  <a:gd name="connsiteY10" fmla="*/ 1504950 h 5931501"/>
                  <a:gd name="connsiteX11" fmla="*/ 1847850 w 2075522"/>
                  <a:gd name="connsiteY11" fmla="*/ 3505200 h 5931501"/>
                  <a:gd name="connsiteX12" fmla="*/ 1190408 w 2075522"/>
                  <a:gd name="connsiteY12" fmla="*/ 5501318 h 5931501"/>
                  <a:gd name="connsiteX13" fmla="*/ 1874277 w 2075522"/>
                  <a:gd name="connsiteY13" fmla="*/ 5931500 h 5931501"/>
                  <a:gd name="connsiteX0" fmla="*/ 890147 w 2075522"/>
                  <a:gd name="connsiteY0" fmla="*/ 5447064 h 5501318"/>
                  <a:gd name="connsiteX1" fmla="*/ 733425 w 2075522"/>
                  <a:gd name="connsiteY1" fmla="*/ 4267200 h 5501318"/>
                  <a:gd name="connsiteX2" fmla="*/ 0 w 2075522"/>
                  <a:gd name="connsiteY2" fmla="*/ 1266825 h 5501318"/>
                  <a:gd name="connsiteX3" fmla="*/ 1238250 w 2075522"/>
                  <a:gd name="connsiteY3" fmla="*/ 0 h 5501318"/>
                  <a:gd name="connsiteX4" fmla="*/ 1362075 w 2075522"/>
                  <a:gd name="connsiteY4" fmla="*/ 200025 h 5501318"/>
                  <a:gd name="connsiteX5" fmla="*/ 1047750 w 2075522"/>
                  <a:gd name="connsiteY5" fmla="*/ 2286000 h 5501318"/>
                  <a:gd name="connsiteX6" fmla="*/ 1076325 w 2075522"/>
                  <a:gd name="connsiteY6" fmla="*/ 4495800 h 5501318"/>
                  <a:gd name="connsiteX7" fmla="*/ 1390650 w 2075522"/>
                  <a:gd name="connsiteY7" fmla="*/ 1657350 h 5501318"/>
                  <a:gd name="connsiteX8" fmla="*/ 1323975 w 2075522"/>
                  <a:gd name="connsiteY8" fmla="*/ 781050 h 5501318"/>
                  <a:gd name="connsiteX9" fmla="*/ 1400175 w 2075522"/>
                  <a:gd name="connsiteY9" fmla="*/ 695325 h 5501318"/>
                  <a:gd name="connsiteX10" fmla="*/ 2057400 w 2075522"/>
                  <a:gd name="connsiteY10" fmla="*/ 1504950 h 5501318"/>
                  <a:gd name="connsiteX11" fmla="*/ 1847850 w 2075522"/>
                  <a:gd name="connsiteY11" fmla="*/ 3505200 h 5501318"/>
                  <a:gd name="connsiteX12" fmla="*/ 1190408 w 2075522"/>
                  <a:gd name="connsiteY12" fmla="*/ 5501318 h 5501318"/>
                  <a:gd name="connsiteX0" fmla="*/ 890147 w 2075522"/>
                  <a:gd name="connsiteY0" fmla="*/ 5447064 h 5696198"/>
                  <a:gd name="connsiteX1" fmla="*/ 733425 w 2075522"/>
                  <a:gd name="connsiteY1" fmla="*/ 4267200 h 5696198"/>
                  <a:gd name="connsiteX2" fmla="*/ 0 w 2075522"/>
                  <a:gd name="connsiteY2" fmla="*/ 1266825 h 5696198"/>
                  <a:gd name="connsiteX3" fmla="*/ 1238250 w 2075522"/>
                  <a:gd name="connsiteY3" fmla="*/ 0 h 5696198"/>
                  <a:gd name="connsiteX4" fmla="*/ 1362075 w 2075522"/>
                  <a:gd name="connsiteY4" fmla="*/ 200025 h 5696198"/>
                  <a:gd name="connsiteX5" fmla="*/ 1047750 w 2075522"/>
                  <a:gd name="connsiteY5" fmla="*/ 2286000 h 5696198"/>
                  <a:gd name="connsiteX6" fmla="*/ 1076325 w 2075522"/>
                  <a:gd name="connsiteY6" fmla="*/ 4495800 h 5696198"/>
                  <a:gd name="connsiteX7" fmla="*/ 1390650 w 2075522"/>
                  <a:gd name="connsiteY7" fmla="*/ 1657350 h 5696198"/>
                  <a:gd name="connsiteX8" fmla="*/ 1323975 w 2075522"/>
                  <a:gd name="connsiteY8" fmla="*/ 781050 h 5696198"/>
                  <a:gd name="connsiteX9" fmla="*/ 1400175 w 2075522"/>
                  <a:gd name="connsiteY9" fmla="*/ 695325 h 5696198"/>
                  <a:gd name="connsiteX10" fmla="*/ 2057400 w 2075522"/>
                  <a:gd name="connsiteY10" fmla="*/ 1504950 h 5696198"/>
                  <a:gd name="connsiteX11" fmla="*/ 1847850 w 2075522"/>
                  <a:gd name="connsiteY11" fmla="*/ 3505200 h 5696198"/>
                  <a:gd name="connsiteX12" fmla="*/ 1179276 w 2075522"/>
                  <a:gd name="connsiteY12" fmla="*/ 5696198 h 5696198"/>
                  <a:gd name="connsiteX0" fmla="*/ 905772 w 2075522"/>
                  <a:gd name="connsiteY0" fmla="*/ 5197159 h 5696198"/>
                  <a:gd name="connsiteX1" fmla="*/ 733425 w 2075522"/>
                  <a:gd name="connsiteY1" fmla="*/ 4267200 h 5696198"/>
                  <a:gd name="connsiteX2" fmla="*/ 0 w 2075522"/>
                  <a:gd name="connsiteY2" fmla="*/ 1266825 h 5696198"/>
                  <a:gd name="connsiteX3" fmla="*/ 1238250 w 2075522"/>
                  <a:gd name="connsiteY3" fmla="*/ 0 h 5696198"/>
                  <a:gd name="connsiteX4" fmla="*/ 1362075 w 2075522"/>
                  <a:gd name="connsiteY4" fmla="*/ 200025 h 5696198"/>
                  <a:gd name="connsiteX5" fmla="*/ 1047750 w 2075522"/>
                  <a:gd name="connsiteY5" fmla="*/ 2286000 h 5696198"/>
                  <a:gd name="connsiteX6" fmla="*/ 1076325 w 2075522"/>
                  <a:gd name="connsiteY6" fmla="*/ 4495800 h 5696198"/>
                  <a:gd name="connsiteX7" fmla="*/ 1390650 w 2075522"/>
                  <a:gd name="connsiteY7" fmla="*/ 1657350 h 5696198"/>
                  <a:gd name="connsiteX8" fmla="*/ 1323975 w 2075522"/>
                  <a:gd name="connsiteY8" fmla="*/ 781050 h 5696198"/>
                  <a:gd name="connsiteX9" fmla="*/ 1400175 w 2075522"/>
                  <a:gd name="connsiteY9" fmla="*/ 695325 h 5696198"/>
                  <a:gd name="connsiteX10" fmla="*/ 2057400 w 2075522"/>
                  <a:gd name="connsiteY10" fmla="*/ 1504950 h 5696198"/>
                  <a:gd name="connsiteX11" fmla="*/ 1847850 w 2075522"/>
                  <a:gd name="connsiteY11" fmla="*/ 3505200 h 5696198"/>
                  <a:gd name="connsiteX12" fmla="*/ 1179276 w 2075522"/>
                  <a:gd name="connsiteY12" fmla="*/ 5696198 h 5696198"/>
                  <a:gd name="connsiteX0" fmla="*/ 905772 w 2075522"/>
                  <a:gd name="connsiteY0" fmla="*/ 5197159 h 5696198"/>
                  <a:gd name="connsiteX1" fmla="*/ 733425 w 2075522"/>
                  <a:gd name="connsiteY1" fmla="*/ 4267200 h 5696198"/>
                  <a:gd name="connsiteX2" fmla="*/ 0 w 2075522"/>
                  <a:gd name="connsiteY2" fmla="*/ 1266825 h 5696198"/>
                  <a:gd name="connsiteX3" fmla="*/ 1238250 w 2075522"/>
                  <a:gd name="connsiteY3" fmla="*/ 0 h 5696198"/>
                  <a:gd name="connsiteX4" fmla="*/ 1362075 w 2075522"/>
                  <a:gd name="connsiteY4" fmla="*/ 200025 h 5696198"/>
                  <a:gd name="connsiteX5" fmla="*/ 1047750 w 2075522"/>
                  <a:gd name="connsiteY5" fmla="*/ 2286000 h 5696198"/>
                  <a:gd name="connsiteX6" fmla="*/ 1076325 w 2075522"/>
                  <a:gd name="connsiteY6" fmla="*/ 4495800 h 5696198"/>
                  <a:gd name="connsiteX7" fmla="*/ 1390650 w 2075522"/>
                  <a:gd name="connsiteY7" fmla="*/ 1657350 h 5696198"/>
                  <a:gd name="connsiteX8" fmla="*/ 1323975 w 2075522"/>
                  <a:gd name="connsiteY8" fmla="*/ 781050 h 5696198"/>
                  <a:gd name="connsiteX9" fmla="*/ 1400175 w 2075522"/>
                  <a:gd name="connsiteY9" fmla="*/ 695325 h 5696198"/>
                  <a:gd name="connsiteX10" fmla="*/ 2057400 w 2075522"/>
                  <a:gd name="connsiteY10" fmla="*/ 1504950 h 5696198"/>
                  <a:gd name="connsiteX11" fmla="*/ 1847850 w 2075522"/>
                  <a:gd name="connsiteY11" fmla="*/ 3505200 h 5696198"/>
                  <a:gd name="connsiteX12" fmla="*/ 1179276 w 2075522"/>
                  <a:gd name="connsiteY12" fmla="*/ 5696198 h 5696198"/>
                  <a:gd name="connsiteX0" fmla="*/ 905772 w 2075522"/>
                  <a:gd name="connsiteY0" fmla="*/ 5197159 h 5696198"/>
                  <a:gd name="connsiteX1" fmla="*/ 733425 w 2075522"/>
                  <a:gd name="connsiteY1" fmla="*/ 4267200 h 5696198"/>
                  <a:gd name="connsiteX2" fmla="*/ 0 w 2075522"/>
                  <a:gd name="connsiteY2" fmla="*/ 1266825 h 5696198"/>
                  <a:gd name="connsiteX3" fmla="*/ 1238250 w 2075522"/>
                  <a:gd name="connsiteY3" fmla="*/ 0 h 5696198"/>
                  <a:gd name="connsiteX4" fmla="*/ 1362075 w 2075522"/>
                  <a:gd name="connsiteY4" fmla="*/ 200025 h 5696198"/>
                  <a:gd name="connsiteX5" fmla="*/ 1047750 w 2075522"/>
                  <a:gd name="connsiteY5" fmla="*/ 2286000 h 5696198"/>
                  <a:gd name="connsiteX6" fmla="*/ 1131391 w 2075522"/>
                  <a:gd name="connsiteY6" fmla="*/ 4523214 h 5696198"/>
                  <a:gd name="connsiteX7" fmla="*/ 1390650 w 2075522"/>
                  <a:gd name="connsiteY7" fmla="*/ 1657350 h 5696198"/>
                  <a:gd name="connsiteX8" fmla="*/ 1323975 w 2075522"/>
                  <a:gd name="connsiteY8" fmla="*/ 781050 h 5696198"/>
                  <a:gd name="connsiteX9" fmla="*/ 1400175 w 2075522"/>
                  <a:gd name="connsiteY9" fmla="*/ 695325 h 5696198"/>
                  <a:gd name="connsiteX10" fmla="*/ 2057400 w 2075522"/>
                  <a:gd name="connsiteY10" fmla="*/ 1504950 h 5696198"/>
                  <a:gd name="connsiteX11" fmla="*/ 1847850 w 2075522"/>
                  <a:gd name="connsiteY11" fmla="*/ 3505200 h 5696198"/>
                  <a:gd name="connsiteX12" fmla="*/ 1179276 w 2075522"/>
                  <a:gd name="connsiteY12" fmla="*/ 5696198 h 5696198"/>
                  <a:gd name="connsiteX0" fmla="*/ 905772 w 2075522"/>
                  <a:gd name="connsiteY0" fmla="*/ 5197159 h 5696198"/>
                  <a:gd name="connsiteX1" fmla="*/ 733425 w 2075522"/>
                  <a:gd name="connsiteY1" fmla="*/ 4267200 h 5696198"/>
                  <a:gd name="connsiteX2" fmla="*/ 0 w 2075522"/>
                  <a:gd name="connsiteY2" fmla="*/ 1266825 h 5696198"/>
                  <a:gd name="connsiteX3" fmla="*/ 1238250 w 2075522"/>
                  <a:gd name="connsiteY3" fmla="*/ 0 h 5696198"/>
                  <a:gd name="connsiteX4" fmla="*/ 1362075 w 2075522"/>
                  <a:gd name="connsiteY4" fmla="*/ 200025 h 5696198"/>
                  <a:gd name="connsiteX5" fmla="*/ 1047750 w 2075522"/>
                  <a:gd name="connsiteY5" fmla="*/ 2286000 h 5696198"/>
                  <a:gd name="connsiteX6" fmla="*/ 1108425 w 2075522"/>
                  <a:gd name="connsiteY6" fmla="*/ 4500326 h 5696198"/>
                  <a:gd name="connsiteX7" fmla="*/ 1390650 w 2075522"/>
                  <a:gd name="connsiteY7" fmla="*/ 1657350 h 5696198"/>
                  <a:gd name="connsiteX8" fmla="*/ 1323975 w 2075522"/>
                  <a:gd name="connsiteY8" fmla="*/ 781050 h 5696198"/>
                  <a:gd name="connsiteX9" fmla="*/ 1400175 w 2075522"/>
                  <a:gd name="connsiteY9" fmla="*/ 695325 h 5696198"/>
                  <a:gd name="connsiteX10" fmla="*/ 2057400 w 2075522"/>
                  <a:gd name="connsiteY10" fmla="*/ 1504950 h 5696198"/>
                  <a:gd name="connsiteX11" fmla="*/ 1847850 w 2075522"/>
                  <a:gd name="connsiteY11" fmla="*/ 3505200 h 5696198"/>
                  <a:gd name="connsiteX12" fmla="*/ 1179276 w 207552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323975 w 2140672"/>
                  <a:gd name="connsiteY8" fmla="*/ 781050 h 5696198"/>
                  <a:gd name="connsiteX9" fmla="*/ 1400175 w 2140672"/>
                  <a:gd name="connsiteY9" fmla="*/ 695325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323975 w 2140672"/>
                  <a:gd name="connsiteY8" fmla="*/ 781050 h 5696198"/>
                  <a:gd name="connsiteX9" fmla="*/ 1498709 w 2140672"/>
                  <a:gd name="connsiteY9" fmla="*/ 669943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409035 w 2140672"/>
                  <a:gd name="connsiteY8" fmla="*/ 920747 h 5696198"/>
                  <a:gd name="connsiteX9" fmla="*/ 1498709 w 2140672"/>
                  <a:gd name="connsiteY9" fmla="*/ 669943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409035 w 2140672"/>
                  <a:gd name="connsiteY8" fmla="*/ 920747 h 5696198"/>
                  <a:gd name="connsiteX9" fmla="*/ 1498709 w 2140672"/>
                  <a:gd name="connsiteY9" fmla="*/ 669943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409035 w 2140672"/>
                  <a:gd name="connsiteY8" fmla="*/ 920747 h 5696198"/>
                  <a:gd name="connsiteX9" fmla="*/ 1498709 w 2140672"/>
                  <a:gd name="connsiteY9" fmla="*/ 669943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0672"/>
                  <a:gd name="connsiteY0" fmla="*/ 5197159 h 5696198"/>
                  <a:gd name="connsiteX1" fmla="*/ 733425 w 2140672"/>
                  <a:gd name="connsiteY1" fmla="*/ 4267200 h 5696198"/>
                  <a:gd name="connsiteX2" fmla="*/ 0 w 2140672"/>
                  <a:gd name="connsiteY2" fmla="*/ 1266825 h 5696198"/>
                  <a:gd name="connsiteX3" fmla="*/ 1238250 w 2140672"/>
                  <a:gd name="connsiteY3" fmla="*/ 0 h 5696198"/>
                  <a:gd name="connsiteX4" fmla="*/ 1362075 w 2140672"/>
                  <a:gd name="connsiteY4" fmla="*/ 200025 h 5696198"/>
                  <a:gd name="connsiteX5" fmla="*/ 1047750 w 2140672"/>
                  <a:gd name="connsiteY5" fmla="*/ 2286000 h 5696198"/>
                  <a:gd name="connsiteX6" fmla="*/ 1108425 w 2140672"/>
                  <a:gd name="connsiteY6" fmla="*/ 4500326 h 5696198"/>
                  <a:gd name="connsiteX7" fmla="*/ 1390650 w 2140672"/>
                  <a:gd name="connsiteY7" fmla="*/ 1657350 h 5696198"/>
                  <a:gd name="connsiteX8" fmla="*/ 1409035 w 2140672"/>
                  <a:gd name="connsiteY8" fmla="*/ 920747 h 5696198"/>
                  <a:gd name="connsiteX9" fmla="*/ 1498709 w 2140672"/>
                  <a:gd name="connsiteY9" fmla="*/ 669943 h 5696198"/>
                  <a:gd name="connsiteX10" fmla="*/ 2126055 w 2140672"/>
                  <a:gd name="connsiteY10" fmla="*/ 1436058 h 5696198"/>
                  <a:gd name="connsiteX11" fmla="*/ 1847850 w 2140672"/>
                  <a:gd name="connsiteY11" fmla="*/ 3505200 h 5696198"/>
                  <a:gd name="connsiteX12" fmla="*/ 1179276 w 2140672"/>
                  <a:gd name="connsiteY12" fmla="*/ 5696198 h 5696198"/>
                  <a:gd name="connsiteX0" fmla="*/ 905772 w 2143573"/>
                  <a:gd name="connsiteY0" fmla="*/ 5197159 h 5696198"/>
                  <a:gd name="connsiteX1" fmla="*/ 733425 w 2143573"/>
                  <a:gd name="connsiteY1" fmla="*/ 4267200 h 5696198"/>
                  <a:gd name="connsiteX2" fmla="*/ 0 w 2143573"/>
                  <a:gd name="connsiteY2" fmla="*/ 1266825 h 5696198"/>
                  <a:gd name="connsiteX3" fmla="*/ 1238250 w 2143573"/>
                  <a:gd name="connsiteY3" fmla="*/ 0 h 5696198"/>
                  <a:gd name="connsiteX4" fmla="*/ 1362075 w 2143573"/>
                  <a:gd name="connsiteY4" fmla="*/ 200025 h 5696198"/>
                  <a:gd name="connsiteX5" fmla="*/ 1047750 w 2143573"/>
                  <a:gd name="connsiteY5" fmla="*/ 2286000 h 5696198"/>
                  <a:gd name="connsiteX6" fmla="*/ 1108425 w 2143573"/>
                  <a:gd name="connsiteY6" fmla="*/ 4500326 h 5696198"/>
                  <a:gd name="connsiteX7" fmla="*/ 1390650 w 2143573"/>
                  <a:gd name="connsiteY7" fmla="*/ 1657350 h 5696198"/>
                  <a:gd name="connsiteX8" fmla="*/ 1409035 w 2143573"/>
                  <a:gd name="connsiteY8" fmla="*/ 920747 h 5696198"/>
                  <a:gd name="connsiteX9" fmla="*/ 1498709 w 2143573"/>
                  <a:gd name="connsiteY9" fmla="*/ 669943 h 5696198"/>
                  <a:gd name="connsiteX10" fmla="*/ 2126055 w 2143573"/>
                  <a:gd name="connsiteY10" fmla="*/ 1436058 h 5696198"/>
                  <a:gd name="connsiteX11" fmla="*/ 1847850 w 2143573"/>
                  <a:gd name="connsiteY11" fmla="*/ 3505200 h 5696198"/>
                  <a:gd name="connsiteX12" fmla="*/ 1179276 w 2143573"/>
                  <a:gd name="connsiteY12" fmla="*/ 5696198 h 5696198"/>
                  <a:gd name="connsiteX0" fmla="*/ 905772 w 2163654"/>
                  <a:gd name="connsiteY0" fmla="*/ 5197159 h 5696198"/>
                  <a:gd name="connsiteX1" fmla="*/ 733425 w 2163654"/>
                  <a:gd name="connsiteY1" fmla="*/ 4267200 h 5696198"/>
                  <a:gd name="connsiteX2" fmla="*/ 0 w 2163654"/>
                  <a:gd name="connsiteY2" fmla="*/ 1266825 h 5696198"/>
                  <a:gd name="connsiteX3" fmla="*/ 1238250 w 2163654"/>
                  <a:gd name="connsiteY3" fmla="*/ 0 h 5696198"/>
                  <a:gd name="connsiteX4" fmla="*/ 1362075 w 2163654"/>
                  <a:gd name="connsiteY4" fmla="*/ 200025 h 5696198"/>
                  <a:gd name="connsiteX5" fmla="*/ 1047750 w 2163654"/>
                  <a:gd name="connsiteY5" fmla="*/ 2286000 h 5696198"/>
                  <a:gd name="connsiteX6" fmla="*/ 1108425 w 2163654"/>
                  <a:gd name="connsiteY6" fmla="*/ 4500326 h 5696198"/>
                  <a:gd name="connsiteX7" fmla="*/ 1390650 w 2163654"/>
                  <a:gd name="connsiteY7" fmla="*/ 1657350 h 5696198"/>
                  <a:gd name="connsiteX8" fmla="*/ 1409035 w 2163654"/>
                  <a:gd name="connsiteY8" fmla="*/ 920747 h 5696198"/>
                  <a:gd name="connsiteX9" fmla="*/ 1498709 w 2163654"/>
                  <a:gd name="connsiteY9" fmla="*/ 669943 h 5696198"/>
                  <a:gd name="connsiteX10" fmla="*/ 2126055 w 2163654"/>
                  <a:gd name="connsiteY10" fmla="*/ 1436058 h 5696198"/>
                  <a:gd name="connsiteX11" fmla="*/ 1847850 w 2163654"/>
                  <a:gd name="connsiteY11" fmla="*/ 3505200 h 5696198"/>
                  <a:gd name="connsiteX12" fmla="*/ 1179276 w 2163654"/>
                  <a:gd name="connsiteY12" fmla="*/ 5696198 h 5696198"/>
                  <a:gd name="connsiteX0" fmla="*/ 905772 w 2163654"/>
                  <a:gd name="connsiteY0" fmla="*/ 5197159 h 5696198"/>
                  <a:gd name="connsiteX1" fmla="*/ 733425 w 2163654"/>
                  <a:gd name="connsiteY1" fmla="*/ 4267200 h 5696198"/>
                  <a:gd name="connsiteX2" fmla="*/ 0 w 2163654"/>
                  <a:gd name="connsiteY2" fmla="*/ 1266825 h 5696198"/>
                  <a:gd name="connsiteX3" fmla="*/ 1238250 w 2163654"/>
                  <a:gd name="connsiteY3" fmla="*/ 0 h 5696198"/>
                  <a:gd name="connsiteX4" fmla="*/ 1362075 w 2163654"/>
                  <a:gd name="connsiteY4" fmla="*/ 200025 h 5696198"/>
                  <a:gd name="connsiteX5" fmla="*/ 1047750 w 2163654"/>
                  <a:gd name="connsiteY5" fmla="*/ 2286000 h 5696198"/>
                  <a:gd name="connsiteX6" fmla="*/ 1108425 w 2163654"/>
                  <a:gd name="connsiteY6" fmla="*/ 4500326 h 5696198"/>
                  <a:gd name="connsiteX7" fmla="*/ 1390650 w 2163654"/>
                  <a:gd name="connsiteY7" fmla="*/ 1657350 h 5696198"/>
                  <a:gd name="connsiteX8" fmla="*/ 1409035 w 2163654"/>
                  <a:gd name="connsiteY8" fmla="*/ 920747 h 5696198"/>
                  <a:gd name="connsiteX9" fmla="*/ 1498709 w 2163654"/>
                  <a:gd name="connsiteY9" fmla="*/ 669943 h 5696198"/>
                  <a:gd name="connsiteX10" fmla="*/ 2126055 w 2163654"/>
                  <a:gd name="connsiteY10" fmla="*/ 1436058 h 5696198"/>
                  <a:gd name="connsiteX11" fmla="*/ 1847850 w 2163654"/>
                  <a:gd name="connsiteY11" fmla="*/ 3505200 h 5696198"/>
                  <a:gd name="connsiteX12" fmla="*/ 1179276 w 2163654"/>
                  <a:gd name="connsiteY12" fmla="*/ 5696198 h 5696198"/>
                  <a:gd name="connsiteX0" fmla="*/ 905772 w 2162905"/>
                  <a:gd name="connsiteY0" fmla="*/ 5197159 h 5696198"/>
                  <a:gd name="connsiteX1" fmla="*/ 733425 w 2162905"/>
                  <a:gd name="connsiteY1" fmla="*/ 4267200 h 5696198"/>
                  <a:gd name="connsiteX2" fmla="*/ 0 w 2162905"/>
                  <a:gd name="connsiteY2" fmla="*/ 1266825 h 5696198"/>
                  <a:gd name="connsiteX3" fmla="*/ 1238250 w 2162905"/>
                  <a:gd name="connsiteY3" fmla="*/ 0 h 5696198"/>
                  <a:gd name="connsiteX4" fmla="*/ 1362075 w 2162905"/>
                  <a:gd name="connsiteY4" fmla="*/ 200025 h 5696198"/>
                  <a:gd name="connsiteX5" fmla="*/ 1047750 w 2162905"/>
                  <a:gd name="connsiteY5" fmla="*/ 2286000 h 5696198"/>
                  <a:gd name="connsiteX6" fmla="*/ 1108425 w 2162905"/>
                  <a:gd name="connsiteY6" fmla="*/ 4500326 h 5696198"/>
                  <a:gd name="connsiteX7" fmla="*/ 1390650 w 2162905"/>
                  <a:gd name="connsiteY7" fmla="*/ 1657350 h 5696198"/>
                  <a:gd name="connsiteX8" fmla="*/ 1409035 w 2162905"/>
                  <a:gd name="connsiteY8" fmla="*/ 920747 h 5696198"/>
                  <a:gd name="connsiteX9" fmla="*/ 1498709 w 2162905"/>
                  <a:gd name="connsiteY9" fmla="*/ 669943 h 5696198"/>
                  <a:gd name="connsiteX10" fmla="*/ 2126055 w 2162905"/>
                  <a:gd name="connsiteY10" fmla="*/ 1436058 h 5696198"/>
                  <a:gd name="connsiteX11" fmla="*/ 1847850 w 2162905"/>
                  <a:gd name="connsiteY11" fmla="*/ 3505200 h 5696198"/>
                  <a:gd name="connsiteX12" fmla="*/ 1179276 w 2162905"/>
                  <a:gd name="connsiteY12" fmla="*/ 5696198 h 5696198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47750 w 2162905"/>
                  <a:gd name="connsiteY5" fmla="*/ 2286234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47750 w 2162905"/>
                  <a:gd name="connsiteY5" fmla="*/ 2286234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47750 w 2162905"/>
                  <a:gd name="connsiteY5" fmla="*/ 2286234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27132 w 2162905"/>
                  <a:gd name="connsiteY5" fmla="*/ 2293145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27132 w 2162905"/>
                  <a:gd name="connsiteY5" fmla="*/ 2293145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84388 w 2162905"/>
                  <a:gd name="connsiteY5" fmla="*/ 2258661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393 h 5696432"/>
                  <a:gd name="connsiteX1" fmla="*/ 733425 w 2162905"/>
                  <a:gd name="connsiteY1" fmla="*/ 4267434 h 5696432"/>
                  <a:gd name="connsiteX2" fmla="*/ 0 w 2162905"/>
                  <a:gd name="connsiteY2" fmla="*/ 1267059 h 5696432"/>
                  <a:gd name="connsiteX3" fmla="*/ 1238250 w 2162905"/>
                  <a:gd name="connsiteY3" fmla="*/ 234 h 5696432"/>
                  <a:gd name="connsiteX4" fmla="*/ 1362075 w 2162905"/>
                  <a:gd name="connsiteY4" fmla="*/ 200259 h 5696432"/>
                  <a:gd name="connsiteX5" fmla="*/ 1084388 w 2162905"/>
                  <a:gd name="connsiteY5" fmla="*/ 2258661 h 5696432"/>
                  <a:gd name="connsiteX6" fmla="*/ 1108425 w 2162905"/>
                  <a:gd name="connsiteY6" fmla="*/ 4500560 h 5696432"/>
                  <a:gd name="connsiteX7" fmla="*/ 1390650 w 2162905"/>
                  <a:gd name="connsiteY7" fmla="*/ 1657584 h 5696432"/>
                  <a:gd name="connsiteX8" fmla="*/ 1409035 w 2162905"/>
                  <a:gd name="connsiteY8" fmla="*/ 920981 h 5696432"/>
                  <a:gd name="connsiteX9" fmla="*/ 1498709 w 2162905"/>
                  <a:gd name="connsiteY9" fmla="*/ 670177 h 5696432"/>
                  <a:gd name="connsiteX10" fmla="*/ 2126055 w 2162905"/>
                  <a:gd name="connsiteY10" fmla="*/ 1436292 h 5696432"/>
                  <a:gd name="connsiteX11" fmla="*/ 1847850 w 2162905"/>
                  <a:gd name="connsiteY11" fmla="*/ 3505434 h 5696432"/>
                  <a:gd name="connsiteX12" fmla="*/ 1179276 w 2162905"/>
                  <a:gd name="connsiteY12" fmla="*/ 5696432 h 5696432"/>
                  <a:gd name="connsiteX0" fmla="*/ 905772 w 2162905"/>
                  <a:gd name="connsiteY0" fmla="*/ 5197423 h 5696462"/>
                  <a:gd name="connsiteX1" fmla="*/ 733425 w 2162905"/>
                  <a:gd name="connsiteY1" fmla="*/ 4267464 h 5696462"/>
                  <a:gd name="connsiteX2" fmla="*/ 0 w 2162905"/>
                  <a:gd name="connsiteY2" fmla="*/ 1267089 h 5696462"/>
                  <a:gd name="connsiteX3" fmla="*/ 1238250 w 2162905"/>
                  <a:gd name="connsiteY3" fmla="*/ 264 h 5696462"/>
                  <a:gd name="connsiteX4" fmla="*/ 1362075 w 2162905"/>
                  <a:gd name="connsiteY4" fmla="*/ 200289 h 5696462"/>
                  <a:gd name="connsiteX5" fmla="*/ 1084388 w 2162905"/>
                  <a:gd name="connsiteY5" fmla="*/ 2258691 h 5696462"/>
                  <a:gd name="connsiteX6" fmla="*/ 1108425 w 2162905"/>
                  <a:gd name="connsiteY6" fmla="*/ 4500590 h 5696462"/>
                  <a:gd name="connsiteX7" fmla="*/ 1390650 w 2162905"/>
                  <a:gd name="connsiteY7" fmla="*/ 1657614 h 5696462"/>
                  <a:gd name="connsiteX8" fmla="*/ 1409035 w 2162905"/>
                  <a:gd name="connsiteY8" fmla="*/ 921011 h 5696462"/>
                  <a:gd name="connsiteX9" fmla="*/ 1498709 w 2162905"/>
                  <a:gd name="connsiteY9" fmla="*/ 670207 h 5696462"/>
                  <a:gd name="connsiteX10" fmla="*/ 2126055 w 2162905"/>
                  <a:gd name="connsiteY10" fmla="*/ 1436322 h 5696462"/>
                  <a:gd name="connsiteX11" fmla="*/ 1847850 w 2162905"/>
                  <a:gd name="connsiteY11" fmla="*/ 3505464 h 5696462"/>
                  <a:gd name="connsiteX12" fmla="*/ 1179276 w 2162905"/>
                  <a:gd name="connsiteY12" fmla="*/ 5696462 h 569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62905" h="5696462">
                    <a:moveTo>
                      <a:pt x="905772" y="5197423"/>
                    </a:moveTo>
                    <a:cubicBezTo>
                      <a:pt x="755554" y="5158102"/>
                      <a:pt x="1184275" y="5239014"/>
                      <a:pt x="733425" y="4267464"/>
                    </a:cubicBezTo>
                    <a:cubicBezTo>
                      <a:pt x="107950" y="2676789"/>
                      <a:pt x="40036" y="1677710"/>
                      <a:pt x="0" y="1267089"/>
                    </a:cubicBezTo>
                    <a:cubicBezTo>
                      <a:pt x="169396" y="707756"/>
                      <a:pt x="1068065" y="-15847"/>
                      <a:pt x="1238250" y="264"/>
                    </a:cubicBezTo>
                    <a:cubicBezTo>
                      <a:pt x="1319361" y="72665"/>
                      <a:pt x="1362040" y="119789"/>
                      <a:pt x="1362075" y="200289"/>
                    </a:cubicBezTo>
                    <a:cubicBezTo>
                      <a:pt x="1171575" y="1276614"/>
                      <a:pt x="1088209" y="1513104"/>
                      <a:pt x="1084388" y="2258691"/>
                    </a:cubicBezTo>
                    <a:cubicBezTo>
                      <a:pt x="1093913" y="2995291"/>
                      <a:pt x="1032225" y="3268690"/>
                      <a:pt x="1108425" y="4500590"/>
                    </a:cubicBezTo>
                    <a:cubicBezTo>
                      <a:pt x="1289400" y="3459190"/>
                      <a:pt x="1285875" y="2603764"/>
                      <a:pt x="1390650" y="1657614"/>
                    </a:cubicBezTo>
                    <a:lnTo>
                      <a:pt x="1409035" y="921011"/>
                    </a:lnTo>
                    <a:cubicBezTo>
                      <a:pt x="1452595" y="786952"/>
                      <a:pt x="1468818" y="753808"/>
                      <a:pt x="1498709" y="670207"/>
                    </a:cubicBezTo>
                    <a:cubicBezTo>
                      <a:pt x="1715324" y="841511"/>
                      <a:pt x="1999634" y="957194"/>
                      <a:pt x="2126055" y="1436322"/>
                    </a:cubicBezTo>
                    <a:cubicBezTo>
                      <a:pt x="2206899" y="1989738"/>
                      <a:pt x="2171700" y="2689489"/>
                      <a:pt x="1847850" y="3505464"/>
                    </a:cubicBezTo>
                    <a:cubicBezTo>
                      <a:pt x="1524000" y="4321439"/>
                      <a:pt x="1245951" y="5442462"/>
                      <a:pt x="1179276" y="569646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5982850" y="3709462"/>
                <a:ext cx="89726" cy="89726"/>
                <a:chOff x="6732240" y="3901552"/>
                <a:chExt cx="288032" cy="288032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6303559" y="3523368"/>
                <a:ext cx="89726" cy="89726"/>
                <a:chOff x="6732240" y="3901552"/>
                <a:chExt cx="288032" cy="288032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932853" y="3274785"/>
                <a:ext cx="72939" cy="72939"/>
                <a:chOff x="5932853" y="3274785"/>
                <a:chExt cx="89726" cy="89726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5932853" y="3274785"/>
                  <a:ext cx="89726" cy="89726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949640" y="3291572"/>
                  <a:ext cx="56152" cy="5615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5580112" y="3658722"/>
                <a:ext cx="72939" cy="72939"/>
                <a:chOff x="5932853" y="3274785"/>
                <a:chExt cx="89726" cy="89726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5932853" y="3274785"/>
                  <a:ext cx="89726" cy="89726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949640" y="3291572"/>
                  <a:ext cx="56152" cy="5615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0" name="Oval 129"/>
              <p:cNvSpPr/>
              <p:nvPr/>
            </p:nvSpPr>
            <p:spPr>
              <a:xfrm>
                <a:off x="5580112" y="3185995"/>
                <a:ext cx="45777" cy="45777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402345" y="3448880"/>
                <a:ext cx="45719" cy="45719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381390" y="3579520"/>
                <a:ext cx="72939" cy="72939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732511" y="3265456"/>
                <a:ext cx="72939" cy="72939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085941" y="3359306"/>
                <a:ext cx="614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6">
                        <a:lumMod val="50000"/>
                      </a:schemeClr>
                    </a:solidFill>
                  </a:rPr>
                  <a:t>Ovary</a:t>
                </a:r>
              </a:p>
            </p:txBody>
          </p:sp>
        </p:grpSp>
        <p:cxnSp>
          <p:nvCxnSpPr>
            <p:cNvPr id="199" name="Straight Arrow Connector 198"/>
            <p:cNvCxnSpPr>
              <a:stCxn id="194" idx="2"/>
              <a:endCxn id="209" idx="0"/>
            </p:cNvCxnSpPr>
            <p:nvPr/>
          </p:nvCxnSpPr>
          <p:spPr>
            <a:xfrm>
              <a:off x="7992380" y="3042021"/>
              <a:ext cx="0" cy="53070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endCxn id="142" idx="1"/>
            </p:cNvCxnSpPr>
            <p:nvPr/>
          </p:nvCxnSpPr>
          <p:spPr>
            <a:xfrm flipV="1">
              <a:off x="5854250" y="3757189"/>
              <a:ext cx="544428" cy="1176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142" idx="3"/>
            </p:cNvCxnSpPr>
            <p:nvPr/>
          </p:nvCxnSpPr>
          <p:spPr>
            <a:xfrm flipV="1">
              <a:off x="7012820" y="3737845"/>
              <a:ext cx="405086" cy="1934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60206" y="1652572"/>
            <a:ext cx="4783530" cy="2623140"/>
            <a:chOff x="3060206" y="1652572"/>
            <a:chExt cx="4783530" cy="2623140"/>
          </a:xfrm>
        </p:grpSpPr>
        <p:grpSp>
          <p:nvGrpSpPr>
            <p:cNvPr id="10" name="Group 9"/>
            <p:cNvGrpSpPr/>
            <p:nvPr/>
          </p:nvGrpSpPr>
          <p:grpSpPr>
            <a:xfrm>
              <a:off x="3060206" y="3634054"/>
              <a:ext cx="1024893" cy="641658"/>
              <a:chOff x="3060206" y="3634054"/>
              <a:chExt cx="1024893" cy="64165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3060206" y="3634054"/>
                <a:ext cx="1024893" cy="641658"/>
                <a:chOff x="3741889" y="3398148"/>
                <a:chExt cx="1024893" cy="641658"/>
              </a:xfrm>
            </p:grpSpPr>
            <p:sp>
              <p:nvSpPr>
                <p:cNvPr id="32" name="Freeform 31"/>
                <p:cNvSpPr/>
                <p:nvPr/>
              </p:nvSpPr>
              <p:spPr>
                <a:xfrm>
                  <a:off x="3741889" y="3398148"/>
                  <a:ext cx="1024893" cy="641658"/>
                </a:xfrm>
                <a:custGeom>
                  <a:avLst/>
                  <a:gdLst>
                    <a:gd name="connsiteX0" fmla="*/ 3028950 w 5791200"/>
                    <a:gd name="connsiteY0" fmla="*/ 57150 h 3590925"/>
                    <a:gd name="connsiteX1" fmla="*/ 904875 w 5791200"/>
                    <a:gd name="connsiteY1" fmla="*/ 0 h 3590925"/>
                    <a:gd name="connsiteX2" fmla="*/ 0 w 5791200"/>
                    <a:gd name="connsiteY2" fmla="*/ 1352550 h 3590925"/>
                    <a:gd name="connsiteX3" fmla="*/ 428625 w 5791200"/>
                    <a:gd name="connsiteY3" fmla="*/ 3048000 h 3590925"/>
                    <a:gd name="connsiteX4" fmla="*/ 895350 w 5791200"/>
                    <a:gd name="connsiteY4" fmla="*/ 3590925 h 3590925"/>
                    <a:gd name="connsiteX5" fmla="*/ 1495425 w 5791200"/>
                    <a:gd name="connsiteY5" fmla="*/ 2981325 h 3590925"/>
                    <a:gd name="connsiteX6" fmla="*/ 2114550 w 5791200"/>
                    <a:gd name="connsiteY6" fmla="*/ 2552700 h 3590925"/>
                    <a:gd name="connsiteX7" fmla="*/ 2886075 w 5791200"/>
                    <a:gd name="connsiteY7" fmla="*/ 2352675 h 3590925"/>
                    <a:gd name="connsiteX8" fmla="*/ 4000500 w 5791200"/>
                    <a:gd name="connsiteY8" fmla="*/ 2286000 h 3590925"/>
                    <a:gd name="connsiteX9" fmla="*/ 4972050 w 5791200"/>
                    <a:gd name="connsiteY9" fmla="*/ 1390650 h 3590925"/>
                    <a:gd name="connsiteX10" fmla="*/ 5448300 w 5791200"/>
                    <a:gd name="connsiteY10" fmla="*/ 619125 h 3590925"/>
                    <a:gd name="connsiteX11" fmla="*/ 5791200 w 5791200"/>
                    <a:gd name="connsiteY11" fmla="*/ 209550 h 3590925"/>
                    <a:gd name="connsiteX12" fmla="*/ 3743325 w 5791200"/>
                    <a:gd name="connsiteY12" fmla="*/ 104775 h 3590925"/>
                    <a:gd name="connsiteX13" fmla="*/ 2971800 w 5791200"/>
                    <a:gd name="connsiteY13" fmla="*/ 66675 h 3590925"/>
                    <a:gd name="connsiteX0" fmla="*/ 3028950 w 5791200"/>
                    <a:gd name="connsiteY0" fmla="*/ 57150 h 3590925"/>
                    <a:gd name="connsiteX1" fmla="*/ 904875 w 5791200"/>
                    <a:gd name="connsiteY1" fmla="*/ 0 h 3590925"/>
                    <a:gd name="connsiteX2" fmla="*/ 0 w 5791200"/>
                    <a:gd name="connsiteY2" fmla="*/ 1352550 h 3590925"/>
                    <a:gd name="connsiteX3" fmla="*/ 428625 w 5791200"/>
                    <a:gd name="connsiteY3" fmla="*/ 3048000 h 3590925"/>
                    <a:gd name="connsiteX4" fmla="*/ 895350 w 5791200"/>
                    <a:gd name="connsiteY4" fmla="*/ 3590925 h 3590925"/>
                    <a:gd name="connsiteX5" fmla="*/ 1495425 w 5791200"/>
                    <a:gd name="connsiteY5" fmla="*/ 2981325 h 3590925"/>
                    <a:gd name="connsiteX6" fmla="*/ 2114550 w 5791200"/>
                    <a:gd name="connsiteY6" fmla="*/ 2552700 h 3590925"/>
                    <a:gd name="connsiteX7" fmla="*/ 2886075 w 5791200"/>
                    <a:gd name="connsiteY7" fmla="*/ 2352675 h 3590925"/>
                    <a:gd name="connsiteX8" fmla="*/ 4000500 w 5791200"/>
                    <a:gd name="connsiteY8" fmla="*/ 2286000 h 3590925"/>
                    <a:gd name="connsiteX9" fmla="*/ 4972050 w 5791200"/>
                    <a:gd name="connsiteY9" fmla="*/ 1390650 h 3590925"/>
                    <a:gd name="connsiteX10" fmla="*/ 5448300 w 5791200"/>
                    <a:gd name="connsiteY10" fmla="*/ 619125 h 3590925"/>
                    <a:gd name="connsiteX11" fmla="*/ 5791200 w 5791200"/>
                    <a:gd name="connsiteY11" fmla="*/ 209550 h 3590925"/>
                    <a:gd name="connsiteX12" fmla="*/ 3743325 w 5791200"/>
                    <a:gd name="connsiteY12" fmla="*/ 104775 h 3590925"/>
                    <a:gd name="connsiteX13" fmla="*/ 2971800 w 5791200"/>
                    <a:gd name="connsiteY13" fmla="*/ 66675 h 3590925"/>
                    <a:gd name="connsiteX0" fmla="*/ 3028950 w 5791200"/>
                    <a:gd name="connsiteY0" fmla="*/ 57150 h 3590925"/>
                    <a:gd name="connsiteX1" fmla="*/ 904875 w 5791200"/>
                    <a:gd name="connsiteY1" fmla="*/ 0 h 3590925"/>
                    <a:gd name="connsiteX2" fmla="*/ 0 w 5791200"/>
                    <a:gd name="connsiteY2" fmla="*/ 1352550 h 3590925"/>
                    <a:gd name="connsiteX3" fmla="*/ 428625 w 5791200"/>
                    <a:gd name="connsiteY3" fmla="*/ 3048000 h 3590925"/>
                    <a:gd name="connsiteX4" fmla="*/ 895350 w 5791200"/>
                    <a:gd name="connsiteY4" fmla="*/ 3590925 h 3590925"/>
                    <a:gd name="connsiteX5" fmla="*/ 1495425 w 5791200"/>
                    <a:gd name="connsiteY5" fmla="*/ 2981325 h 3590925"/>
                    <a:gd name="connsiteX6" fmla="*/ 2114550 w 5791200"/>
                    <a:gd name="connsiteY6" fmla="*/ 2552700 h 3590925"/>
                    <a:gd name="connsiteX7" fmla="*/ 2886075 w 5791200"/>
                    <a:gd name="connsiteY7" fmla="*/ 2352675 h 3590925"/>
                    <a:gd name="connsiteX8" fmla="*/ 4000500 w 5791200"/>
                    <a:gd name="connsiteY8" fmla="*/ 2286000 h 3590925"/>
                    <a:gd name="connsiteX9" fmla="*/ 4972050 w 5791200"/>
                    <a:gd name="connsiteY9" fmla="*/ 1390650 h 3590925"/>
                    <a:gd name="connsiteX10" fmla="*/ 5448300 w 5791200"/>
                    <a:gd name="connsiteY10" fmla="*/ 619125 h 3590925"/>
                    <a:gd name="connsiteX11" fmla="*/ 5791200 w 5791200"/>
                    <a:gd name="connsiteY11" fmla="*/ 209550 h 3590925"/>
                    <a:gd name="connsiteX12" fmla="*/ 3743325 w 5791200"/>
                    <a:gd name="connsiteY12" fmla="*/ 104775 h 3590925"/>
                    <a:gd name="connsiteX13" fmla="*/ 2971800 w 5791200"/>
                    <a:gd name="connsiteY13" fmla="*/ 66675 h 3590925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48300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48300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48300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428625 w 5791200"/>
                    <a:gd name="connsiteY3" fmla="*/ 314427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72452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66737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667375 w 5791200"/>
                    <a:gd name="connsiteY10" fmla="*/ 54394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4972050 w 5791200"/>
                    <a:gd name="connsiteY9" fmla="*/ 1486922 h 3687197"/>
                    <a:gd name="connsiteX10" fmla="*/ 5457825 w 5791200"/>
                    <a:gd name="connsiteY10" fmla="*/ 715397 h 3687197"/>
                    <a:gd name="connsiteX11" fmla="*/ 5791200 w 5791200"/>
                    <a:gd name="connsiteY11" fmla="*/ 305822 h 3687197"/>
                    <a:gd name="connsiteX12" fmla="*/ 3743325 w 5791200"/>
                    <a:gd name="connsiteY12" fmla="*/ 201047 h 3687197"/>
                    <a:gd name="connsiteX13" fmla="*/ 2971800 w 5791200"/>
                    <a:gd name="connsiteY13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5457825 w 5791200"/>
                    <a:gd name="connsiteY9" fmla="*/ 715397 h 3687197"/>
                    <a:gd name="connsiteX10" fmla="*/ 5791200 w 5791200"/>
                    <a:gd name="connsiteY10" fmla="*/ 305822 h 3687197"/>
                    <a:gd name="connsiteX11" fmla="*/ 3743325 w 5791200"/>
                    <a:gd name="connsiteY11" fmla="*/ 201047 h 3687197"/>
                    <a:gd name="connsiteX12" fmla="*/ 2971800 w 5791200"/>
                    <a:gd name="connsiteY12" fmla="*/ 162947 h 3687197"/>
                    <a:gd name="connsiteX0" fmla="*/ 3028950 w 5791200"/>
                    <a:gd name="connsiteY0" fmla="*/ 153422 h 3687197"/>
                    <a:gd name="connsiteX1" fmla="*/ 904875 w 5791200"/>
                    <a:gd name="connsiteY1" fmla="*/ 96272 h 3687197"/>
                    <a:gd name="connsiteX2" fmla="*/ 0 w 5791200"/>
                    <a:gd name="connsiteY2" fmla="*/ 1448822 h 3687197"/>
                    <a:gd name="connsiteX3" fmla="*/ 390525 w 5791200"/>
                    <a:gd name="connsiteY3" fmla="*/ 3125222 h 3687197"/>
                    <a:gd name="connsiteX4" fmla="*/ 895350 w 5791200"/>
                    <a:gd name="connsiteY4" fmla="*/ 3687197 h 3687197"/>
                    <a:gd name="connsiteX5" fmla="*/ 1495425 w 5791200"/>
                    <a:gd name="connsiteY5" fmla="*/ 3077597 h 3687197"/>
                    <a:gd name="connsiteX6" fmla="*/ 2114550 w 5791200"/>
                    <a:gd name="connsiteY6" fmla="*/ 2648972 h 3687197"/>
                    <a:gd name="connsiteX7" fmla="*/ 2886075 w 5791200"/>
                    <a:gd name="connsiteY7" fmla="*/ 2448947 h 3687197"/>
                    <a:gd name="connsiteX8" fmla="*/ 4000500 w 5791200"/>
                    <a:gd name="connsiteY8" fmla="*/ 2382272 h 3687197"/>
                    <a:gd name="connsiteX9" fmla="*/ 5457825 w 5791200"/>
                    <a:gd name="connsiteY9" fmla="*/ 715397 h 3687197"/>
                    <a:gd name="connsiteX10" fmla="*/ 5791200 w 5791200"/>
                    <a:gd name="connsiteY10" fmla="*/ 305822 h 3687197"/>
                    <a:gd name="connsiteX11" fmla="*/ 3743325 w 5791200"/>
                    <a:gd name="connsiteY11" fmla="*/ 201047 h 3687197"/>
                    <a:gd name="connsiteX12" fmla="*/ 2971800 w 5791200"/>
                    <a:gd name="connsiteY12" fmla="*/ 162947 h 3687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91200" h="3687197">
                      <a:moveTo>
                        <a:pt x="3028950" y="153422"/>
                      </a:moveTo>
                      <a:cubicBezTo>
                        <a:pt x="2320925" y="134372"/>
                        <a:pt x="1841500" y="-141853"/>
                        <a:pt x="904875" y="96272"/>
                      </a:cubicBezTo>
                      <a:cubicBezTo>
                        <a:pt x="650875" y="185172"/>
                        <a:pt x="92075" y="302647"/>
                        <a:pt x="0" y="1448822"/>
                      </a:cubicBezTo>
                      <a:cubicBezTo>
                        <a:pt x="76200" y="2537847"/>
                        <a:pt x="171450" y="2502922"/>
                        <a:pt x="390525" y="3125222"/>
                      </a:cubicBezTo>
                      <a:cubicBezTo>
                        <a:pt x="565150" y="3391922"/>
                        <a:pt x="473075" y="3325247"/>
                        <a:pt x="895350" y="3687197"/>
                      </a:cubicBezTo>
                      <a:cubicBezTo>
                        <a:pt x="1257300" y="3588772"/>
                        <a:pt x="1295400" y="3280797"/>
                        <a:pt x="1495425" y="3077597"/>
                      </a:cubicBezTo>
                      <a:cubicBezTo>
                        <a:pt x="1701800" y="2934722"/>
                        <a:pt x="1889125" y="2763272"/>
                        <a:pt x="2114550" y="2648972"/>
                      </a:cubicBezTo>
                      <a:cubicBezTo>
                        <a:pt x="2371725" y="2582297"/>
                        <a:pt x="2543175" y="2601347"/>
                        <a:pt x="2886075" y="2448947"/>
                      </a:cubicBezTo>
                      <a:cubicBezTo>
                        <a:pt x="3228975" y="2741047"/>
                        <a:pt x="3629025" y="2404497"/>
                        <a:pt x="4000500" y="2382272"/>
                      </a:cubicBezTo>
                      <a:cubicBezTo>
                        <a:pt x="4914900" y="1817122"/>
                        <a:pt x="5159375" y="1061472"/>
                        <a:pt x="5457825" y="715397"/>
                      </a:cubicBezTo>
                      <a:cubicBezTo>
                        <a:pt x="5565775" y="521722"/>
                        <a:pt x="5711825" y="680472"/>
                        <a:pt x="5791200" y="305822"/>
                      </a:cubicBezTo>
                      <a:cubicBezTo>
                        <a:pt x="5584825" y="118497"/>
                        <a:pt x="4426726" y="188391"/>
                        <a:pt x="3743325" y="201047"/>
                      </a:cubicBezTo>
                      <a:cubicBezTo>
                        <a:pt x="3400425" y="207397"/>
                        <a:pt x="3228975" y="175647"/>
                        <a:pt x="2971800" y="162947"/>
                      </a:cubicBezTo>
                    </a:path>
                  </a:pathLst>
                </a:custGeom>
                <a:gradFill>
                  <a:gsLst>
                    <a:gs pos="67000">
                      <a:schemeClr val="accent6">
                        <a:lumMod val="20000"/>
                        <a:lumOff val="8000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path path="circle">
                    <a:fillToRect r="100000" b="100000"/>
                  </a:path>
                </a:gra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889754" y="3490426"/>
                  <a:ext cx="5339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Liver</a:t>
                  </a:r>
                  <a:endParaRPr lang="en-GB" sz="1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877351" y="3655415"/>
                <a:ext cx="133947" cy="133947"/>
                <a:chOff x="4559034" y="3419509"/>
                <a:chExt cx="133947" cy="133947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4559034" y="3419509"/>
                  <a:ext cx="133947" cy="133947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C00000">
                        <a:alpha val="46000"/>
                      </a:srgbClr>
                    </a:gs>
                    <a:gs pos="0">
                      <a:srgbClr val="C00000">
                        <a:lumMod val="100000"/>
                      </a:srgb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58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4590007" y="3436498"/>
                  <a:ext cx="36000" cy="36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9" name="Straight Arrow Connector 58"/>
            <p:cNvCxnSpPr/>
            <p:nvPr/>
          </p:nvCxnSpPr>
          <p:spPr>
            <a:xfrm flipV="1">
              <a:off x="3944324" y="2609779"/>
              <a:ext cx="554081" cy="102427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54856" y="2348169"/>
              <a:ext cx="16537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  <a:t>Low </a:t>
              </a:r>
              <a:r>
                <a:rPr lang="en-GB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Vitellogenin</a:t>
              </a:r>
              <a: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  <a:t> in </a:t>
              </a:r>
              <a:b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  <a:t>blood </a:t>
              </a:r>
              <a:r>
                <a:rPr lang="en-GB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vessles</a:t>
              </a:r>
              <a:endParaRPr lang="en-GB" sz="1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6763616" y="1652572"/>
              <a:ext cx="1080120" cy="5572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Reduced VTG production</a:t>
              </a:r>
            </a:p>
          </p:txBody>
        </p:sp>
        <p:cxnSp>
          <p:nvCxnSpPr>
            <p:cNvPr id="157" name="Straight Arrow Connector 156"/>
            <p:cNvCxnSpPr>
              <a:stCxn id="148" idx="3"/>
              <a:endCxn id="154" idx="1"/>
            </p:cNvCxnSpPr>
            <p:nvPr/>
          </p:nvCxnSpPr>
          <p:spPr>
            <a:xfrm>
              <a:off x="6022158" y="1652573"/>
              <a:ext cx="741458" cy="27861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V="1">
              <a:off x="5854250" y="2120652"/>
              <a:ext cx="774682" cy="35552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09744" y="2209799"/>
            <a:ext cx="4722696" cy="1793245"/>
            <a:chOff x="3809744" y="2209799"/>
            <a:chExt cx="4722696" cy="1793245"/>
          </a:xfrm>
        </p:grpSpPr>
        <p:grpSp>
          <p:nvGrpSpPr>
            <p:cNvPr id="15" name="Group 14"/>
            <p:cNvGrpSpPr/>
            <p:nvPr/>
          </p:nvGrpSpPr>
          <p:grpSpPr>
            <a:xfrm>
              <a:off x="3809744" y="3396803"/>
              <a:ext cx="1581150" cy="606241"/>
              <a:chOff x="3809744" y="3396803"/>
              <a:chExt cx="1581150" cy="606241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3809744" y="3396803"/>
                <a:ext cx="1581150" cy="606241"/>
              </a:xfrm>
              <a:custGeom>
                <a:avLst/>
                <a:gdLst>
                  <a:gd name="connsiteX0" fmla="*/ 114300 w 1638300"/>
                  <a:gd name="connsiteY0" fmla="*/ 533400 h 604838"/>
                  <a:gd name="connsiteX1" fmla="*/ 552450 w 1638300"/>
                  <a:gd name="connsiteY1" fmla="*/ 180975 h 604838"/>
                  <a:gd name="connsiteX2" fmla="*/ 1500187 w 1638300"/>
                  <a:gd name="connsiteY2" fmla="*/ 604838 h 604838"/>
                  <a:gd name="connsiteX3" fmla="*/ 1540669 w 1638300"/>
                  <a:gd name="connsiteY3" fmla="*/ 535782 h 604838"/>
                  <a:gd name="connsiteX4" fmla="*/ 935831 w 1638300"/>
                  <a:gd name="connsiteY4" fmla="*/ 245269 h 604838"/>
                  <a:gd name="connsiteX5" fmla="*/ 1271587 w 1638300"/>
                  <a:gd name="connsiteY5" fmla="*/ 183357 h 604838"/>
                  <a:gd name="connsiteX6" fmla="*/ 1612106 w 1638300"/>
                  <a:gd name="connsiteY6" fmla="*/ 290513 h 604838"/>
                  <a:gd name="connsiteX7" fmla="*/ 1638300 w 1638300"/>
                  <a:gd name="connsiteY7" fmla="*/ 211932 h 604838"/>
                  <a:gd name="connsiteX8" fmla="*/ 1264444 w 1638300"/>
                  <a:gd name="connsiteY8" fmla="*/ 107157 h 604838"/>
                  <a:gd name="connsiteX9" fmla="*/ 876300 w 1638300"/>
                  <a:gd name="connsiteY9" fmla="*/ 161925 h 604838"/>
                  <a:gd name="connsiteX10" fmla="*/ 511969 w 1638300"/>
                  <a:gd name="connsiteY10" fmla="*/ 0 h 604838"/>
                  <a:gd name="connsiteX11" fmla="*/ 0 w 1638300"/>
                  <a:gd name="connsiteY11" fmla="*/ 364332 h 604838"/>
                  <a:gd name="connsiteX0" fmla="*/ 114300 w 1638300"/>
                  <a:gd name="connsiteY0" fmla="*/ 533400 h 604838"/>
                  <a:gd name="connsiteX1" fmla="*/ 552450 w 1638300"/>
                  <a:gd name="connsiteY1" fmla="*/ 180975 h 604838"/>
                  <a:gd name="connsiteX2" fmla="*/ 1500187 w 1638300"/>
                  <a:gd name="connsiteY2" fmla="*/ 604838 h 604838"/>
                  <a:gd name="connsiteX3" fmla="*/ 1540669 w 1638300"/>
                  <a:gd name="connsiteY3" fmla="*/ 535782 h 604838"/>
                  <a:gd name="connsiteX4" fmla="*/ 935831 w 1638300"/>
                  <a:gd name="connsiteY4" fmla="*/ 245269 h 604838"/>
                  <a:gd name="connsiteX5" fmla="*/ 1271587 w 1638300"/>
                  <a:gd name="connsiteY5" fmla="*/ 183357 h 604838"/>
                  <a:gd name="connsiteX6" fmla="*/ 1612106 w 1638300"/>
                  <a:gd name="connsiteY6" fmla="*/ 290513 h 604838"/>
                  <a:gd name="connsiteX7" fmla="*/ 1638300 w 1638300"/>
                  <a:gd name="connsiteY7" fmla="*/ 211932 h 604838"/>
                  <a:gd name="connsiteX8" fmla="*/ 1264444 w 1638300"/>
                  <a:gd name="connsiteY8" fmla="*/ 107157 h 604838"/>
                  <a:gd name="connsiteX9" fmla="*/ 876300 w 1638300"/>
                  <a:gd name="connsiteY9" fmla="*/ 161925 h 604838"/>
                  <a:gd name="connsiteX10" fmla="*/ 511969 w 1638300"/>
                  <a:gd name="connsiteY10" fmla="*/ 0 h 604838"/>
                  <a:gd name="connsiteX11" fmla="*/ 0 w 1638300"/>
                  <a:gd name="connsiteY11" fmla="*/ 364332 h 604838"/>
                  <a:gd name="connsiteX12" fmla="*/ 114300 w 1638300"/>
                  <a:gd name="connsiteY12" fmla="*/ 533400 h 604838"/>
                  <a:gd name="connsiteX0" fmla="*/ 138113 w 1662113"/>
                  <a:gd name="connsiteY0" fmla="*/ 533400 h 604838"/>
                  <a:gd name="connsiteX1" fmla="*/ 576263 w 1662113"/>
                  <a:gd name="connsiteY1" fmla="*/ 180975 h 604838"/>
                  <a:gd name="connsiteX2" fmla="*/ 1524000 w 1662113"/>
                  <a:gd name="connsiteY2" fmla="*/ 604838 h 604838"/>
                  <a:gd name="connsiteX3" fmla="*/ 1564482 w 1662113"/>
                  <a:gd name="connsiteY3" fmla="*/ 535782 h 604838"/>
                  <a:gd name="connsiteX4" fmla="*/ 959644 w 1662113"/>
                  <a:gd name="connsiteY4" fmla="*/ 245269 h 604838"/>
                  <a:gd name="connsiteX5" fmla="*/ 1295400 w 1662113"/>
                  <a:gd name="connsiteY5" fmla="*/ 183357 h 604838"/>
                  <a:gd name="connsiteX6" fmla="*/ 1635919 w 1662113"/>
                  <a:gd name="connsiteY6" fmla="*/ 290513 h 604838"/>
                  <a:gd name="connsiteX7" fmla="*/ 1662113 w 1662113"/>
                  <a:gd name="connsiteY7" fmla="*/ 211932 h 604838"/>
                  <a:gd name="connsiteX8" fmla="*/ 1288257 w 1662113"/>
                  <a:gd name="connsiteY8" fmla="*/ 107157 h 604838"/>
                  <a:gd name="connsiteX9" fmla="*/ 900113 w 1662113"/>
                  <a:gd name="connsiteY9" fmla="*/ 161925 h 604838"/>
                  <a:gd name="connsiteX10" fmla="*/ 535782 w 1662113"/>
                  <a:gd name="connsiteY10" fmla="*/ 0 h 604838"/>
                  <a:gd name="connsiteX11" fmla="*/ 0 w 1662113"/>
                  <a:gd name="connsiteY11" fmla="*/ 366714 h 604838"/>
                  <a:gd name="connsiteX12" fmla="*/ 138113 w 1662113"/>
                  <a:gd name="connsiteY12" fmla="*/ 533400 h 604838"/>
                  <a:gd name="connsiteX0" fmla="*/ 138113 w 1662113"/>
                  <a:gd name="connsiteY0" fmla="*/ 533400 h 604838"/>
                  <a:gd name="connsiteX1" fmla="*/ 576263 w 1662113"/>
                  <a:gd name="connsiteY1" fmla="*/ 180975 h 604838"/>
                  <a:gd name="connsiteX2" fmla="*/ 1524000 w 1662113"/>
                  <a:gd name="connsiteY2" fmla="*/ 604838 h 604838"/>
                  <a:gd name="connsiteX3" fmla="*/ 1564482 w 1662113"/>
                  <a:gd name="connsiteY3" fmla="*/ 535782 h 604838"/>
                  <a:gd name="connsiteX4" fmla="*/ 959644 w 1662113"/>
                  <a:gd name="connsiteY4" fmla="*/ 245269 h 604838"/>
                  <a:gd name="connsiteX5" fmla="*/ 1295400 w 1662113"/>
                  <a:gd name="connsiteY5" fmla="*/ 183357 h 604838"/>
                  <a:gd name="connsiteX6" fmla="*/ 1635919 w 1662113"/>
                  <a:gd name="connsiteY6" fmla="*/ 290513 h 604838"/>
                  <a:gd name="connsiteX7" fmla="*/ 1662113 w 1662113"/>
                  <a:gd name="connsiteY7" fmla="*/ 211932 h 604838"/>
                  <a:gd name="connsiteX8" fmla="*/ 1288257 w 1662113"/>
                  <a:gd name="connsiteY8" fmla="*/ 107157 h 604838"/>
                  <a:gd name="connsiteX9" fmla="*/ 900113 w 1662113"/>
                  <a:gd name="connsiteY9" fmla="*/ 161925 h 604838"/>
                  <a:gd name="connsiteX10" fmla="*/ 535782 w 1662113"/>
                  <a:gd name="connsiteY10" fmla="*/ 0 h 604838"/>
                  <a:gd name="connsiteX11" fmla="*/ 0 w 1662113"/>
                  <a:gd name="connsiteY11" fmla="*/ 366714 h 604838"/>
                  <a:gd name="connsiteX12" fmla="*/ 138113 w 1662113"/>
                  <a:gd name="connsiteY12" fmla="*/ 533400 h 604838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288257 w 1662113"/>
                  <a:gd name="connsiteY8" fmla="*/ 11148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288257 w 1662113"/>
                  <a:gd name="connsiteY8" fmla="*/ 11148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288257 w 1662113"/>
                  <a:gd name="connsiteY8" fmla="*/ 11148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288257 w 1662113"/>
                  <a:gd name="connsiteY8" fmla="*/ 11148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288257 w 1662113"/>
                  <a:gd name="connsiteY8" fmla="*/ 11148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295400 w 1662113"/>
                  <a:gd name="connsiteY5" fmla="*/ 187689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335882 w 1662113"/>
                  <a:gd name="connsiteY8" fmla="*/ 13053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354931 w 1662113"/>
                  <a:gd name="connsiteY5" fmla="*/ 201976 h 609170"/>
                  <a:gd name="connsiteX6" fmla="*/ 1635919 w 1662113"/>
                  <a:gd name="connsiteY6" fmla="*/ 294845 h 609170"/>
                  <a:gd name="connsiteX7" fmla="*/ 1662113 w 1662113"/>
                  <a:gd name="connsiteY7" fmla="*/ 216264 h 609170"/>
                  <a:gd name="connsiteX8" fmla="*/ 1335882 w 1662113"/>
                  <a:gd name="connsiteY8" fmla="*/ 13053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62113"/>
                  <a:gd name="connsiteY0" fmla="*/ 537732 h 609170"/>
                  <a:gd name="connsiteX1" fmla="*/ 576263 w 1662113"/>
                  <a:gd name="connsiteY1" fmla="*/ 185307 h 609170"/>
                  <a:gd name="connsiteX2" fmla="*/ 1524000 w 1662113"/>
                  <a:gd name="connsiteY2" fmla="*/ 609170 h 609170"/>
                  <a:gd name="connsiteX3" fmla="*/ 1564482 w 1662113"/>
                  <a:gd name="connsiteY3" fmla="*/ 540114 h 609170"/>
                  <a:gd name="connsiteX4" fmla="*/ 959644 w 1662113"/>
                  <a:gd name="connsiteY4" fmla="*/ 249601 h 609170"/>
                  <a:gd name="connsiteX5" fmla="*/ 1354931 w 1662113"/>
                  <a:gd name="connsiteY5" fmla="*/ 201976 h 609170"/>
                  <a:gd name="connsiteX6" fmla="*/ 1628775 w 1662113"/>
                  <a:gd name="connsiteY6" fmla="*/ 278176 h 609170"/>
                  <a:gd name="connsiteX7" fmla="*/ 1662113 w 1662113"/>
                  <a:gd name="connsiteY7" fmla="*/ 216264 h 609170"/>
                  <a:gd name="connsiteX8" fmla="*/ 1335882 w 1662113"/>
                  <a:gd name="connsiteY8" fmla="*/ 130539 h 609170"/>
                  <a:gd name="connsiteX9" fmla="*/ 900113 w 1662113"/>
                  <a:gd name="connsiteY9" fmla="*/ 166257 h 609170"/>
                  <a:gd name="connsiteX10" fmla="*/ 535782 w 1662113"/>
                  <a:gd name="connsiteY10" fmla="*/ 4332 h 609170"/>
                  <a:gd name="connsiteX11" fmla="*/ 0 w 1662113"/>
                  <a:gd name="connsiteY11" fmla="*/ 371046 h 609170"/>
                  <a:gd name="connsiteX12" fmla="*/ 138113 w 1662113"/>
                  <a:gd name="connsiteY12" fmla="*/ 537732 h 609170"/>
                  <a:gd name="connsiteX0" fmla="*/ 138113 w 1647825"/>
                  <a:gd name="connsiteY0" fmla="*/ 537732 h 609170"/>
                  <a:gd name="connsiteX1" fmla="*/ 576263 w 1647825"/>
                  <a:gd name="connsiteY1" fmla="*/ 185307 h 609170"/>
                  <a:gd name="connsiteX2" fmla="*/ 1524000 w 1647825"/>
                  <a:gd name="connsiteY2" fmla="*/ 609170 h 609170"/>
                  <a:gd name="connsiteX3" fmla="*/ 1564482 w 1647825"/>
                  <a:gd name="connsiteY3" fmla="*/ 540114 h 609170"/>
                  <a:gd name="connsiteX4" fmla="*/ 959644 w 1647825"/>
                  <a:gd name="connsiteY4" fmla="*/ 249601 h 609170"/>
                  <a:gd name="connsiteX5" fmla="*/ 1354931 w 1647825"/>
                  <a:gd name="connsiteY5" fmla="*/ 201976 h 609170"/>
                  <a:gd name="connsiteX6" fmla="*/ 1628775 w 1647825"/>
                  <a:gd name="connsiteY6" fmla="*/ 278176 h 609170"/>
                  <a:gd name="connsiteX7" fmla="*/ 1647825 w 1647825"/>
                  <a:gd name="connsiteY7" fmla="*/ 230552 h 609170"/>
                  <a:gd name="connsiteX8" fmla="*/ 1335882 w 1647825"/>
                  <a:gd name="connsiteY8" fmla="*/ 130539 h 609170"/>
                  <a:gd name="connsiteX9" fmla="*/ 900113 w 1647825"/>
                  <a:gd name="connsiteY9" fmla="*/ 166257 h 609170"/>
                  <a:gd name="connsiteX10" fmla="*/ 535782 w 1647825"/>
                  <a:gd name="connsiteY10" fmla="*/ 4332 h 609170"/>
                  <a:gd name="connsiteX11" fmla="*/ 0 w 1647825"/>
                  <a:gd name="connsiteY11" fmla="*/ 371046 h 609170"/>
                  <a:gd name="connsiteX12" fmla="*/ 138113 w 1647825"/>
                  <a:gd name="connsiteY12" fmla="*/ 537732 h 609170"/>
                  <a:gd name="connsiteX0" fmla="*/ 138113 w 1647825"/>
                  <a:gd name="connsiteY0" fmla="*/ 537732 h 609170"/>
                  <a:gd name="connsiteX1" fmla="*/ 576263 w 1647825"/>
                  <a:gd name="connsiteY1" fmla="*/ 185307 h 609170"/>
                  <a:gd name="connsiteX2" fmla="*/ 1524000 w 1647825"/>
                  <a:gd name="connsiteY2" fmla="*/ 609170 h 609170"/>
                  <a:gd name="connsiteX3" fmla="*/ 1550195 w 1647825"/>
                  <a:gd name="connsiteY3" fmla="*/ 552020 h 609170"/>
                  <a:gd name="connsiteX4" fmla="*/ 959644 w 1647825"/>
                  <a:gd name="connsiteY4" fmla="*/ 249601 h 609170"/>
                  <a:gd name="connsiteX5" fmla="*/ 1354931 w 1647825"/>
                  <a:gd name="connsiteY5" fmla="*/ 201976 h 609170"/>
                  <a:gd name="connsiteX6" fmla="*/ 1628775 w 1647825"/>
                  <a:gd name="connsiteY6" fmla="*/ 278176 h 609170"/>
                  <a:gd name="connsiteX7" fmla="*/ 1647825 w 1647825"/>
                  <a:gd name="connsiteY7" fmla="*/ 230552 h 609170"/>
                  <a:gd name="connsiteX8" fmla="*/ 1335882 w 1647825"/>
                  <a:gd name="connsiteY8" fmla="*/ 130539 h 609170"/>
                  <a:gd name="connsiteX9" fmla="*/ 900113 w 1647825"/>
                  <a:gd name="connsiteY9" fmla="*/ 166257 h 609170"/>
                  <a:gd name="connsiteX10" fmla="*/ 535782 w 1647825"/>
                  <a:gd name="connsiteY10" fmla="*/ 4332 h 609170"/>
                  <a:gd name="connsiteX11" fmla="*/ 0 w 1647825"/>
                  <a:gd name="connsiteY11" fmla="*/ 371046 h 609170"/>
                  <a:gd name="connsiteX12" fmla="*/ 138113 w 1647825"/>
                  <a:gd name="connsiteY12" fmla="*/ 537732 h 609170"/>
                  <a:gd name="connsiteX0" fmla="*/ 138113 w 1647825"/>
                  <a:gd name="connsiteY0" fmla="*/ 534860 h 606298"/>
                  <a:gd name="connsiteX1" fmla="*/ 576263 w 1647825"/>
                  <a:gd name="connsiteY1" fmla="*/ 182435 h 606298"/>
                  <a:gd name="connsiteX2" fmla="*/ 1524000 w 1647825"/>
                  <a:gd name="connsiteY2" fmla="*/ 606298 h 606298"/>
                  <a:gd name="connsiteX3" fmla="*/ 1550195 w 1647825"/>
                  <a:gd name="connsiteY3" fmla="*/ 549148 h 606298"/>
                  <a:gd name="connsiteX4" fmla="*/ 959644 w 1647825"/>
                  <a:gd name="connsiteY4" fmla="*/ 246729 h 606298"/>
                  <a:gd name="connsiteX5" fmla="*/ 1354931 w 1647825"/>
                  <a:gd name="connsiteY5" fmla="*/ 199104 h 606298"/>
                  <a:gd name="connsiteX6" fmla="*/ 1628775 w 1647825"/>
                  <a:gd name="connsiteY6" fmla="*/ 275304 h 606298"/>
                  <a:gd name="connsiteX7" fmla="*/ 1647825 w 1647825"/>
                  <a:gd name="connsiteY7" fmla="*/ 227680 h 606298"/>
                  <a:gd name="connsiteX8" fmla="*/ 1335882 w 1647825"/>
                  <a:gd name="connsiteY8" fmla="*/ 127667 h 606298"/>
                  <a:gd name="connsiteX9" fmla="*/ 900113 w 1647825"/>
                  <a:gd name="connsiteY9" fmla="*/ 163385 h 606298"/>
                  <a:gd name="connsiteX10" fmla="*/ 535782 w 1647825"/>
                  <a:gd name="connsiteY10" fmla="*/ 1460 h 606298"/>
                  <a:gd name="connsiteX11" fmla="*/ 0 w 1647825"/>
                  <a:gd name="connsiteY11" fmla="*/ 274170 h 606298"/>
                  <a:gd name="connsiteX12" fmla="*/ 138113 w 1647825"/>
                  <a:gd name="connsiteY12" fmla="*/ 534860 h 606298"/>
                  <a:gd name="connsiteX0" fmla="*/ 138113 w 1647825"/>
                  <a:gd name="connsiteY0" fmla="*/ 534860 h 606298"/>
                  <a:gd name="connsiteX1" fmla="*/ 576263 w 1647825"/>
                  <a:gd name="connsiteY1" fmla="*/ 182435 h 606298"/>
                  <a:gd name="connsiteX2" fmla="*/ 1524000 w 1647825"/>
                  <a:gd name="connsiteY2" fmla="*/ 606298 h 606298"/>
                  <a:gd name="connsiteX3" fmla="*/ 1550195 w 1647825"/>
                  <a:gd name="connsiteY3" fmla="*/ 549148 h 606298"/>
                  <a:gd name="connsiteX4" fmla="*/ 959644 w 1647825"/>
                  <a:gd name="connsiteY4" fmla="*/ 246729 h 606298"/>
                  <a:gd name="connsiteX5" fmla="*/ 1354931 w 1647825"/>
                  <a:gd name="connsiteY5" fmla="*/ 199104 h 606298"/>
                  <a:gd name="connsiteX6" fmla="*/ 1628775 w 1647825"/>
                  <a:gd name="connsiteY6" fmla="*/ 275304 h 606298"/>
                  <a:gd name="connsiteX7" fmla="*/ 1647825 w 1647825"/>
                  <a:gd name="connsiteY7" fmla="*/ 227680 h 606298"/>
                  <a:gd name="connsiteX8" fmla="*/ 1335882 w 1647825"/>
                  <a:gd name="connsiteY8" fmla="*/ 127667 h 606298"/>
                  <a:gd name="connsiteX9" fmla="*/ 900113 w 1647825"/>
                  <a:gd name="connsiteY9" fmla="*/ 163385 h 606298"/>
                  <a:gd name="connsiteX10" fmla="*/ 535782 w 1647825"/>
                  <a:gd name="connsiteY10" fmla="*/ 1460 h 606298"/>
                  <a:gd name="connsiteX11" fmla="*/ 0 w 1647825"/>
                  <a:gd name="connsiteY11" fmla="*/ 274170 h 606298"/>
                  <a:gd name="connsiteX12" fmla="*/ 138113 w 1647825"/>
                  <a:gd name="connsiteY12" fmla="*/ 534860 h 606298"/>
                  <a:gd name="connsiteX0" fmla="*/ 71438 w 1581150"/>
                  <a:gd name="connsiteY0" fmla="*/ 534803 h 606241"/>
                  <a:gd name="connsiteX1" fmla="*/ 509588 w 1581150"/>
                  <a:gd name="connsiteY1" fmla="*/ 182378 h 606241"/>
                  <a:gd name="connsiteX2" fmla="*/ 1457325 w 1581150"/>
                  <a:gd name="connsiteY2" fmla="*/ 606241 h 606241"/>
                  <a:gd name="connsiteX3" fmla="*/ 1483520 w 1581150"/>
                  <a:gd name="connsiteY3" fmla="*/ 549091 h 606241"/>
                  <a:gd name="connsiteX4" fmla="*/ 892969 w 1581150"/>
                  <a:gd name="connsiteY4" fmla="*/ 246672 h 606241"/>
                  <a:gd name="connsiteX5" fmla="*/ 1288256 w 1581150"/>
                  <a:gd name="connsiteY5" fmla="*/ 199047 h 606241"/>
                  <a:gd name="connsiteX6" fmla="*/ 1562100 w 1581150"/>
                  <a:gd name="connsiteY6" fmla="*/ 275247 h 606241"/>
                  <a:gd name="connsiteX7" fmla="*/ 1581150 w 1581150"/>
                  <a:gd name="connsiteY7" fmla="*/ 227623 h 606241"/>
                  <a:gd name="connsiteX8" fmla="*/ 1269207 w 1581150"/>
                  <a:gd name="connsiteY8" fmla="*/ 127610 h 606241"/>
                  <a:gd name="connsiteX9" fmla="*/ 833438 w 1581150"/>
                  <a:gd name="connsiteY9" fmla="*/ 163328 h 606241"/>
                  <a:gd name="connsiteX10" fmla="*/ 469107 w 1581150"/>
                  <a:gd name="connsiteY10" fmla="*/ 1403 h 606241"/>
                  <a:gd name="connsiteX11" fmla="*/ 0 w 1581150"/>
                  <a:gd name="connsiteY11" fmla="*/ 271732 h 606241"/>
                  <a:gd name="connsiteX12" fmla="*/ 71438 w 1581150"/>
                  <a:gd name="connsiteY12" fmla="*/ 534803 h 606241"/>
                  <a:gd name="connsiteX0" fmla="*/ 71438 w 1581150"/>
                  <a:gd name="connsiteY0" fmla="*/ 534803 h 606241"/>
                  <a:gd name="connsiteX1" fmla="*/ 509588 w 1581150"/>
                  <a:gd name="connsiteY1" fmla="*/ 182378 h 606241"/>
                  <a:gd name="connsiteX2" fmla="*/ 1457325 w 1581150"/>
                  <a:gd name="connsiteY2" fmla="*/ 606241 h 606241"/>
                  <a:gd name="connsiteX3" fmla="*/ 1483520 w 1581150"/>
                  <a:gd name="connsiteY3" fmla="*/ 549091 h 606241"/>
                  <a:gd name="connsiteX4" fmla="*/ 892969 w 1581150"/>
                  <a:gd name="connsiteY4" fmla="*/ 246672 h 606241"/>
                  <a:gd name="connsiteX5" fmla="*/ 1288256 w 1581150"/>
                  <a:gd name="connsiteY5" fmla="*/ 199047 h 606241"/>
                  <a:gd name="connsiteX6" fmla="*/ 1562100 w 1581150"/>
                  <a:gd name="connsiteY6" fmla="*/ 275247 h 606241"/>
                  <a:gd name="connsiteX7" fmla="*/ 1581150 w 1581150"/>
                  <a:gd name="connsiteY7" fmla="*/ 227623 h 606241"/>
                  <a:gd name="connsiteX8" fmla="*/ 1269207 w 1581150"/>
                  <a:gd name="connsiteY8" fmla="*/ 127610 h 606241"/>
                  <a:gd name="connsiteX9" fmla="*/ 833438 w 1581150"/>
                  <a:gd name="connsiteY9" fmla="*/ 163328 h 606241"/>
                  <a:gd name="connsiteX10" fmla="*/ 469107 w 1581150"/>
                  <a:gd name="connsiteY10" fmla="*/ 1403 h 606241"/>
                  <a:gd name="connsiteX11" fmla="*/ 0 w 1581150"/>
                  <a:gd name="connsiteY11" fmla="*/ 271732 h 606241"/>
                  <a:gd name="connsiteX12" fmla="*/ 71438 w 1581150"/>
                  <a:gd name="connsiteY12" fmla="*/ 534803 h 60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1150" h="606241">
                    <a:moveTo>
                      <a:pt x="71438" y="534803"/>
                    </a:moveTo>
                    <a:cubicBezTo>
                      <a:pt x="167482" y="503847"/>
                      <a:pt x="278607" y="170472"/>
                      <a:pt x="509588" y="182378"/>
                    </a:cubicBezTo>
                    <a:cubicBezTo>
                      <a:pt x="740569" y="194284"/>
                      <a:pt x="1292622" y="547107"/>
                      <a:pt x="1457325" y="606241"/>
                    </a:cubicBezTo>
                    <a:lnTo>
                      <a:pt x="1483520" y="549091"/>
                    </a:lnTo>
                    <a:lnTo>
                      <a:pt x="892969" y="246672"/>
                    </a:lnTo>
                    <a:cubicBezTo>
                      <a:pt x="848122" y="187935"/>
                      <a:pt x="1176734" y="194285"/>
                      <a:pt x="1288256" y="199047"/>
                    </a:cubicBezTo>
                    <a:cubicBezTo>
                      <a:pt x="1399778" y="203809"/>
                      <a:pt x="1500981" y="270485"/>
                      <a:pt x="1562100" y="275247"/>
                    </a:cubicBezTo>
                    <a:lnTo>
                      <a:pt x="1581150" y="227623"/>
                    </a:lnTo>
                    <a:cubicBezTo>
                      <a:pt x="1523206" y="197064"/>
                      <a:pt x="1393826" y="138326"/>
                      <a:pt x="1269207" y="127610"/>
                    </a:cubicBezTo>
                    <a:cubicBezTo>
                      <a:pt x="1144588" y="116894"/>
                      <a:pt x="958851" y="181188"/>
                      <a:pt x="833438" y="163328"/>
                    </a:cubicBezTo>
                    <a:cubicBezTo>
                      <a:pt x="708026" y="145469"/>
                      <a:pt x="608013" y="-16664"/>
                      <a:pt x="469107" y="1403"/>
                    </a:cubicBezTo>
                    <a:cubicBezTo>
                      <a:pt x="330201" y="19470"/>
                      <a:pt x="211557" y="234107"/>
                      <a:pt x="0" y="271732"/>
                    </a:cubicBezTo>
                    <a:cubicBezTo>
                      <a:pt x="42863" y="440384"/>
                      <a:pt x="47625" y="447113"/>
                      <a:pt x="71438" y="534803"/>
                    </a:cubicBezTo>
                    <a:close/>
                  </a:path>
                </a:pathLst>
              </a:custGeom>
              <a:solidFill>
                <a:srgbClr val="C00000">
                  <a:alpha val="34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49098" y="3516019"/>
                <a:ext cx="111565" cy="111565"/>
                <a:chOff x="4730781" y="3280113"/>
                <a:chExt cx="111565" cy="111565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4730781" y="3280113"/>
                  <a:ext cx="111565" cy="111565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C00000">
                        <a:alpha val="46000"/>
                      </a:srgbClr>
                    </a:gs>
                    <a:gs pos="0">
                      <a:srgbClr val="C00000">
                        <a:lumMod val="100000"/>
                      </a:srgb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58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4750563" y="3303451"/>
                  <a:ext cx="36000" cy="36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261420" y="3429989"/>
                <a:ext cx="111565" cy="111565"/>
                <a:chOff x="4943103" y="3194083"/>
                <a:chExt cx="111565" cy="111565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4943103" y="3194083"/>
                  <a:ext cx="111565" cy="111565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C00000">
                        <a:alpha val="46000"/>
                      </a:srgbClr>
                    </a:gs>
                    <a:gs pos="0">
                      <a:srgbClr val="C00000">
                        <a:lumMod val="100000"/>
                      </a:srgb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58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4964888" y="3213865"/>
                  <a:ext cx="36000" cy="36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4498405" y="3518518"/>
                <a:ext cx="111565" cy="111565"/>
                <a:chOff x="5180088" y="3282612"/>
                <a:chExt cx="111565" cy="111565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5180088" y="3282612"/>
                  <a:ext cx="111565" cy="111565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C00000">
                        <a:alpha val="46000"/>
                      </a:srgbClr>
                    </a:gs>
                    <a:gs pos="0">
                      <a:srgbClr val="C00000">
                        <a:lumMod val="100000"/>
                      </a:srgb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58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5200327" y="3310217"/>
                  <a:ext cx="36000" cy="36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9" name="TextBox 158"/>
            <p:cNvSpPr txBox="1"/>
            <p:nvPr/>
          </p:nvSpPr>
          <p:spPr>
            <a:xfrm>
              <a:off x="5632608" y="2939494"/>
              <a:ext cx="11628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Blood Vessel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91" name="Straight Arrow Connector 190"/>
            <p:cNvCxnSpPr>
              <a:stCxn id="154" idx="2"/>
              <a:endCxn id="194" idx="0"/>
            </p:cNvCxnSpPr>
            <p:nvPr/>
          </p:nvCxnSpPr>
          <p:spPr>
            <a:xfrm>
              <a:off x="7303676" y="2209799"/>
              <a:ext cx="688704" cy="26637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ounded Rectangle 193"/>
            <p:cNvSpPr/>
            <p:nvPr/>
          </p:nvSpPr>
          <p:spPr>
            <a:xfrm>
              <a:off x="7452320" y="2476176"/>
              <a:ext cx="1080120" cy="56584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Reduced circulating VTG</a:t>
              </a:r>
            </a:p>
          </p:txBody>
        </p:sp>
        <p:cxnSp>
          <p:nvCxnSpPr>
            <p:cNvPr id="235" name="Straight Arrow Connector 234"/>
            <p:cNvCxnSpPr>
              <a:endCxn id="159" idx="1"/>
            </p:cNvCxnSpPr>
            <p:nvPr/>
          </p:nvCxnSpPr>
          <p:spPr>
            <a:xfrm flipV="1">
              <a:off x="4554187" y="3093383"/>
              <a:ext cx="1078421" cy="455292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159" idx="3"/>
            </p:cNvCxnSpPr>
            <p:nvPr/>
          </p:nvCxnSpPr>
          <p:spPr>
            <a:xfrm flipV="1">
              <a:off x="6795429" y="2845024"/>
              <a:ext cx="578632" cy="24835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646232" y="1312014"/>
            <a:ext cx="1637736" cy="1460688"/>
            <a:chOff x="2646232" y="1312014"/>
            <a:chExt cx="1637736" cy="1460688"/>
          </a:xfrm>
        </p:grpSpPr>
        <p:sp>
          <p:nvSpPr>
            <p:cNvPr id="129" name="Rounded Rectangle 128"/>
            <p:cNvSpPr/>
            <p:nvPr/>
          </p:nvSpPr>
          <p:spPr>
            <a:xfrm>
              <a:off x="3203848" y="1312014"/>
              <a:ext cx="1080120" cy="4025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accent1"/>
                  </a:solidFill>
                </a:rPr>
                <a:t>Reduced E2 synthesis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122" idx="3"/>
              <a:endCxn id="129" idx="1"/>
            </p:cNvCxnSpPr>
            <p:nvPr/>
          </p:nvCxnSpPr>
          <p:spPr>
            <a:xfrm>
              <a:off x="2646232" y="1513309"/>
              <a:ext cx="55761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V="1">
              <a:off x="2671502" y="1805600"/>
              <a:ext cx="873770" cy="96710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924466" y="1451278"/>
            <a:ext cx="3097692" cy="2213628"/>
            <a:chOff x="2924466" y="1451278"/>
            <a:chExt cx="3097692" cy="2213628"/>
          </a:xfrm>
        </p:grpSpPr>
        <p:grpSp>
          <p:nvGrpSpPr>
            <p:cNvPr id="92" name="Group 91"/>
            <p:cNvGrpSpPr/>
            <p:nvPr/>
          </p:nvGrpSpPr>
          <p:grpSpPr>
            <a:xfrm>
              <a:off x="2924466" y="2906989"/>
              <a:ext cx="824328" cy="757917"/>
              <a:chOff x="3606149" y="2671083"/>
              <a:chExt cx="824328" cy="75791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606149" y="2671083"/>
                <a:ext cx="8243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Estrogen</a:t>
                </a:r>
                <a:endParaRPr lang="en-GB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53" name="Group 1052"/>
              <p:cNvGrpSpPr/>
              <p:nvPr/>
            </p:nvGrpSpPr>
            <p:grpSpPr>
              <a:xfrm>
                <a:off x="3606149" y="2959036"/>
                <a:ext cx="776008" cy="469964"/>
                <a:chOff x="575775" y="914944"/>
                <a:chExt cx="776008" cy="469964"/>
              </a:xfrm>
            </p:grpSpPr>
            <p:sp>
              <p:nvSpPr>
                <p:cNvPr id="1047" name="Trapezoid 1046"/>
                <p:cNvSpPr/>
                <p:nvPr/>
              </p:nvSpPr>
              <p:spPr>
                <a:xfrm rot="10800000">
                  <a:off x="707231" y="1124743"/>
                  <a:ext cx="516731" cy="260164"/>
                </a:xfrm>
                <a:prstGeom prst="trapezoid">
                  <a:avLst>
                    <a:gd name="adj" fmla="val 70418"/>
                  </a:avLst>
                </a:prstGeom>
                <a:gradFill flip="none" rotWithShape="1">
                  <a:gsLst>
                    <a:gs pos="68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75775" y="914944"/>
                  <a:ext cx="776008" cy="39649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886178" y="1376978"/>
                  <a:ext cx="155202" cy="7930"/>
                </a:xfrm>
                <a:prstGeom prst="ellipse">
                  <a:avLst/>
                </a:prstGeom>
                <a:no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44" name="Straight Connector 1043"/>
                <p:cNvCxnSpPr>
                  <a:stCxn id="75" idx="2"/>
                  <a:endCxn id="76" idx="2"/>
                </p:cNvCxnSpPr>
                <p:nvPr/>
              </p:nvCxnSpPr>
              <p:spPr>
                <a:xfrm>
                  <a:off x="575775" y="934769"/>
                  <a:ext cx="310403" cy="446174"/>
                </a:xfrm>
                <a:prstGeom prst="line">
                  <a:avLst/>
                </a:prstGeom>
                <a:ln w="12700">
                  <a:solidFill>
                    <a:srgbClr val="B8580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045"/>
                <p:cNvCxnSpPr>
                  <a:stCxn id="75" idx="6"/>
                  <a:endCxn id="76" idx="6"/>
                </p:cNvCxnSpPr>
                <p:nvPr/>
              </p:nvCxnSpPr>
              <p:spPr>
                <a:xfrm flipH="1">
                  <a:off x="1041380" y="934769"/>
                  <a:ext cx="310403" cy="446174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/>
                <p:cNvSpPr/>
                <p:nvPr/>
              </p:nvSpPr>
              <p:spPr>
                <a:xfrm>
                  <a:off x="713886" y="1120876"/>
                  <a:ext cx="512165" cy="2616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38" name="Straight Arrow Connector 137"/>
            <p:cNvCxnSpPr>
              <a:endCxn id="148" idx="1"/>
            </p:cNvCxnSpPr>
            <p:nvPr/>
          </p:nvCxnSpPr>
          <p:spPr>
            <a:xfrm>
              <a:off x="4312943" y="1513309"/>
              <a:ext cx="644957" cy="13926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ounded Rectangle 147"/>
            <p:cNvSpPr/>
            <p:nvPr/>
          </p:nvSpPr>
          <p:spPr>
            <a:xfrm>
              <a:off x="4957900" y="1451278"/>
              <a:ext cx="1064258" cy="4025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 smtClean="0">
                  <a:solidFill>
                    <a:schemeClr val="accent1"/>
                  </a:solidFill>
                </a:rPr>
                <a:t>Reduced E2 concentration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264" name="Straight Arrow Connector 263"/>
            <p:cNvCxnSpPr>
              <a:stCxn id="35" idx="0"/>
            </p:cNvCxnSpPr>
            <p:nvPr/>
          </p:nvCxnSpPr>
          <p:spPr>
            <a:xfrm flipV="1">
              <a:off x="3336630" y="1919356"/>
              <a:ext cx="1556219" cy="987633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56526" y="3664906"/>
            <a:ext cx="3975914" cy="1579023"/>
            <a:chOff x="4556526" y="3664906"/>
            <a:chExt cx="3975914" cy="1579023"/>
          </a:xfrm>
        </p:grpSpPr>
        <p:sp>
          <p:nvSpPr>
            <p:cNvPr id="128" name="Oval 127"/>
            <p:cNvSpPr/>
            <p:nvPr/>
          </p:nvSpPr>
          <p:spPr>
            <a:xfrm>
              <a:off x="4556526" y="3665895"/>
              <a:ext cx="45719" cy="45719"/>
            </a:xfrm>
            <a:prstGeom prst="ellipse">
              <a:avLst/>
            </a:prstGeom>
            <a:gradFill flip="none" rotWithShape="1">
              <a:gsLst>
                <a:gs pos="32000">
                  <a:schemeClr val="accent6">
                    <a:lumMod val="60000"/>
                    <a:lumOff val="40000"/>
                    <a:alpha val="50000"/>
                  </a:schemeClr>
                </a:gs>
                <a:gs pos="0">
                  <a:schemeClr val="accent6">
                    <a:lumMod val="20000"/>
                    <a:lumOff val="80000"/>
                    <a:alpha val="50000"/>
                  </a:schemeClr>
                </a:gs>
                <a:gs pos="100000">
                  <a:schemeClr val="accent6">
                    <a:lumMod val="20000"/>
                    <a:lumOff val="8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131276" y="4184189"/>
              <a:ext cx="234143" cy="234143"/>
              <a:chOff x="7290185" y="4599247"/>
              <a:chExt cx="288032" cy="288032"/>
            </a:xfrm>
          </p:grpSpPr>
          <p:sp>
            <p:nvSpPr>
              <p:cNvPr id="1034" name="Oval 1033"/>
              <p:cNvSpPr/>
              <p:nvPr/>
            </p:nvSpPr>
            <p:spPr>
              <a:xfrm>
                <a:off x="7290185" y="4599247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Oval 1034"/>
              <p:cNvSpPr/>
              <p:nvPr/>
            </p:nvSpPr>
            <p:spPr>
              <a:xfrm>
                <a:off x="7344074" y="4653136"/>
                <a:ext cx="180254" cy="180254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397696" y="4444587"/>
              <a:ext cx="288032" cy="288032"/>
              <a:chOff x="7504733" y="4573277"/>
              <a:chExt cx="288032" cy="288032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504733" y="4573277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558622" y="4627166"/>
                <a:ext cx="180254" cy="180254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114453" y="3664906"/>
              <a:ext cx="982506" cy="478841"/>
              <a:chOff x="5821742" y="3432118"/>
              <a:chExt cx="982506" cy="47884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660232" y="3766943"/>
                <a:ext cx="144016" cy="144016"/>
                <a:chOff x="6732240" y="3901552"/>
                <a:chExt cx="288032" cy="288032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6164560" y="3692675"/>
                <a:ext cx="89726" cy="89726"/>
                <a:chOff x="6732240" y="3901552"/>
                <a:chExt cx="288032" cy="288032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5821742" y="3579520"/>
                <a:ext cx="89726" cy="89726"/>
                <a:chOff x="6732240" y="3901552"/>
                <a:chExt cx="288032" cy="288032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6091621" y="3432118"/>
                <a:ext cx="89726" cy="89726"/>
                <a:chOff x="6732240" y="3901552"/>
                <a:chExt cx="288032" cy="288032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6732240" y="3901552"/>
                  <a:ext cx="288032" cy="28803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  <a:alpha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58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786129" y="3955441"/>
                  <a:ext cx="180254" cy="180254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11" name="Rounded Rectangle 210"/>
            <p:cNvSpPr/>
            <p:nvPr/>
          </p:nvSpPr>
          <p:spPr>
            <a:xfrm>
              <a:off x="7452320" y="4841339"/>
              <a:ext cx="1080120" cy="4025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Decreased spawning</a:t>
              </a:r>
            </a:p>
          </p:txBody>
        </p:sp>
        <p:cxnSp>
          <p:nvCxnSpPr>
            <p:cNvPr id="212" name="Straight Arrow Connector 211"/>
            <p:cNvCxnSpPr>
              <a:endCxn id="211" idx="0"/>
            </p:cNvCxnSpPr>
            <p:nvPr/>
          </p:nvCxnSpPr>
          <p:spPr>
            <a:xfrm>
              <a:off x="7992379" y="3987824"/>
              <a:ext cx="1" cy="8535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7341706" y="4689776"/>
              <a:ext cx="152400" cy="11653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6628932" y="4116803"/>
              <a:ext cx="383888" cy="30152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TextBox 330"/>
            <p:cNvSpPr txBox="1"/>
            <p:nvPr/>
          </p:nvSpPr>
          <p:spPr>
            <a:xfrm>
              <a:off x="6763616" y="4417026"/>
              <a:ext cx="7142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  <a:t>Female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429020" y="1312014"/>
            <a:ext cx="1574310" cy="3214130"/>
            <a:chOff x="1429020" y="1312014"/>
            <a:chExt cx="1574310" cy="3214130"/>
          </a:xfrm>
        </p:grpSpPr>
        <p:cxnSp>
          <p:nvCxnSpPr>
            <p:cNvPr id="261" name="Straight Arrow Connector 260"/>
            <p:cNvCxnSpPr/>
            <p:nvPr/>
          </p:nvCxnSpPr>
          <p:spPr>
            <a:xfrm flipV="1">
              <a:off x="2042990" y="1738800"/>
              <a:ext cx="160068" cy="143657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429020" y="1312014"/>
              <a:ext cx="1574310" cy="3214130"/>
              <a:chOff x="1429020" y="1312014"/>
              <a:chExt cx="1574310" cy="321413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808124" y="3042021"/>
                <a:ext cx="863378" cy="730533"/>
                <a:chOff x="2489807" y="2806115"/>
                <a:chExt cx="863378" cy="730533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2806115"/>
                  <a:ext cx="515516" cy="513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489807" y="3259649"/>
                  <a:ext cx="863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Aromatase</a:t>
                  </a:r>
                  <a:endParaRPr lang="en-GB" sz="12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429020" y="1312014"/>
                <a:ext cx="1574310" cy="3214130"/>
                <a:chOff x="1429020" y="1312014"/>
                <a:chExt cx="1574310" cy="321413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1429020" y="3923552"/>
                  <a:ext cx="1574310" cy="602592"/>
                  <a:chOff x="2110703" y="3687646"/>
                  <a:chExt cx="1574310" cy="602592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112881" y="3687646"/>
                    <a:ext cx="1552015" cy="79297"/>
                  </a:xfrm>
                  <a:prstGeom prst="ellipse">
                    <a:avLst/>
                  </a:prstGeom>
                  <a:noFill/>
                  <a:ln w="12700"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50000">
                          <a:schemeClr val="accent6">
                            <a:lumMod val="50000"/>
                          </a:schemeClr>
                        </a:gs>
                        <a:gs pos="100000">
                          <a:srgbClr val="BC5908"/>
                        </a:gs>
                      </a:gsLst>
                      <a:lin ang="108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110709" y="4210941"/>
                    <a:ext cx="1552015" cy="79297"/>
                  </a:xfrm>
                  <a:prstGeom prst="ellipse">
                    <a:avLst/>
                  </a:prstGeom>
                  <a:gradFill>
                    <a:gsLst>
                      <a:gs pos="67000">
                        <a:schemeClr val="accent6">
                          <a:lumMod val="60000"/>
                          <a:lumOff val="40000"/>
                          <a:alpha val="50000"/>
                        </a:schemeClr>
                      </a:gs>
                      <a:gs pos="0">
                        <a:schemeClr val="accent6">
                          <a:lumMod val="20000"/>
                          <a:lumOff val="80000"/>
                          <a:alpha val="5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0" scaled="1"/>
                  </a:gradFill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2132998" y="3828688"/>
                    <a:ext cx="1552015" cy="429490"/>
                  </a:xfrm>
                  <a:custGeom>
                    <a:avLst/>
                    <a:gdLst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  <a:gd name="connsiteX0" fmla="*/ 0 w 1552015"/>
                      <a:gd name="connsiteY0" fmla="*/ 0 h 396483"/>
                      <a:gd name="connsiteX1" fmla="*/ 1552015 w 1552015"/>
                      <a:gd name="connsiteY1" fmla="*/ 0 h 396483"/>
                      <a:gd name="connsiteX2" fmla="*/ 1552015 w 1552015"/>
                      <a:gd name="connsiteY2" fmla="*/ 396483 h 396483"/>
                      <a:gd name="connsiteX3" fmla="*/ 0 w 1552015"/>
                      <a:gd name="connsiteY3" fmla="*/ 396483 h 396483"/>
                      <a:gd name="connsiteX4" fmla="*/ 0 w 1552015"/>
                      <a:gd name="connsiteY4" fmla="*/ 0 h 396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2015" h="396483">
                        <a:moveTo>
                          <a:pt x="0" y="0"/>
                        </a:moveTo>
                        <a:cubicBezTo>
                          <a:pt x="538769" y="42862"/>
                          <a:pt x="1141833" y="38101"/>
                          <a:pt x="1552015" y="0"/>
                        </a:cubicBezTo>
                        <a:lnTo>
                          <a:pt x="1552015" y="396483"/>
                        </a:lnTo>
                        <a:cubicBezTo>
                          <a:pt x="948952" y="353621"/>
                          <a:pt x="524482" y="341714"/>
                          <a:pt x="0" y="39648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68000">
                        <a:schemeClr val="accent6">
                          <a:lumMod val="60000"/>
                          <a:lumOff val="40000"/>
                          <a:alpha val="50000"/>
                        </a:schemeClr>
                      </a:gs>
                      <a:gs pos="0">
                        <a:schemeClr val="accent6">
                          <a:lumMod val="20000"/>
                          <a:lumOff val="80000"/>
                          <a:alpha val="5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112881" y="3789040"/>
                    <a:ext cx="1552015" cy="79297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7" name="Straight Connector 26"/>
                  <p:cNvCxnSpPr>
                    <a:stCxn id="19" idx="2"/>
                    <a:endCxn id="24" idx="2"/>
                  </p:cNvCxnSpPr>
                  <p:nvPr/>
                </p:nvCxnSpPr>
                <p:spPr>
                  <a:xfrm flipH="1">
                    <a:off x="2110709" y="3727293"/>
                    <a:ext cx="2173" cy="523295"/>
                  </a:xfrm>
                  <a:prstGeom prst="line">
                    <a:avLst/>
                  </a:prstGeom>
                  <a:ln w="12700">
                    <a:solidFill>
                      <a:srgbClr val="B8580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19" idx="6"/>
                    <a:endCxn id="24" idx="6"/>
                  </p:cNvCxnSpPr>
                  <p:nvPr/>
                </p:nvCxnSpPr>
                <p:spPr>
                  <a:xfrm flipH="1">
                    <a:off x="3662723" y="3727293"/>
                    <a:ext cx="2173" cy="523295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3" name="Arc 1032"/>
                  <p:cNvSpPr/>
                  <p:nvPr/>
                </p:nvSpPr>
                <p:spPr>
                  <a:xfrm>
                    <a:off x="2110703" y="3690205"/>
                    <a:ext cx="1549837" cy="76738"/>
                  </a:xfrm>
                  <a:prstGeom prst="arc">
                    <a:avLst>
                      <a:gd name="adj1" fmla="val 21588540"/>
                      <a:gd name="adj2" fmla="val 10821080"/>
                    </a:avLst>
                  </a:prstGeom>
                  <a:noFill/>
                  <a:ln w="12700"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50000">
                          <a:schemeClr val="accent6">
                            <a:lumMod val="50000"/>
                          </a:schemeClr>
                        </a:gs>
                        <a:gs pos="100000">
                          <a:srgbClr val="BC5908"/>
                        </a:gs>
                      </a:gsLst>
                      <a:lin ang="108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323223" y="3939981"/>
                    <a:ext cx="112479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Testosterone</a:t>
                    </a:r>
                    <a:endParaRPr lang="en-GB" sz="1400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029" name="Picture 5" descr="\\FS-CH-1.main.oecd.org\Users1\Aladjov_H\Effectopedia\Presentations\BrownBag\high-resolution-gea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6926" y="2750840"/>
                  <a:ext cx="1440160" cy="14401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2" name="Rounded Rectangle 121"/>
                <p:cNvSpPr/>
                <p:nvPr/>
              </p:nvSpPr>
              <p:spPr>
                <a:xfrm>
                  <a:off x="1619672" y="1312014"/>
                  <a:ext cx="1026560" cy="40259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 smtClean="0">
                      <a:solidFill>
                        <a:schemeClr val="accent1"/>
                      </a:solidFill>
                    </a:rPr>
                    <a:t>Aromatase Inhibition</a:t>
                  </a:r>
                  <a:endParaRPr lang="en-GB" sz="10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3516519" y="4876800"/>
            <a:ext cx="4484481" cy="1823518"/>
            <a:chOff x="12736719" y="3048000"/>
            <a:chExt cx="4484481" cy="1823518"/>
          </a:xfrm>
        </p:grpSpPr>
        <p:pic>
          <p:nvPicPr>
            <p:cNvPr id="160" name="Picture 2" descr="http://www.tpwd.state.tx.us/fishboat/fish/images/inland_species/fathead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2736719" y="3398740"/>
              <a:ext cx="1304634" cy="554219"/>
            </a:xfrm>
            <a:prstGeom prst="rect">
              <a:avLst/>
            </a:prstGeom>
            <a:noFill/>
          </p:spPr>
        </p:pic>
        <p:grpSp>
          <p:nvGrpSpPr>
            <p:cNvPr id="163" name="Group 162"/>
            <p:cNvGrpSpPr/>
            <p:nvPr/>
          </p:nvGrpSpPr>
          <p:grpSpPr>
            <a:xfrm>
              <a:off x="14380544" y="3502307"/>
              <a:ext cx="709241" cy="301291"/>
              <a:chOff x="5829074" y="5692151"/>
              <a:chExt cx="2032790" cy="863545"/>
            </a:xfrm>
          </p:grpSpPr>
          <p:pic>
            <p:nvPicPr>
              <p:cNvPr id="177" name="Picture 2" descr="http://www.tpwd.state.tx.us/fishboat/fish/images/inland_species/fathead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829074" y="5692151"/>
                <a:ext cx="2032790" cy="863545"/>
              </a:xfrm>
              <a:prstGeom prst="rect">
                <a:avLst/>
              </a:prstGeom>
              <a:noFill/>
            </p:spPr>
          </p:pic>
          <p:sp>
            <p:nvSpPr>
              <p:cNvPr id="178" name="Freeform 177"/>
              <p:cNvSpPr/>
              <p:nvPr/>
            </p:nvSpPr>
            <p:spPr>
              <a:xfrm>
                <a:off x="5868144" y="5733256"/>
                <a:ext cx="1974473" cy="792088"/>
              </a:xfrm>
              <a:custGeom>
                <a:avLst/>
                <a:gdLst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66715 w 1290665"/>
                  <a:gd name="connsiteY17" fmla="*/ 140493 h 504825"/>
                  <a:gd name="connsiteX18" fmla="*/ 173859 w 1290665"/>
                  <a:gd name="connsiteY18" fmla="*/ 133350 h 504825"/>
                  <a:gd name="connsiteX19" fmla="*/ 181003 w 1290665"/>
                  <a:gd name="connsiteY19" fmla="*/ 130968 h 504825"/>
                  <a:gd name="connsiteX20" fmla="*/ 188146 w 1290665"/>
                  <a:gd name="connsiteY20" fmla="*/ 126206 h 504825"/>
                  <a:gd name="connsiteX21" fmla="*/ 202434 w 1290665"/>
                  <a:gd name="connsiteY21" fmla="*/ 121443 h 504825"/>
                  <a:gd name="connsiteX22" fmla="*/ 209578 w 1290665"/>
                  <a:gd name="connsiteY22" fmla="*/ 116681 h 504825"/>
                  <a:gd name="connsiteX23" fmla="*/ 226246 w 1290665"/>
                  <a:gd name="connsiteY23" fmla="*/ 111918 h 504825"/>
                  <a:gd name="connsiteX24" fmla="*/ 233390 w 1290665"/>
                  <a:gd name="connsiteY24" fmla="*/ 107156 h 504825"/>
                  <a:gd name="connsiteX25" fmla="*/ 245296 w 1290665"/>
                  <a:gd name="connsiteY25" fmla="*/ 104775 h 504825"/>
                  <a:gd name="connsiteX26" fmla="*/ 252440 w 1290665"/>
                  <a:gd name="connsiteY26" fmla="*/ 102393 h 504825"/>
                  <a:gd name="connsiteX27" fmla="*/ 264346 w 1290665"/>
                  <a:gd name="connsiteY27" fmla="*/ 100012 h 504825"/>
                  <a:gd name="connsiteX28" fmla="*/ 285778 w 1290665"/>
                  <a:gd name="connsiteY28" fmla="*/ 95250 h 504825"/>
                  <a:gd name="connsiteX29" fmla="*/ 331021 w 1290665"/>
                  <a:gd name="connsiteY29" fmla="*/ 90487 h 504825"/>
                  <a:gd name="connsiteX30" fmla="*/ 345309 w 1290665"/>
                  <a:gd name="connsiteY30" fmla="*/ 88106 h 504825"/>
                  <a:gd name="connsiteX31" fmla="*/ 369121 w 1290665"/>
                  <a:gd name="connsiteY31" fmla="*/ 83343 h 504825"/>
                  <a:gd name="connsiteX32" fmla="*/ 416746 w 1290665"/>
                  <a:gd name="connsiteY32" fmla="*/ 76200 h 504825"/>
                  <a:gd name="connsiteX33" fmla="*/ 526284 w 1290665"/>
                  <a:gd name="connsiteY33" fmla="*/ 78581 h 504825"/>
                  <a:gd name="connsiteX34" fmla="*/ 571528 w 1290665"/>
                  <a:gd name="connsiteY34" fmla="*/ 76200 h 504825"/>
                  <a:gd name="connsiteX35" fmla="*/ 578671 w 1290665"/>
                  <a:gd name="connsiteY35" fmla="*/ 73818 h 504825"/>
                  <a:gd name="connsiteX36" fmla="*/ 592959 w 1290665"/>
                  <a:gd name="connsiteY36" fmla="*/ 64293 h 504825"/>
                  <a:gd name="connsiteX37" fmla="*/ 600103 w 1290665"/>
                  <a:gd name="connsiteY37" fmla="*/ 59531 h 504825"/>
                  <a:gd name="connsiteX38" fmla="*/ 604865 w 1290665"/>
                  <a:gd name="connsiteY38" fmla="*/ 52387 h 504825"/>
                  <a:gd name="connsiteX39" fmla="*/ 612009 w 1290665"/>
                  <a:gd name="connsiteY39" fmla="*/ 38100 h 504825"/>
                  <a:gd name="connsiteX40" fmla="*/ 633440 w 1290665"/>
                  <a:gd name="connsiteY40" fmla="*/ 26193 h 504825"/>
                  <a:gd name="connsiteX41" fmla="*/ 640584 w 1290665"/>
                  <a:gd name="connsiteY41" fmla="*/ 19050 h 504825"/>
                  <a:gd name="connsiteX42" fmla="*/ 654871 w 1290665"/>
                  <a:gd name="connsiteY42" fmla="*/ 14287 h 504825"/>
                  <a:gd name="connsiteX43" fmla="*/ 671540 w 1290665"/>
                  <a:gd name="connsiteY43" fmla="*/ 9525 h 504825"/>
                  <a:gd name="connsiteX44" fmla="*/ 678684 w 1290665"/>
                  <a:gd name="connsiteY44" fmla="*/ 7143 h 504825"/>
                  <a:gd name="connsiteX45" fmla="*/ 685828 w 1290665"/>
                  <a:gd name="connsiteY45" fmla="*/ 2381 h 504825"/>
                  <a:gd name="connsiteX46" fmla="*/ 716784 w 1290665"/>
                  <a:gd name="connsiteY46" fmla="*/ 0 h 504825"/>
                  <a:gd name="connsiteX47" fmla="*/ 752503 w 1290665"/>
                  <a:gd name="connsiteY47" fmla="*/ 2381 h 504825"/>
                  <a:gd name="connsiteX48" fmla="*/ 759646 w 1290665"/>
                  <a:gd name="connsiteY48" fmla="*/ 7143 h 504825"/>
                  <a:gd name="connsiteX49" fmla="*/ 766790 w 1290665"/>
                  <a:gd name="connsiteY49" fmla="*/ 14287 h 504825"/>
                  <a:gd name="connsiteX50" fmla="*/ 781078 w 1290665"/>
                  <a:gd name="connsiteY50" fmla="*/ 33337 h 504825"/>
                  <a:gd name="connsiteX51" fmla="*/ 783459 w 1290665"/>
                  <a:gd name="connsiteY51" fmla="*/ 40481 h 504825"/>
                  <a:gd name="connsiteX52" fmla="*/ 797746 w 1290665"/>
                  <a:gd name="connsiteY52" fmla="*/ 50006 h 504825"/>
                  <a:gd name="connsiteX53" fmla="*/ 807271 w 1290665"/>
                  <a:gd name="connsiteY53" fmla="*/ 66675 h 504825"/>
                  <a:gd name="connsiteX54" fmla="*/ 809653 w 1290665"/>
                  <a:gd name="connsiteY54" fmla="*/ 73818 h 504825"/>
                  <a:gd name="connsiteX55" fmla="*/ 819178 w 1290665"/>
                  <a:gd name="connsiteY55" fmla="*/ 97631 h 504825"/>
                  <a:gd name="connsiteX56" fmla="*/ 819178 w 1290665"/>
                  <a:gd name="connsiteY56" fmla="*/ 145256 h 504825"/>
                  <a:gd name="connsiteX57" fmla="*/ 804890 w 1290665"/>
                  <a:gd name="connsiteY57" fmla="*/ 161925 h 504825"/>
                  <a:gd name="connsiteX58" fmla="*/ 800128 w 1290665"/>
                  <a:gd name="connsiteY58" fmla="*/ 176212 h 504825"/>
                  <a:gd name="connsiteX59" fmla="*/ 797746 w 1290665"/>
                  <a:gd name="connsiteY59" fmla="*/ 183356 h 504825"/>
                  <a:gd name="connsiteX60" fmla="*/ 802509 w 1290665"/>
                  <a:gd name="connsiteY60" fmla="*/ 190500 h 504825"/>
                  <a:gd name="connsiteX61" fmla="*/ 819178 w 1290665"/>
                  <a:gd name="connsiteY61" fmla="*/ 192881 h 504825"/>
                  <a:gd name="connsiteX62" fmla="*/ 826321 w 1290665"/>
                  <a:gd name="connsiteY62" fmla="*/ 195262 h 504825"/>
                  <a:gd name="connsiteX63" fmla="*/ 869184 w 1290665"/>
                  <a:gd name="connsiteY63" fmla="*/ 192881 h 504825"/>
                  <a:gd name="connsiteX64" fmla="*/ 1090640 w 1290665"/>
                  <a:gd name="connsiteY64" fmla="*/ 190500 h 504825"/>
                  <a:gd name="connsiteX65" fmla="*/ 1104928 w 1290665"/>
                  <a:gd name="connsiteY65" fmla="*/ 185737 h 504825"/>
                  <a:gd name="connsiteX66" fmla="*/ 1135884 w 1290665"/>
                  <a:gd name="connsiteY66" fmla="*/ 178593 h 504825"/>
                  <a:gd name="connsiteX67" fmla="*/ 1150171 w 1290665"/>
                  <a:gd name="connsiteY67" fmla="*/ 173831 h 504825"/>
                  <a:gd name="connsiteX68" fmla="*/ 1169221 w 1290665"/>
                  <a:gd name="connsiteY68" fmla="*/ 166687 h 504825"/>
                  <a:gd name="connsiteX69" fmla="*/ 1176365 w 1290665"/>
                  <a:gd name="connsiteY69" fmla="*/ 161925 h 504825"/>
                  <a:gd name="connsiteX70" fmla="*/ 1197796 w 1290665"/>
                  <a:gd name="connsiteY70" fmla="*/ 154781 h 504825"/>
                  <a:gd name="connsiteX71" fmla="*/ 1204940 w 1290665"/>
                  <a:gd name="connsiteY71" fmla="*/ 152400 h 504825"/>
                  <a:gd name="connsiteX72" fmla="*/ 1226371 w 1290665"/>
                  <a:gd name="connsiteY72" fmla="*/ 145256 h 504825"/>
                  <a:gd name="connsiteX73" fmla="*/ 1238278 w 1290665"/>
                  <a:gd name="connsiteY73" fmla="*/ 140493 h 504825"/>
                  <a:gd name="connsiteX74" fmla="*/ 1245421 w 1290665"/>
                  <a:gd name="connsiteY74" fmla="*/ 138112 h 504825"/>
                  <a:gd name="connsiteX75" fmla="*/ 1252565 w 1290665"/>
                  <a:gd name="connsiteY75" fmla="*/ 133350 h 504825"/>
                  <a:gd name="connsiteX76" fmla="*/ 1266853 w 1290665"/>
                  <a:gd name="connsiteY76" fmla="*/ 128587 h 504825"/>
                  <a:gd name="connsiteX77" fmla="*/ 1281140 w 1290665"/>
                  <a:gd name="connsiteY77" fmla="*/ 121443 h 504825"/>
                  <a:gd name="connsiteX78" fmla="*/ 1290665 w 1290665"/>
                  <a:gd name="connsiteY78" fmla="*/ 123825 h 504825"/>
                  <a:gd name="connsiteX79" fmla="*/ 1288284 w 1290665"/>
                  <a:gd name="connsiteY79" fmla="*/ 138112 h 504825"/>
                  <a:gd name="connsiteX80" fmla="*/ 1283521 w 1290665"/>
                  <a:gd name="connsiteY80" fmla="*/ 157162 h 504825"/>
                  <a:gd name="connsiteX81" fmla="*/ 1278759 w 1290665"/>
                  <a:gd name="connsiteY81" fmla="*/ 164306 h 504825"/>
                  <a:gd name="connsiteX82" fmla="*/ 1266853 w 1290665"/>
                  <a:gd name="connsiteY82" fmla="*/ 180975 h 504825"/>
                  <a:gd name="connsiteX83" fmla="*/ 1264471 w 1290665"/>
                  <a:gd name="connsiteY83" fmla="*/ 188118 h 504825"/>
                  <a:gd name="connsiteX84" fmla="*/ 1254946 w 1290665"/>
                  <a:gd name="connsiteY84" fmla="*/ 202406 h 504825"/>
                  <a:gd name="connsiteX85" fmla="*/ 1247803 w 1290665"/>
                  <a:gd name="connsiteY85" fmla="*/ 216693 h 504825"/>
                  <a:gd name="connsiteX86" fmla="*/ 1245421 w 1290665"/>
                  <a:gd name="connsiteY86" fmla="*/ 223837 h 504825"/>
                  <a:gd name="connsiteX87" fmla="*/ 1240659 w 1290665"/>
                  <a:gd name="connsiteY87" fmla="*/ 230981 h 504825"/>
                  <a:gd name="connsiteX88" fmla="*/ 1238278 w 1290665"/>
                  <a:gd name="connsiteY88" fmla="*/ 238125 h 504825"/>
                  <a:gd name="connsiteX89" fmla="*/ 1228753 w 1290665"/>
                  <a:gd name="connsiteY89" fmla="*/ 254793 h 504825"/>
                  <a:gd name="connsiteX90" fmla="*/ 1223990 w 1290665"/>
                  <a:gd name="connsiteY90" fmla="*/ 276225 h 504825"/>
                  <a:gd name="connsiteX91" fmla="*/ 1228753 w 1290665"/>
                  <a:gd name="connsiteY91" fmla="*/ 302418 h 504825"/>
                  <a:gd name="connsiteX92" fmla="*/ 1235896 w 1290665"/>
                  <a:gd name="connsiteY92" fmla="*/ 323850 h 504825"/>
                  <a:gd name="connsiteX93" fmla="*/ 1238278 w 1290665"/>
                  <a:gd name="connsiteY93" fmla="*/ 333375 h 504825"/>
                  <a:gd name="connsiteX94" fmla="*/ 1245421 w 1290665"/>
                  <a:gd name="connsiteY94" fmla="*/ 340518 h 504825"/>
                  <a:gd name="connsiteX95" fmla="*/ 1247803 w 1290665"/>
                  <a:gd name="connsiteY95" fmla="*/ 347662 h 504825"/>
                  <a:gd name="connsiteX96" fmla="*/ 1250184 w 1290665"/>
                  <a:gd name="connsiteY96" fmla="*/ 357187 h 504825"/>
                  <a:gd name="connsiteX97" fmla="*/ 1259709 w 1290665"/>
                  <a:gd name="connsiteY97" fmla="*/ 376237 h 504825"/>
                  <a:gd name="connsiteX98" fmla="*/ 1266853 w 1290665"/>
                  <a:gd name="connsiteY98" fmla="*/ 400050 h 504825"/>
                  <a:gd name="connsiteX99" fmla="*/ 1269234 w 1290665"/>
                  <a:gd name="connsiteY99" fmla="*/ 407193 h 504825"/>
                  <a:gd name="connsiteX100" fmla="*/ 1271615 w 1290665"/>
                  <a:gd name="connsiteY100" fmla="*/ 414337 h 504825"/>
                  <a:gd name="connsiteX101" fmla="*/ 1269234 w 1290665"/>
                  <a:gd name="connsiteY101" fmla="*/ 431006 h 504825"/>
                  <a:gd name="connsiteX102" fmla="*/ 1221609 w 1290665"/>
                  <a:gd name="connsiteY102" fmla="*/ 426243 h 504825"/>
                  <a:gd name="connsiteX103" fmla="*/ 1212084 w 1290665"/>
                  <a:gd name="connsiteY103" fmla="*/ 421481 h 504825"/>
                  <a:gd name="connsiteX104" fmla="*/ 1197796 w 1290665"/>
                  <a:gd name="connsiteY104" fmla="*/ 419100 h 504825"/>
                  <a:gd name="connsiteX105" fmla="*/ 1178746 w 1290665"/>
                  <a:gd name="connsiteY105" fmla="*/ 411956 h 504825"/>
                  <a:gd name="connsiteX106" fmla="*/ 1171603 w 1290665"/>
                  <a:gd name="connsiteY106" fmla="*/ 407193 h 504825"/>
                  <a:gd name="connsiteX107" fmla="*/ 1145409 w 1290665"/>
                  <a:gd name="connsiteY107" fmla="*/ 397668 h 504825"/>
                  <a:gd name="connsiteX108" fmla="*/ 1131121 w 1290665"/>
                  <a:gd name="connsiteY108" fmla="*/ 395287 h 504825"/>
                  <a:gd name="connsiteX109" fmla="*/ 1121596 w 1290665"/>
                  <a:gd name="connsiteY109" fmla="*/ 390525 h 504825"/>
                  <a:gd name="connsiteX110" fmla="*/ 1109690 w 1290665"/>
                  <a:gd name="connsiteY110" fmla="*/ 388143 h 504825"/>
                  <a:gd name="connsiteX111" fmla="*/ 1100165 w 1290665"/>
                  <a:gd name="connsiteY111" fmla="*/ 385762 h 504825"/>
                  <a:gd name="connsiteX112" fmla="*/ 1088259 w 1290665"/>
                  <a:gd name="connsiteY112" fmla="*/ 381000 h 504825"/>
                  <a:gd name="connsiteX113" fmla="*/ 1078734 w 1290665"/>
                  <a:gd name="connsiteY113" fmla="*/ 378618 h 504825"/>
                  <a:gd name="connsiteX114" fmla="*/ 1071590 w 1290665"/>
                  <a:gd name="connsiteY114" fmla="*/ 376237 h 504825"/>
                  <a:gd name="connsiteX115" fmla="*/ 1062065 w 1290665"/>
                  <a:gd name="connsiteY115" fmla="*/ 373856 h 504825"/>
                  <a:gd name="connsiteX116" fmla="*/ 1047778 w 1290665"/>
                  <a:gd name="connsiteY116" fmla="*/ 369093 h 504825"/>
                  <a:gd name="connsiteX117" fmla="*/ 1038253 w 1290665"/>
                  <a:gd name="connsiteY117" fmla="*/ 366712 h 504825"/>
                  <a:gd name="connsiteX118" fmla="*/ 1023965 w 1290665"/>
                  <a:gd name="connsiteY118" fmla="*/ 361950 h 504825"/>
                  <a:gd name="connsiteX119" fmla="*/ 1012059 w 1290665"/>
                  <a:gd name="connsiteY119" fmla="*/ 359568 h 504825"/>
                  <a:gd name="connsiteX120" fmla="*/ 1004915 w 1290665"/>
                  <a:gd name="connsiteY120" fmla="*/ 357187 h 504825"/>
                  <a:gd name="connsiteX121" fmla="*/ 988246 w 1290665"/>
                  <a:gd name="connsiteY121" fmla="*/ 354806 h 504825"/>
                  <a:gd name="connsiteX122" fmla="*/ 964434 w 1290665"/>
                  <a:gd name="connsiteY122" fmla="*/ 350043 h 504825"/>
                  <a:gd name="connsiteX123" fmla="*/ 933478 w 1290665"/>
                  <a:gd name="connsiteY123" fmla="*/ 347662 h 504825"/>
                  <a:gd name="connsiteX124" fmla="*/ 909665 w 1290665"/>
                  <a:gd name="connsiteY124" fmla="*/ 385762 h 504825"/>
                  <a:gd name="connsiteX125" fmla="*/ 912046 w 1290665"/>
                  <a:gd name="connsiteY125" fmla="*/ 392906 h 504825"/>
                  <a:gd name="connsiteX126" fmla="*/ 909665 w 1290665"/>
                  <a:gd name="connsiteY126" fmla="*/ 428625 h 504825"/>
                  <a:gd name="connsiteX127" fmla="*/ 904903 w 1290665"/>
                  <a:gd name="connsiteY127" fmla="*/ 442912 h 504825"/>
                  <a:gd name="connsiteX128" fmla="*/ 890615 w 1290665"/>
                  <a:gd name="connsiteY128" fmla="*/ 454818 h 504825"/>
                  <a:gd name="connsiteX129" fmla="*/ 885853 w 1290665"/>
                  <a:gd name="connsiteY129" fmla="*/ 461962 h 504825"/>
                  <a:gd name="connsiteX130" fmla="*/ 878709 w 1290665"/>
                  <a:gd name="connsiteY130" fmla="*/ 466725 h 504825"/>
                  <a:gd name="connsiteX131" fmla="*/ 869184 w 1290665"/>
                  <a:gd name="connsiteY131" fmla="*/ 473868 h 504825"/>
                  <a:gd name="connsiteX132" fmla="*/ 862040 w 1290665"/>
                  <a:gd name="connsiteY132" fmla="*/ 478631 h 504825"/>
                  <a:gd name="connsiteX133" fmla="*/ 847753 w 1290665"/>
                  <a:gd name="connsiteY133" fmla="*/ 483393 h 504825"/>
                  <a:gd name="connsiteX134" fmla="*/ 838228 w 1290665"/>
                  <a:gd name="connsiteY134" fmla="*/ 488156 h 504825"/>
                  <a:gd name="connsiteX135" fmla="*/ 823940 w 1290665"/>
                  <a:gd name="connsiteY135" fmla="*/ 497681 h 504825"/>
                  <a:gd name="connsiteX136" fmla="*/ 814415 w 1290665"/>
                  <a:gd name="connsiteY136" fmla="*/ 500062 h 504825"/>
                  <a:gd name="connsiteX137" fmla="*/ 797746 w 1290665"/>
                  <a:gd name="connsiteY137" fmla="*/ 504825 h 504825"/>
                  <a:gd name="connsiteX138" fmla="*/ 771553 w 1290665"/>
                  <a:gd name="connsiteY138" fmla="*/ 502443 h 504825"/>
                  <a:gd name="connsiteX139" fmla="*/ 757265 w 1290665"/>
                  <a:gd name="connsiteY139" fmla="*/ 488156 h 504825"/>
                  <a:gd name="connsiteX140" fmla="*/ 745359 w 1290665"/>
                  <a:gd name="connsiteY140" fmla="*/ 473868 h 504825"/>
                  <a:gd name="connsiteX141" fmla="*/ 738215 w 1290665"/>
                  <a:gd name="connsiteY141" fmla="*/ 466725 h 504825"/>
                  <a:gd name="connsiteX142" fmla="*/ 731071 w 1290665"/>
                  <a:gd name="connsiteY142" fmla="*/ 452437 h 504825"/>
                  <a:gd name="connsiteX143" fmla="*/ 728690 w 1290665"/>
                  <a:gd name="connsiteY143" fmla="*/ 445293 h 504825"/>
                  <a:gd name="connsiteX144" fmla="*/ 723928 w 1290665"/>
                  <a:gd name="connsiteY144" fmla="*/ 435768 h 504825"/>
                  <a:gd name="connsiteX145" fmla="*/ 716784 w 1290665"/>
                  <a:gd name="connsiteY145" fmla="*/ 421481 h 504825"/>
                  <a:gd name="connsiteX146" fmla="*/ 714403 w 1290665"/>
                  <a:gd name="connsiteY146" fmla="*/ 392906 h 504825"/>
                  <a:gd name="connsiteX147" fmla="*/ 702496 w 1290665"/>
                  <a:gd name="connsiteY147" fmla="*/ 383381 h 504825"/>
                  <a:gd name="connsiteX148" fmla="*/ 690590 w 1290665"/>
                  <a:gd name="connsiteY148" fmla="*/ 378618 h 504825"/>
                  <a:gd name="connsiteX149" fmla="*/ 683446 w 1290665"/>
                  <a:gd name="connsiteY149" fmla="*/ 381000 h 504825"/>
                  <a:gd name="connsiteX150" fmla="*/ 681065 w 1290665"/>
                  <a:gd name="connsiteY150" fmla="*/ 390525 h 504825"/>
                  <a:gd name="connsiteX151" fmla="*/ 688209 w 1290665"/>
                  <a:gd name="connsiteY151" fmla="*/ 411956 h 504825"/>
                  <a:gd name="connsiteX152" fmla="*/ 690590 w 1290665"/>
                  <a:gd name="connsiteY152" fmla="*/ 423862 h 504825"/>
                  <a:gd name="connsiteX153" fmla="*/ 692971 w 1290665"/>
                  <a:gd name="connsiteY153" fmla="*/ 431006 h 504825"/>
                  <a:gd name="connsiteX154" fmla="*/ 690590 w 1290665"/>
                  <a:gd name="connsiteY154" fmla="*/ 464343 h 504825"/>
                  <a:gd name="connsiteX155" fmla="*/ 688209 w 1290665"/>
                  <a:gd name="connsiteY155" fmla="*/ 471487 h 504825"/>
                  <a:gd name="connsiteX156" fmla="*/ 666778 w 1290665"/>
                  <a:gd name="connsiteY156" fmla="*/ 483393 h 504825"/>
                  <a:gd name="connsiteX157" fmla="*/ 659634 w 1290665"/>
                  <a:gd name="connsiteY157" fmla="*/ 488156 h 504825"/>
                  <a:gd name="connsiteX158" fmla="*/ 619153 w 1290665"/>
                  <a:gd name="connsiteY158" fmla="*/ 485775 h 504825"/>
                  <a:gd name="connsiteX159" fmla="*/ 612009 w 1290665"/>
                  <a:gd name="connsiteY159" fmla="*/ 481012 h 504825"/>
                  <a:gd name="connsiteX160" fmla="*/ 602484 w 1290665"/>
                  <a:gd name="connsiteY160" fmla="*/ 473868 h 504825"/>
                  <a:gd name="connsiteX161" fmla="*/ 588196 w 1290665"/>
                  <a:gd name="connsiteY161" fmla="*/ 461962 h 504825"/>
                  <a:gd name="connsiteX162" fmla="*/ 571528 w 1290665"/>
                  <a:gd name="connsiteY162" fmla="*/ 440531 h 504825"/>
                  <a:gd name="connsiteX163" fmla="*/ 562003 w 1290665"/>
                  <a:gd name="connsiteY163" fmla="*/ 428625 h 504825"/>
                  <a:gd name="connsiteX164" fmla="*/ 559621 w 1290665"/>
                  <a:gd name="connsiteY164" fmla="*/ 421481 h 504825"/>
                  <a:gd name="connsiteX165" fmla="*/ 552478 w 1290665"/>
                  <a:gd name="connsiteY165" fmla="*/ 414337 h 504825"/>
                  <a:gd name="connsiteX166" fmla="*/ 550096 w 1290665"/>
                  <a:gd name="connsiteY166" fmla="*/ 407193 h 504825"/>
                  <a:gd name="connsiteX167" fmla="*/ 497709 w 1290665"/>
                  <a:gd name="connsiteY167" fmla="*/ 397668 h 504825"/>
                  <a:gd name="connsiteX168" fmla="*/ 209578 w 1290665"/>
                  <a:gd name="connsiteY168" fmla="*/ 395287 h 504825"/>
                  <a:gd name="connsiteX169" fmla="*/ 188146 w 1290665"/>
                  <a:gd name="connsiteY169" fmla="*/ 392906 h 504825"/>
                  <a:gd name="connsiteX170" fmla="*/ 171478 w 1290665"/>
                  <a:gd name="connsiteY170" fmla="*/ 385762 h 504825"/>
                  <a:gd name="connsiteX171" fmla="*/ 140521 w 1290665"/>
                  <a:gd name="connsiteY171" fmla="*/ 378618 h 504825"/>
                  <a:gd name="connsiteX172" fmla="*/ 128615 w 1290665"/>
                  <a:gd name="connsiteY172" fmla="*/ 371475 h 504825"/>
                  <a:gd name="connsiteX173" fmla="*/ 119090 w 1290665"/>
                  <a:gd name="connsiteY173" fmla="*/ 369093 h 504825"/>
                  <a:gd name="connsiteX174" fmla="*/ 107184 w 1290665"/>
                  <a:gd name="connsiteY174" fmla="*/ 361950 h 504825"/>
                  <a:gd name="connsiteX175" fmla="*/ 90515 w 1290665"/>
                  <a:gd name="connsiteY175" fmla="*/ 357187 h 504825"/>
                  <a:gd name="connsiteX176" fmla="*/ 69084 w 1290665"/>
                  <a:gd name="connsiteY176" fmla="*/ 347662 h 504825"/>
                  <a:gd name="connsiteX177" fmla="*/ 61940 w 1290665"/>
                  <a:gd name="connsiteY177" fmla="*/ 345281 h 504825"/>
                  <a:gd name="connsiteX178" fmla="*/ 40509 w 1290665"/>
                  <a:gd name="connsiteY178" fmla="*/ 330993 h 504825"/>
                  <a:gd name="connsiteX179" fmla="*/ 26221 w 1290665"/>
                  <a:gd name="connsiteY179" fmla="*/ 321468 h 504825"/>
                  <a:gd name="connsiteX180" fmla="*/ 11934 w 1290665"/>
                  <a:gd name="connsiteY180" fmla="*/ 304800 h 504825"/>
                  <a:gd name="connsiteX181" fmla="*/ 9553 w 1290665"/>
                  <a:gd name="connsiteY181" fmla="*/ 297656 h 504825"/>
                  <a:gd name="connsiteX182" fmla="*/ 28 w 1290665"/>
                  <a:gd name="connsiteY182" fmla="*/ 280987 h 504825"/>
                  <a:gd name="connsiteX183" fmla="*/ 11934 w 1290665"/>
                  <a:gd name="connsiteY18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66715 w 1290665"/>
                  <a:gd name="connsiteY17" fmla="*/ 140493 h 504825"/>
                  <a:gd name="connsiteX18" fmla="*/ 173859 w 1290665"/>
                  <a:gd name="connsiteY18" fmla="*/ 133350 h 504825"/>
                  <a:gd name="connsiteX19" fmla="*/ 181003 w 1290665"/>
                  <a:gd name="connsiteY19" fmla="*/ 130968 h 504825"/>
                  <a:gd name="connsiteX20" fmla="*/ 188146 w 1290665"/>
                  <a:gd name="connsiteY20" fmla="*/ 126206 h 504825"/>
                  <a:gd name="connsiteX21" fmla="*/ 202434 w 1290665"/>
                  <a:gd name="connsiteY21" fmla="*/ 121443 h 504825"/>
                  <a:gd name="connsiteX22" fmla="*/ 209578 w 1290665"/>
                  <a:gd name="connsiteY22" fmla="*/ 116681 h 504825"/>
                  <a:gd name="connsiteX23" fmla="*/ 226246 w 1290665"/>
                  <a:gd name="connsiteY23" fmla="*/ 111918 h 504825"/>
                  <a:gd name="connsiteX24" fmla="*/ 233390 w 1290665"/>
                  <a:gd name="connsiteY24" fmla="*/ 107156 h 504825"/>
                  <a:gd name="connsiteX25" fmla="*/ 245296 w 1290665"/>
                  <a:gd name="connsiteY25" fmla="*/ 104775 h 504825"/>
                  <a:gd name="connsiteX26" fmla="*/ 264346 w 1290665"/>
                  <a:gd name="connsiteY26" fmla="*/ 100012 h 504825"/>
                  <a:gd name="connsiteX27" fmla="*/ 285778 w 1290665"/>
                  <a:gd name="connsiteY27" fmla="*/ 95250 h 504825"/>
                  <a:gd name="connsiteX28" fmla="*/ 331021 w 1290665"/>
                  <a:gd name="connsiteY28" fmla="*/ 90487 h 504825"/>
                  <a:gd name="connsiteX29" fmla="*/ 345309 w 1290665"/>
                  <a:gd name="connsiteY29" fmla="*/ 88106 h 504825"/>
                  <a:gd name="connsiteX30" fmla="*/ 369121 w 1290665"/>
                  <a:gd name="connsiteY30" fmla="*/ 83343 h 504825"/>
                  <a:gd name="connsiteX31" fmla="*/ 416746 w 1290665"/>
                  <a:gd name="connsiteY31" fmla="*/ 76200 h 504825"/>
                  <a:gd name="connsiteX32" fmla="*/ 526284 w 1290665"/>
                  <a:gd name="connsiteY32" fmla="*/ 78581 h 504825"/>
                  <a:gd name="connsiteX33" fmla="*/ 571528 w 1290665"/>
                  <a:gd name="connsiteY33" fmla="*/ 76200 h 504825"/>
                  <a:gd name="connsiteX34" fmla="*/ 578671 w 1290665"/>
                  <a:gd name="connsiteY34" fmla="*/ 73818 h 504825"/>
                  <a:gd name="connsiteX35" fmla="*/ 592959 w 1290665"/>
                  <a:gd name="connsiteY35" fmla="*/ 64293 h 504825"/>
                  <a:gd name="connsiteX36" fmla="*/ 600103 w 1290665"/>
                  <a:gd name="connsiteY36" fmla="*/ 59531 h 504825"/>
                  <a:gd name="connsiteX37" fmla="*/ 604865 w 1290665"/>
                  <a:gd name="connsiteY37" fmla="*/ 52387 h 504825"/>
                  <a:gd name="connsiteX38" fmla="*/ 612009 w 1290665"/>
                  <a:gd name="connsiteY38" fmla="*/ 38100 h 504825"/>
                  <a:gd name="connsiteX39" fmla="*/ 633440 w 1290665"/>
                  <a:gd name="connsiteY39" fmla="*/ 26193 h 504825"/>
                  <a:gd name="connsiteX40" fmla="*/ 640584 w 1290665"/>
                  <a:gd name="connsiteY40" fmla="*/ 19050 h 504825"/>
                  <a:gd name="connsiteX41" fmla="*/ 654871 w 1290665"/>
                  <a:gd name="connsiteY41" fmla="*/ 14287 h 504825"/>
                  <a:gd name="connsiteX42" fmla="*/ 671540 w 1290665"/>
                  <a:gd name="connsiteY42" fmla="*/ 9525 h 504825"/>
                  <a:gd name="connsiteX43" fmla="*/ 678684 w 1290665"/>
                  <a:gd name="connsiteY43" fmla="*/ 7143 h 504825"/>
                  <a:gd name="connsiteX44" fmla="*/ 685828 w 1290665"/>
                  <a:gd name="connsiteY44" fmla="*/ 2381 h 504825"/>
                  <a:gd name="connsiteX45" fmla="*/ 716784 w 1290665"/>
                  <a:gd name="connsiteY45" fmla="*/ 0 h 504825"/>
                  <a:gd name="connsiteX46" fmla="*/ 752503 w 1290665"/>
                  <a:gd name="connsiteY46" fmla="*/ 2381 h 504825"/>
                  <a:gd name="connsiteX47" fmla="*/ 759646 w 1290665"/>
                  <a:gd name="connsiteY47" fmla="*/ 7143 h 504825"/>
                  <a:gd name="connsiteX48" fmla="*/ 766790 w 1290665"/>
                  <a:gd name="connsiteY48" fmla="*/ 14287 h 504825"/>
                  <a:gd name="connsiteX49" fmla="*/ 781078 w 1290665"/>
                  <a:gd name="connsiteY49" fmla="*/ 33337 h 504825"/>
                  <a:gd name="connsiteX50" fmla="*/ 783459 w 1290665"/>
                  <a:gd name="connsiteY50" fmla="*/ 40481 h 504825"/>
                  <a:gd name="connsiteX51" fmla="*/ 797746 w 1290665"/>
                  <a:gd name="connsiteY51" fmla="*/ 50006 h 504825"/>
                  <a:gd name="connsiteX52" fmla="*/ 807271 w 1290665"/>
                  <a:gd name="connsiteY52" fmla="*/ 66675 h 504825"/>
                  <a:gd name="connsiteX53" fmla="*/ 809653 w 1290665"/>
                  <a:gd name="connsiteY53" fmla="*/ 73818 h 504825"/>
                  <a:gd name="connsiteX54" fmla="*/ 819178 w 1290665"/>
                  <a:gd name="connsiteY54" fmla="*/ 97631 h 504825"/>
                  <a:gd name="connsiteX55" fmla="*/ 819178 w 1290665"/>
                  <a:gd name="connsiteY55" fmla="*/ 145256 h 504825"/>
                  <a:gd name="connsiteX56" fmla="*/ 804890 w 1290665"/>
                  <a:gd name="connsiteY56" fmla="*/ 161925 h 504825"/>
                  <a:gd name="connsiteX57" fmla="*/ 800128 w 1290665"/>
                  <a:gd name="connsiteY57" fmla="*/ 176212 h 504825"/>
                  <a:gd name="connsiteX58" fmla="*/ 797746 w 1290665"/>
                  <a:gd name="connsiteY58" fmla="*/ 183356 h 504825"/>
                  <a:gd name="connsiteX59" fmla="*/ 802509 w 1290665"/>
                  <a:gd name="connsiteY59" fmla="*/ 190500 h 504825"/>
                  <a:gd name="connsiteX60" fmla="*/ 819178 w 1290665"/>
                  <a:gd name="connsiteY60" fmla="*/ 192881 h 504825"/>
                  <a:gd name="connsiteX61" fmla="*/ 826321 w 1290665"/>
                  <a:gd name="connsiteY61" fmla="*/ 195262 h 504825"/>
                  <a:gd name="connsiteX62" fmla="*/ 869184 w 1290665"/>
                  <a:gd name="connsiteY62" fmla="*/ 192881 h 504825"/>
                  <a:gd name="connsiteX63" fmla="*/ 1090640 w 1290665"/>
                  <a:gd name="connsiteY63" fmla="*/ 190500 h 504825"/>
                  <a:gd name="connsiteX64" fmla="*/ 1104928 w 1290665"/>
                  <a:gd name="connsiteY64" fmla="*/ 185737 h 504825"/>
                  <a:gd name="connsiteX65" fmla="*/ 1135884 w 1290665"/>
                  <a:gd name="connsiteY65" fmla="*/ 178593 h 504825"/>
                  <a:gd name="connsiteX66" fmla="*/ 1150171 w 1290665"/>
                  <a:gd name="connsiteY66" fmla="*/ 173831 h 504825"/>
                  <a:gd name="connsiteX67" fmla="*/ 1169221 w 1290665"/>
                  <a:gd name="connsiteY67" fmla="*/ 166687 h 504825"/>
                  <a:gd name="connsiteX68" fmla="*/ 1176365 w 1290665"/>
                  <a:gd name="connsiteY68" fmla="*/ 161925 h 504825"/>
                  <a:gd name="connsiteX69" fmla="*/ 1197796 w 1290665"/>
                  <a:gd name="connsiteY69" fmla="*/ 154781 h 504825"/>
                  <a:gd name="connsiteX70" fmla="*/ 1204940 w 1290665"/>
                  <a:gd name="connsiteY70" fmla="*/ 152400 h 504825"/>
                  <a:gd name="connsiteX71" fmla="*/ 1226371 w 1290665"/>
                  <a:gd name="connsiteY71" fmla="*/ 145256 h 504825"/>
                  <a:gd name="connsiteX72" fmla="*/ 1238278 w 1290665"/>
                  <a:gd name="connsiteY72" fmla="*/ 140493 h 504825"/>
                  <a:gd name="connsiteX73" fmla="*/ 1245421 w 1290665"/>
                  <a:gd name="connsiteY73" fmla="*/ 138112 h 504825"/>
                  <a:gd name="connsiteX74" fmla="*/ 1252565 w 1290665"/>
                  <a:gd name="connsiteY74" fmla="*/ 133350 h 504825"/>
                  <a:gd name="connsiteX75" fmla="*/ 1266853 w 1290665"/>
                  <a:gd name="connsiteY75" fmla="*/ 128587 h 504825"/>
                  <a:gd name="connsiteX76" fmla="*/ 1281140 w 1290665"/>
                  <a:gd name="connsiteY76" fmla="*/ 121443 h 504825"/>
                  <a:gd name="connsiteX77" fmla="*/ 1290665 w 1290665"/>
                  <a:gd name="connsiteY77" fmla="*/ 123825 h 504825"/>
                  <a:gd name="connsiteX78" fmla="*/ 1288284 w 1290665"/>
                  <a:gd name="connsiteY78" fmla="*/ 138112 h 504825"/>
                  <a:gd name="connsiteX79" fmla="*/ 1283521 w 1290665"/>
                  <a:gd name="connsiteY79" fmla="*/ 157162 h 504825"/>
                  <a:gd name="connsiteX80" fmla="*/ 1278759 w 1290665"/>
                  <a:gd name="connsiteY80" fmla="*/ 164306 h 504825"/>
                  <a:gd name="connsiteX81" fmla="*/ 1266853 w 1290665"/>
                  <a:gd name="connsiteY81" fmla="*/ 180975 h 504825"/>
                  <a:gd name="connsiteX82" fmla="*/ 1264471 w 1290665"/>
                  <a:gd name="connsiteY82" fmla="*/ 188118 h 504825"/>
                  <a:gd name="connsiteX83" fmla="*/ 1254946 w 1290665"/>
                  <a:gd name="connsiteY83" fmla="*/ 202406 h 504825"/>
                  <a:gd name="connsiteX84" fmla="*/ 1247803 w 1290665"/>
                  <a:gd name="connsiteY84" fmla="*/ 216693 h 504825"/>
                  <a:gd name="connsiteX85" fmla="*/ 1245421 w 1290665"/>
                  <a:gd name="connsiteY85" fmla="*/ 223837 h 504825"/>
                  <a:gd name="connsiteX86" fmla="*/ 1240659 w 1290665"/>
                  <a:gd name="connsiteY86" fmla="*/ 230981 h 504825"/>
                  <a:gd name="connsiteX87" fmla="*/ 1238278 w 1290665"/>
                  <a:gd name="connsiteY87" fmla="*/ 238125 h 504825"/>
                  <a:gd name="connsiteX88" fmla="*/ 1228753 w 1290665"/>
                  <a:gd name="connsiteY88" fmla="*/ 254793 h 504825"/>
                  <a:gd name="connsiteX89" fmla="*/ 1223990 w 1290665"/>
                  <a:gd name="connsiteY89" fmla="*/ 276225 h 504825"/>
                  <a:gd name="connsiteX90" fmla="*/ 1228753 w 1290665"/>
                  <a:gd name="connsiteY90" fmla="*/ 302418 h 504825"/>
                  <a:gd name="connsiteX91" fmla="*/ 1235896 w 1290665"/>
                  <a:gd name="connsiteY91" fmla="*/ 323850 h 504825"/>
                  <a:gd name="connsiteX92" fmla="*/ 1238278 w 1290665"/>
                  <a:gd name="connsiteY92" fmla="*/ 333375 h 504825"/>
                  <a:gd name="connsiteX93" fmla="*/ 1245421 w 1290665"/>
                  <a:gd name="connsiteY93" fmla="*/ 340518 h 504825"/>
                  <a:gd name="connsiteX94" fmla="*/ 1247803 w 1290665"/>
                  <a:gd name="connsiteY94" fmla="*/ 347662 h 504825"/>
                  <a:gd name="connsiteX95" fmla="*/ 1250184 w 1290665"/>
                  <a:gd name="connsiteY95" fmla="*/ 357187 h 504825"/>
                  <a:gd name="connsiteX96" fmla="*/ 1259709 w 1290665"/>
                  <a:gd name="connsiteY96" fmla="*/ 376237 h 504825"/>
                  <a:gd name="connsiteX97" fmla="*/ 1266853 w 1290665"/>
                  <a:gd name="connsiteY97" fmla="*/ 400050 h 504825"/>
                  <a:gd name="connsiteX98" fmla="*/ 1269234 w 1290665"/>
                  <a:gd name="connsiteY98" fmla="*/ 407193 h 504825"/>
                  <a:gd name="connsiteX99" fmla="*/ 1271615 w 1290665"/>
                  <a:gd name="connsiteY99" fmla="*/ 414337 h 504825"/>
                  <a:gd name="connsiteX100" fmla="*/ 1269234 w 1290665"/>
                  <a:gd name="connsiteY100" fmla="*/ 431006 h 504825"/>
                  <a:gd name="connsiteX101" fmla="*/ 1221609 w 1290665"/>
                  <a:gd name="connsiteY101" fmla="*/ 426243 h 504825"/>
                  <a:gd name="connsiteX102" fmla="*/ 1212084 w 1290665"/>
                  <a:gd name="connsiteY102" fmla="*/ 421481 h 504825"/>
                  <a:gd name="connsiteX103" fmla="*/ 1197796 w 1290665"/>
                  <a:gd name="connsiteY103" fmla="*/ 419100 h 504825"/>
                  <a:gd name="connsiteX104" fmla="*/ 1178746 w 1290665"/>
                  <a:gd name="connsiteY104" fmla="*/ 411956 h 504825"/>
                  <a:gd name="connsiteX105" fmla="*/ 1171603 w 1290665"/>
                  <a:gd name="connsiteY105" fmla="*/ 407193 h 504825"/>
                  <a:gd name="connsiteX106" fmla="*/ 1145409 w 1290665"/>
                  <a:gd name="connsiteY106" fmla="*/ 397668 h 504825"/>
                  <a:gd name="connsiteX107" fmla="*/ 1131121 w 1290665"/>
                  <a:gd name="connsiteY107" fmla="*/ 395287 h 504825"/>
                  <a:gd name="connsiteX108" fmla="*/ 1121596 w 1290665"/>
                  <a:gd name="connsiteY108" fmla="*/ 390525 h 504825"/>
                  <a:gd name="connsiteX109" fmla="*/ 1109690 w 1290665"/>
                  <a:gd name="connsiteY109" fmla="*/ 388143 h 504825"/>
                  <a:gd name="connsiteX110" fmla="*/ 1100165 w 1290665"/>
                  <a:gd name="connsiteY110" fmla="*/ 385762 h 504825"/>
                  <a:gd name="connsiteX111" fmla="*/ 1088259 w 1290665"/>
                  <a:gd name="connsiteY111" fmla="*/ 381000 h 504825"/>
                  <a:gd name="connsiteX112" fmla="*/ 1078734 w 1290665"/>
                  <a:gd name="connsiteY112" fmla="*/ 378618 h 504825"/>
                  <a:gd name="connsiteX113" fmla="*/ 1071590 w 1290665"/>
                  <a:gd name="connsiteY113" fmla="*/ 376237 h 504825"/>
                  <a:gd name="connsiteX114" fmla="*/ 1062065 w 1290665"/>
                  <a:gd name="connsiteY114" fmla="*/ 373856 h 504825"/>
                  <a:gd name="connsiteX115" fmla="*/ 1047778 w 1290665"/>
                  <a:gd name="connsiteY115" fmla="*/ 369093 h 504825"/>
                  <a:gd name="connsiteX116" fmla="*/ 1038253 w 1290665"/>
                  <a:gd name="connsiteY116" fmla="*/ 366712 h 504825"/>
                  <a:gd name="connsiteX117" fmla="*/ 1023965 w 1290665"/>
                  <a:gd name="connsiteY117" fmla="*/ 361950 h 504825"/>
                  <a:gd name="connsiteX118" fmla="*/ 1012059 w 1290665"/>
                  <a:gd name="connsiteY118" fmla="*/ 359568 h 504825"/>
                  <a:gd name="connsiteX119" fmla="*/ 1004915 w 1290665"/>
                  <a:gd name="connsiteY119" fmla="*/ 357187 h 504825"/>
                  <a:gd name="connsiteX120" fmla="*/ 988246 w 1290665"/>
                  <a:gd name="connsiteY120" fmla="*/ 354806 h 504825"/>
                  <a:gd name="connsiteX121" fmla="*/ 964434 w 1290665"/>
                  <a:gd name="connsiteY121" fmla="*/ 350043 h 504825"/>
                  <a:gd name="connsiteX122" fmla="*/ 933478 w 1290665"/>
                  <a:gd name="connsiteY122" fmla="*/ 347662 h 504825"/>
                  <a:gd name="connsiteX123" fmla="*/ 909665 w 1290665"/>
                  <a:gd name="connsiteY123" fmla="*/ 385762 h 504825"/>
                  <a:gd name="connsiteX124" fmla="*/ 912046 w 1290665"/>
                  <a:gd name="connsiteY124" fmla="*/ 392906 h 504825"/>
                  <a:gd name="connsiteX125" fmla="*/ 909665 w 1290665"/>
                  <a:gd name="connsiteY125" fmla="*/ 428625 h 504825"/>
                  <a:gd name="connsiteX126" fmla="*/ 904903 w 1290665"/>
                  <a:gd name="connsiteY126" fmla="*/ 442912 h 504825"/>
                  <a:gd name="connsiteX127" fmla="*/ 890615 w 1290665"/>
                  <a:gd name="connsiteY127" fmla="*/ 454818 h 504825"/>
                  <a:gd name="connsiteX128" fmla="*/ 885853 w 1290665"/>
                  <a:gd name="connsiteY128" fmla="*/ 461962 h 504825"/>
                  <a:gd name="connsiteX129" fmla="*/ 878709 w 1290665"/>
                  <a:gd name="connsiteY129" fmla="*/ 466725 h 504825"/>
                  <a:gd name="connsiteX130" fmla="*/ 869184 w 1290665"/>
                  <a:gd name="connsiteY130" fmla="*/ 473868 h 504825"/>
                  <a:gd name="connsiteX131" fmla="*/ 862040 w 1290665"/>
                  <a:gd name="connsiteY131" fmla="*/ 478631 h 504825"/>
                  <a:gd name="connsiteX132" fmla="*/ 847753 w 1290665"/>
                  <a:gd name="connsiteY132" fmla="*/ 483393 h 504825"/>
                  <a:gd name="connsiteX133" fmla="*/ 838228 w 1290665"/>
                  <a:gd name="connsiteY133" fmla="*/ 488156 h 504825"/>
                  <a:gd name="connsiteX134" fmla="*/ 823940 w 1290665"/>
                  <a:gd name="connsiteY134" fmla="*/ 497681 h 504825"/>
                  <a:gd name="connsiteX135" fmla="*/ 814415 w 1290665"/>
                  <a:gd name="connsiteY135" fmla="*/ 500062 h 504825"/>
                  <a:gd name="connsiteX136" fmla="*/ 797746 w 1290665"/>
                  <a:gd name="connsiteY136" fmla="*/ 504825 h 504825"/>
                  <a:gd name="connsiteX137" fmla="*/ 771553 w 1290665"/>
                  <a:gd name="connsiteY137" fmla="*/ 502443 h 504825"/>
                  <a:gd name="connsiteX138" fmla="*/ 757265 w 1290665"/>
                  <a:gd name="connsiteY138" fmla="*/ 488156 h 504825"/>
                  <a:gd name="connsiteX139" fmla="*/ 745359 w 1290665"/>
                  <a:gd name="connsiteY139" fmla="*/ 473868 h 504825"/>
                  <a:gd name="connsiteX140" fmla="*/ 738215 w 1290665"/>
                  <a:gd name="connsiteY140" fmla="*/ 466725 h 504825"/>
                  <a:gd name="connsiteX141" fmla="*/ 731071 w 1290665"/>
                  <a:gd name="connsiteY141" fmla="*/ 452437 h 504825"/>
                  <a:gd name="connsiteX142" fmla="*/ 728690 w 1290665"/>
                  <a:gd name="connsiteY142" fmla="*/ 445293 h 504825"/>
                  <a:gd name="connsiteX143" fmla="*/ 723928 w 1290665"/>
                  <a:gd name="connsiteY143" fmla="*/ 435768 h 504825"/>
                  <a:gd name="connsiteX144" fmla="*/ 716784 w 1290665"/>
                  <a:gd name="connsiteY144" fmla="*/ 421481 h 504825"/>
                  <a:gd name="connsiteX145" fmla="*/ 714403 w 1290665"/>
                  <a:gd name="connsiteY145" fmla="*/ 392906 h 504825"/>
                  <a:gd name="connsiteX146" fmla="*/ 702496 w 1290665"/>
                  <a:gd name="connsiteY146" fmla="*/ 383381 h 504825"/>
                  <a:gd name="connsiteX147" fmla="*/ 690590 w 1290665"/>
                  <a:gd name="connsiteY147" fmla="*/ 378618 h 504825"/>
                  <a:gd name="connsiteX148" fmla="*/ 683446 w 1290665"/>
                  <a:gd name="connsiteY148" fmla="*/ 381000 h 504825"/>
                  <a:gd name="connsiteX149" fmla="*/ 681065 w 1290665"/>
                  <a:gd name="connsiteY149" fmla="*/ 390525 h 504825"/>
                  <a:gd name="connsiteX150" fmla="*/ 688209 w 1290665"/>
                  <a:gd name="connsiteY150" fmla="*/ 411956 h 504825"/>
                  <a:gd name="connsiteX151" fmla="*/ 690590 w 1290665"/>
                  <a:gd name="connsiteY151" fmla="*/ 423862 h 504825"/>
                  <a:gd name="connsiteX152" fmla="*/ 692971 w 1290665"/>
                  <a:gd name="connsiteY152" fmla="*/ 431006 h 504825"/>
                  <a:gd name="connsiteX153" fmla="*/ 690590 w 1290665"/>
                  <a:gd name="connsiteY153" fmla="*/ 464343 h 504825"/>
                  <a:gd name="connsiteX154" fmla="*/ 688209 w 1290665"/>
                  <a:gd name="connsiteY154" fmla="*/ 471487 h 504825"/>
                  <a:gd name="connsiteX155" fmla="*/ 666778 w 1290665"/>
                  <a:gd name="connsiteY155" fmla="*/ 483393 h 504825"/>
                  <a:gd name="connsiteX156" fmla="*/ 659634 w 1290665"/>
                  <a:gd name="connsiteY156" fmla="*/ 488156 h 504825"/>
                  <a:gd name="connsiteX157" fmla="*/ 619153 w 1290665"/>
                  <a:gd name="connsiteY157" fmla="*/ 485775 h 504825"/>
                  <a:gd name="connsiteX158" fmla="*/ 612009 w 1290665"/>
                  <a:gd name="connsiteY158" fmla="*/ 481012 h 504825"/>
                  <a:gd name="connsiteX159" fmla="*/ 602484 w 1290665"/>
                  <a:gd name="connsiteY159" fmla="*/ 473868 h 504825"/>
                  <a:gd name="connsiteX160" fmla="*/ 588196 w 1290665"/>
                  <a:gd name="connsiteY160" fmla="*/ 461962 h 504825"/>
                  <a:gd name="connsiteX161" fmla="*/ 571528 w 1290665"/>
                  <a:gd name="connsiteY161" fmla="*/ 440531 h 504825"/>
                  <a:gd name="connsiteX162" fmla="*/ 562003 w 1290665"/>
                  <a:gd name="connsiteY162" fmla="*/ 428625 h 504825"/>
                  <a:gd name="connsiteX163" fmla="*/ 559621 w 1290665"/>
                  <a:gd name="connsiteY163" fmla="*/ 421481 h 504825"/>
                  <a:gd name="connsiteX164" fmla="*/ 552478 w 1290665"/>
                  <a:gd name="connsiteY164" fmla="*/ 414337 h 504825"/>
                  <a:gd name="connsiteX165" fmla="*/ 550096 w 1290665"/>
                  <a:gd name="connsiteY165" fmla="*/ 407193 h 504825"/>
                  <a:gd name="connsiteX166" fmla="*/ 497709 w 1290665"/>
                  <a:gd name="connsiteY166" fmla="*/ 397668 h 504825"/>
                  <a:gd name="connsiteX167" fmla="*/ 209578 w 1290665"/>
                  <a:gd name="connsiteY167" fmla="*/ 395287 h 504825"/>
                  <a:gd name="connsiteX168" fmla="*/ 188146 w 1290665"/>
                  <a:gd name="connsiteY168" fmla="*/ 392906 h 504825"/>
                  <a:gd name="connsiteX169" fmla="*/ 171478 w 1290665"/>
                  <a:gd name="connsiteY169" fmla="*/ 385762 h 504825"/>
                  <a:gd name="connsiteX170" fmla="*/ 140521 w 1290665"/>
                  <a:gd name="connsiteY170" fmla="*/ 378618 h 504825"/>
                  <a:gd name="connsiteX171" fmla="*/ 128615 w 1290665"/>
                  <a:gd name="connsiteY171" fmla="*/ 371475 h 504825"/>
                  <a:gd name="connsiteX172" fmla="*/ 119090 w 1290665"/>
                  <a:gd name="connsiteY172" fmla="*/ 369093 h 504825"/>
                  <a:gd name="connsiteX173" fmla="*/ 107184 w 1290665"/>
                  <a:gd name="connsiteY173" fmla="*/ 361950 h 504825"/>
                  <a:gd name="connsiteX174" fmla="*/ 90515 w 1290665"/>
                  <a:gd name="connsiteY174" fmla="*/ 357187 h 504825"/>
                  <a:gd name="connsiteX175" fmla="*/ 69084 w 1290665"/>
                  <a:gd name="connsiteY175" fmla="*/ 347662 h 504825"/>
                  <a:gd name="connsiteX176" fmla="*/ 61940 w 1290665"/>
                  <a:gd name="connsiteY176" fmla="*/ 345281 h 504825"/>
                  <a:gd name="connsiteX177" fmla="*/ 40509 w 1290665"/>
                  <a:gd name="connsiteY177" fmla="*/ 330993 h 504825"/>
                  <a:gd name="connsiteX178" fmla="*/ 26221 w 1290665"/>
                  <a:gd name="connsiteY178" fmla="*/ 321468 h 504825"/>
                  <a:gd name="connsiteX179" fmla="*/ 11934 w 1290665"/>
                  <a:gd name="connsiteY179" fmla="*/ 304800 h 504825"/>
                  <a:gd name="connsiteX180" fmla="*/ 9553 w 1290665"/>
                  <a:gd name="connsiteY180" fmla="*/ 297656 h 504825"/>
                  <a:gd name="connsiteX181" fmla="*/ 28 w 1290665"/>
                  <a:gd name="connsiteY181" fmla="*/ 280987 h 504825"/>
                  <a:gd name="connsiteX182" fmla="*/ 11934 w 1290665"/>
                  <a:gd name="connsiteY18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73859 w 1290665"/>
                  <a:gd name="connsiteY17" fmla="*/ 133350 h 504825"/>
                  <a:gd name="connsiteX18" fmla="*/ 181003 w 1290665"/>
                  <a:gd name="connsiteY18" fmla="*/ 130968 h 504825"/>
                  <a:gd name="connsiteX19" fmla="*/ 188146 w 1290665"/>
                  <a:gd name="connsiteY19" fmla="*/ 126206 h 504825"/>
                  <a:gd name="connsiteX20" fmla="*/ 202434 w 1290665"/>
                  <a:gd name="connsiteY20" fmla="*/ 121443 h 504825"/>
                  <a:gd name="connsiteX21" fmla="*/ 209578 w 1290665"/>
                  <a:gd name="connsiteY21" fmla="*/ 116681 h 504825"/>
                  <a:gd name="connsiteX22" fmla="*/ 226246 w 1290665"/>
                  <a:gd name="connsiteY22" fmla="*/ 111918 h 504825"/>
                  <a:gd name="connsiteX23" fmla="*/ 233390 w 1290665"/>
                  <a:gd name="connsiteY23" fmla="*/ 107156 h 504825"/>
                  <a:gd name="connsiteX24" fmla="*/ 245296 w 1290665"/>
                  <a:gd name="connsiteY24" fmla="*/ 104775 h 504825"/>
                  <a:gd name="connsiteX25" fmla="*/ 264346 w 1290665"/>
                  <a:gd name="connsiteY25" fmla="*/ 100012 h 504825"/>
                  <a:gd name="connsiteX26" fmla="*/ 285778 w 1290665"/>
                  <a:gd name="connsiteY26" fmla="*/ 95250 h 504825"/>
                  <a:gd name="connsiteX27" fmla="*/ 331021 w 1290665"/>
                  <a:gd name="connsiteY27" fmla="*/ 90487 h 504825"/>
                  <a:gd name="connsiteX28" fmla="*/ 345309 w 1290665"/>
                  <a:gd name="connsiteY28" fmla="*/ 88106 h 504825"/>
                  <a:gd name="connsiteX29" fmla="*/ 369121 w 1290665"/>
                  <a:gd name="connsiteY29" fmla="*/ 83343 h 504825"/>
                  <a:gd name="connsiteX30" fmla="*/ 416746 w 1290665"/>
                  <a:gd name="connsiteY30" fmla="*/ 76200 h 504825"/>
                  <a:gd name="connsiteX31" fmla="*/ 526284 w 1290665"/>
                  <a:gd name="connsiteY31" fmla="*/ 78581 h 504825"/>
                  <a:gd name="connsiteX32" fmla="*/ 571528 w 1290665"/>
                  <a:gd name="connsiteY32" fmla="*/ 76200 h 504825"/>
                  <a:gd name="connsiteX33" fmla="*/ 578671 w 1290665"/>
                  <a:gd name="connsiteY33" fmla="*/ 73818 h 504825"/>
                  <a:gd name="connsiteX34" fmla="*/ 592959 w 1290665"/>
                  <a:gd name="connsiteY34" fmla="*/ 64293 h 504825"/>
                  <a:gd name="connsiteX35" fmla="*/ 600103 w 1290665"/>
                  <a:gd name="connsiteY35" fmla="*/ 59531 h 504825"/>
                  <a:gd name="connsiteX36" fmla="*/ 604865 w 1290665"/>
                  <a:gd name="connsiteY36" fmla="*/ 52387 h 504825"/>
                  <a:gd name="connsiteX37" fmla="*/ 612009 w 1290665"/>
                  <a:gd name="connsiteY37" fmla="*/ 38100 h 504825"/>
                  <a:gd name="connsiteX38" fmla="*/ 633440 w 1290665"/>
                  <a:gd name="connsiteY38" fmla="*/ 26193 h 504825"/>
                  <a:gd name="connsiteX39" fmla="*/ 640584 w 1290665"/>
                  <a:gd name="connsiteY39" fmla="*/ 19050 h 504825"/>
                  <a:gd name="connsiteX40" fmla="*/ 654871 w 1290665"/>
                  <a:gd name="connsiteY40" fmla="*/ 14287 h 504825"/>
                  <a:gd name="connsiteX41" fmla="*/ 671540 w 1290665"/>
                  <a:gd name="connsiteY41" fmla="*/ 9525 h 504825"/>
                  <a:gd name="connsiteX42" fmla="*/ 678684 w 1290665"/>
                  <a:gd name="connsiteY42" fmla="*/ 7143 h 504825"/>
                  <a:gd name="connsiteX43" fmla="*/ 685828 w 1290665"/>
                  <a:gd name="connsiteY43" fmla="*/ 2381 h 504825"/>
                  <a:gd name="connsiteX44" fmla="*/ 716784 w 1290665"/>
                  <a:gd name="connsiteY44" fmla="*/ 0 h 504825"/>
                  <a:gd name="connsiteX45" fmla="*/ 752503 w 1290665"/>
                  <a:gd name="connsiteY45" fmla="*/ 2381 h 504825"/>
                  <a:gd name="connsiteX46" fmla="*/ 759646 w 1290665"/>
                  <a:gd name="connsiteY46" fmla="*/ 7143 h 504825"/>
                  <a:gd name="connsiteX47" fmla="*/ 766790 w 1290665"/>
                  <a:gd name="connsiteY47" fmla="*/ 14287 h 504825"/>
                  <a:gd name="connsiteX48" fmla="*/ 781078 w 1290665"/>
                  <a:gd name="connsiteY48" fmla="*/ 33337 h 504825"/>
                  <a:gd name="connsiteX49" fmla="*/ 783459 w 1290665"/>
                  <a:gd name="connsiteY49" fmla="*/ 40481 h 504825"/>
                  <a:gd name="connsiteX50" fmla="*/ 797746 w 1290665"/>
                  <a:gd name="connsiteY50" fmla="*/ 50006 h 504825"/>
                  <a:gd name="connsiteX51" fmla="*/ 807271 w 1290665"/>
                  <a:gd name="connsiteY51" fmla="*/ 66675 h 504825"/>
                  <a:gd name="connsiteX52" fmla="*/ 809653 w 1290665"/>
                  <a:gd name="connsiteY52" fmla="*/ 73818 h 504825"/>
                  <a:gd name="connsiteX53" fmla="*/ 819178 w 1290665"/>
                  <a:gd name="connsiteY53" fmla="*/ 97631 h 504825"/>
                  <a:gd name="connsiteX54" fmla="*/ 819178 w 1290665"/>
                  <a:gd name="connsiteY54" fmla="*/ 145256 h 504825"/>
                  <a:gd name="connsiteX55" fmla="*/ 804890 w 1290665"/>
                  <a:gd name="connsiteY55" fmla="*/ 161925 h 504825"/>
                  <a:gd name="connsiteX56" fmla="*/ 800128 w 1290665"/>
                  <a:gd name="connsiteY56" fmla="*/ 176212 h 504825"/>
                  <a:gd name="connsiteX57" fmla="*/ 797746 w 1290665"/>
                  <a:gd name="connsiteY57" fmla="*/ 183356 h 504825"/>
                  <a:gd name="connsiteX58" fmla="*/ 802509 w 1290665"/>
                  <a:gd name="connsiteY58" fmla="*/ 190500 h 504825"/>
                  <a:gd name="connsiteX59" fmla="*/ 819178 w 1290665"/>
                  <a:gd name="connsiteY59" fmla="*/ 192881 h 504825"/>
                  <a:gd name="connsiteX60" fmla="*/ 826321 w 1290665"/>
                  <a:gd name="connsiteY60" fmla="*/ 195262 h 504825"/>
                  <a:gd name="connsiteX61" fmla="*/ 869184 w 1290665"/>
                  <a:gd name="connsiteY61" fmla="*/ 192881 h 504825"/>
                  <a:gd name="connsiteX62" fmla="*/ 1090640 w 1290665"/>
                  <a:gd name="connsiteY62" fmla="*/ 190500 h 504825"/>
                  <a:gd name="connsiteX63" fmla="*/ 1104928 w 1290665"/>
                  <a:gd name="connsiteY63" fmla="*/ 185737 h 504825"/>
                  <a:gd name="connsiteX64" fmla="*/ 1135884 w 1290665"/>
                  <a:gd name="connsiteY64" fmla="*/ 178593 h 504825"/>
                  <a:gd name="connsiteX65" fmla="*/ 1150171 w 1290665"/>
                  <a:gd name="connsiteY65" fmla="*/ 173831 h 504825"/>
                  <a:gd name="connsiteX66" fmla="*/ 1169221 w 1290665"/>
                  <a:gd name="connsiteY66" fmla="*/ 166687 h 504825"/>
                  <a:gd name="connsiteX67" fmla="*/ 1176365 w 1290665"/>
                  <a:gd name="connsiteY67" fmla="*/ 161925 h 504825"/>
                  <a:gd name="connsiteX68" fmla="*/ 1197796 w 1290665"/>
                  <a:gd name="connsiteY68" fmla="*/ 154781 h 504825"/>
                  <a:gd name="connsiteX69" fmla="*/ 1204940 w 1290665"/>
                  <a:gd name="connsiteY69" fmla="*/ 152400 h 504825"/>
                  <a:gd name="connsiteX70" fmla="*/ 1226371 w 1290665"/>
                  <a:gd name="connsiteY70" fmla="*/ 145256 h 504825"/>
                  <a:gd name="connsiteX71" fmla="*/ 1238278 w 1290665"/>
                  <a:gd name="connsiteY71" fmla="*/ 140493 h 504825"/>
                  <a:gd name="connsiteX72" fmla="*/ 1245421 w 1290665"/>
                  <a:gd name="connsiteY72" fmla="*/ 138112 h 504825"/>
                  <a:gd name="connsiteX73" fmla="*/ 1252565 w 1290665"/>
                  <a:gd name="connsiteY73" fmla="*/ 133350 h 504825"/>
                  <a:gd name="connsiteX74" fmla="*/ 1266853 w 1290665"/>
                  <a:gd name="connsiteY74" fmla="*/ 128587 h 504825"/>
                  <a:gd name="connsiteX75" fmla="*/ 1281140 w 1290665"/>
                  <a:gd name="connsiteY75" fmla="*/ 121443 h 504825"/>
                  <a:gd name="connsiteX76" fmla="*/ 1290665 w 1290665"/>
                  <a:gd name="connsiteY76" fmla="*/ 123825 h 504825"/>
                  <a:gd name="connsiteX77" fmla="*/ 1288284 w 1290665"/>
                  <a:gd name="connsiteY77" fmla="*/ 138112 h 504825"/>
                  <a:gd name="connsiteX78" fmla="*/ 1283521 w 1290665"/>
                  <a:gd name="connsiteY78" fmla="*/ 157162 h 504825"/>
                  <a:gd name="connsiteX79" fmla="*/ 1278759 w 1290665"/>
                  <a:gd name="connsiteY79" fmla="*/ 164306 h 504825"/>
                  <a:gd name="connsiteX80" fmla="*/ 1266853 w 1290665"/>
                  <a:gd name="connsiteY80" fmla="*/ 180975 h 504825"/>
                  <a:gd name="connsiteX81" fmla="*/ 1264471 w 1290665"/>
                  <a:gd name="connsiteY81" fmla="*/ 188118 h 504825"/>
                  <a:gd name="connsiteX82" fmla="*/ 1254946 w 1290665"/>
                  <a:gd name="connsiteY82" fmla="*/ 202406 h 504825"/>
                  <a:gd name="connsiteX83" fmla="*/ 1247803 w 1290665"/>
                  <a:gd name="connsiteY83" fmla="*/ 216693 h 504825"/>
                  <a:gd name="connsiteX84" fmla="*/ 1245421 w 1290665"/>
                  <a:gd name="connsiteY84" fmla="*/ 223837 h 504825"/>
                  <a:gd name="connsiteX85" fmla="*/ 1240659 w 1290665"/>
                  <a:gd name="connsiteY85" fmla="*/ 230981 h 504825"/>
                  <a:gd name="connsiteX86" fmla="*/ 1238278 w 1290665"/>
                  <a:gd name="connsiteY86" fmla="*/ 238125 h 504825"/>
                  <a:gd name="connsiteX87" fmla="*/ 1228753 w 1290665"/>
                  <a:gd name="connsiteY87" fmla="*/ 254793 h 504825"/>
                  <a:gd name="connsiteX88" fmla="*/ 1223990 w 1290665"/>
                  <a:gd name="connsiteY88" fmla="*/ 276225 h 504825"/>
                  <a:gd name="connsiteX89" fmla="*/ 1228753 w 1290665"/>
                  <a:gd name="connsiteY89" fmla="*/ 302418 h 504825"/>
                  <a:gd name="connsiteX90" fmla="*/ 1235896 w 1290665"/>
                  <a:gd name="connsiteY90" fmla="*/ 323850 h 504825"/>
                  <a:gd name="connsiteX91" fmla="*/ 1238278 w 1290665"/>
                  <a:gd name="connsiteY91" fmla="*/ 333375 h 504825"/>
                  <a:gd name="connsiteX92" fmla="*/ 1245421 w 1290665"/>
                  <a:gd name="connsiteY92" fmla="*/ 340518 h 504825"/>
                  <a:gd name="connsiteX93" fmla="*/ 1247803 w 1290665"/>
                  <a:gd name="connsiteY93" fmla="*/ 347662 h 504825"/>
                  <a:gd name="connsiteX94" fmla="*/ 1250184 w 1290665"/>
                  <a:gd name="connsiteY94" fmla="*/ 357187 h 504825"/>
                  <a:gd name="connsiteX95" fmla="*/ 1259709 w 1290665"/>
                  <a:gd name="connsiteY95" fmla="*/ 376237 h 504825"/>
                  <a:gd name="connsiteX96" fmla="*/ 1266853 w 1290665"/>
                  <a:gd name="connsiteY96" fmla="*/ 400050 h 504825"/>
                  <a:gd name="connsiteX97" fmla="*/ 1269234 w 1290665"/>
                  <a:gd name="connsiteY97" fmla="*/ 407193 h 504825"/>
                  <a:gd name="connsiteX98" fmla="*/ 1271615 w 1290665"/>
                  <a:gd name="connsiteY98" fmla="*/ 414337 h 504825"/>
                  <a:gd name="connsiteX99" fmla="*/ 1269234 w 1290665"/>
                  <a:gd name="connsiteY99" fmla="*/ 431006 h 504825"/>
                  <a:gd name="connsiteX100" fmla="*/ 1221609 w 1290665"/>
                  <a:gd name="connsiteY100" fmla="*/ 426243 h 504825"/>
                  <a:gd name="connsiteX101" fmla="*/ 1212084 w 1290665"/>
                  <a:gd name="connsiteY101" fmla="*/ 421481 h 504825"/>
                  <a:gd name="connsiteX102" fmla="*/ 1197796 w 1290665"/>
                  <a:gd name="connsiteY102" fmla="*/ 419100 h 504825"/>
                  <a:gd name="connsiteX103" fmla="*/ 1178746 w 1290665"/>
                  <a:gd name="connsiteY103" fmla="*/ 411956 h 504825"/>
                  <a:gd name="connsiteX104" fmla="*/ 1171603 w 1290665"/>
                  <a:gd name="connsiteY104" fmla="*/ 407193 h 504825"/>
                  <a:gd name="connsiteX105" fmla="*/ 1145409 w 1290665"/>
                  <a:gd name="connsiteY105" fmla="*/ 397668 h 504825"/>
                  <a:gd name="connsiteX106" fmla="*/ 1131121 w 1290665"/>
                  <a:gd name="connsiteY106" fmla="*/ 395287 h 504825"/>
                  <a:gd name="connsiteX107" fmla="*/ 1121596 w 1290665"/>
                  <a:gd name="connsiteY107" fmla="*/ 390525 h 504825"/>
                  <a:gd name="connsiteX108" fmla="*/ 1109690 w 1290665"/>
                  <a:gd name="connsiteY108" fmla="*/ 388143 h 504825"/>
                  <a:gd name="connsiteX109" fmla="*/ 1100165 w 1290665"/>
                  <a:gd name="connsiteY109" fmla="*/ 385762 h 504825"/>
                  <a:gd name="connsiteX110" fmla="*/ 1088259 w 1290665"/>
                  <a:gd name="connsiteY110" fmla="*/ 381000 h 504825"/>
                  <a:gd name="connsiteX111" fmla="*/ 1078734 w 1290665"/>
                  <a:gd name="connsiteY111" fmla="*/ 378618 h 504825"/>
                  <a:gd name="connsiteX112" fmla="*/ 1071590 w 1290665"/>
                  <a:gd name="connsiteY112" fmla="*/ 376237 h 504825"/>
                  <a:gd name="connsiteX113" fmla="*/ 1062065 w 1290665"/>
                  <a:gd name="connsiteY113" fmla="*/ 373856 h 504825"/>
                  <a:gd name="connsiteX114" fmla="*/ 1047778 w 1290665"/>
                  <a:gd name="connsiteY114" fmla="*/ 369093 h 504825"/>
                  <a:gd name="connsiteX115" fmla="*/ 1038253 w 1290665"/>
                  <a:gd name="connsiteY115" fmla="*/ 366712 h 504825"/>
                  <a:gd name="connsiteX116" fmla="*/ 1023965 w 1290665"/>
                  <a:gd name="connsiteY116" fmla="*/ 361950 h 504825"/>
                  <a:gd name="connsiteX117" fmla="*/ 1012059 w 1290665"/>
                  <a:gd name="connsiteY117" fmla="*/ 359568 h 504825"/>
                  <a:gd name="connsiteX118" fmla="*/ 1004915 w 1290665"/>
                  <a:gd name="connsiteY118" fmla="*/ 357187 h 504825"/>
                  <a:gd name="connsiteX119" fmla="*/ 988246 w 1290665"/>
                  <a:gd name="connsiteY119" fmla="*/ 354806 h 504825"/>
                  <a:gd name="connsiteX120" fmla="*/ 964434 w 1290665"/>
                  <a:gd name="connsiteY120" fmla="*/ 350043 h 504825"/>
                  <a:gd name="connsiteX121" fmla="*/ 933478 w 1290665"/>
                  <a:gd name="connsiteY121" fmla="*/ 347662 h 504825"/>
                  <a:gd name="connsiteX122" fmla="*/ 909665 w 1290665"/>
                  <a:gd name="connsiteY122" fmla="*/ 385762 h 504825"/>
                  <a:gd name="connsiteX123" fmla="*/ 912046 w 1290665"/>
                  <a:gd name="connsiteY123" fmla="*/ 392906 h 504825"/>
                  <a:gd name="connsiteX124" fmla="*/ 909665 w 1290665"/>
                  <a:gd name="connsiteY124" fmla="*/ 428625 h 504825"/>
                  <a:gd name="connsiteX125" fmla="*/ 904903 w 1290665"/>
                  <a:gd name="connsiteY125" fmla="*/ 442912 h 504825"/>
                  <a:gd name="connsiteX126" fmla="*/ 890615 w 1290665"/>
                  <a:gd name="connsiteY126" fmla="*/ 454818 h 504825"/>
                  <a:gd name="connsiteX127" fmla="*/ 885853 w 1290665"/>
                  <a:gd name="connsiteY127" fmla="*/ 461962 h 504825"/>
                  <a:gd name="connsiteX128" fmla="*/ 878709 w 1290665"/>
                  <a:gd name="connsiteY128" fmla="*/ 466725 h 504825"/>
                  <a:gd name="connsiteX129" fmla="*/ 869184 w 1290665"/>
                  <a:gd name="connsiteY129" fmla="*/ 473868 h 504825"/>
                  <a:gd name="connsiteX130" fmla="*/ 862040 w 1290665"/>
                  <a:gd name="connsiteY130" fmla="*/ 478631 h 504825"/>
                  <a:gd name="connsiteX131" fmla="*/ 847753 w 1290665"/>
                  <a:gd name="connsiteY131" fmla="*/ 483393 h 504825"/>
                  <a:gd name="connsiteX132" fmla="*/ 838228 w 1290665"/>
                  <a:gd name="connsiteY132" fmla="*/ 488156 h 504825"/>
                  <a:gd name="connsiteX133" fmla="*/ 823940 w 1290665"/>
                  <a:gd name="connsiteY133" fmla="*/ 497681 h 504825"/>
                  <a:gd name="connsiteX134" fmla="*/ 814415 w 1290665"/>
                  <a:gd name="connsiteY134" fmla="*/ 500062 h 504825"/>
                  <a:gd name="connsiteX135" fmla="*/ 797746 w 1290665"/>
                  <a:gd name="connsiteY135" fmla="*/ 504825 h 504825"/>
                  <a:gd name="connsiteX136" fmla="*/ 771553 w 1290665"/>
                  <a:gd name="connsiteY136" fmla="*/ 502443 h 504825"/>
                  <a:gd name="connsiteX137" fmla="*/ 757265 w 1290665"/>
                  <a:gd name="connsiteY137" fmla="*/ 488156 h 504825"/>
                  <a:gd name="connsiteX138" fmla="*/ 745359 w 1290665"/>
                  <a:gd name="connsiteY138" fmla="*/ 473868 h 504825"/>
                  <a:gd name="connsiteX139" fmla="*/ 738215 w 1290665"/>
                  <a:gd name="connsiteY139" fmla="*/ 466725 h 504825"/>
                  <a:gd name="connsiteX140" fmla="*/ 731071 w 1290665"/>
                  <a:gd name="connsiteY140" fmla="*/ 452437 h 504825"/>
                  <a:gd name="connsiteX141" fmla="*/ 728690 w 1290665"/>
                  <a:gd name="connsiteY141" fmla="*/ 445293 h 504825"/>
                  <a:gd name="connsiteX142" fmla="*/ 723928 w 1290665"/>
                  <a:gd name="connsiteY142" fmla="*/ 435768 h 504825"/>
                  <a:gd name="connsiteX143" fmla="*/ 716784 w 1290665"/>
                  <a:gd name="connsiteY143" fmla="*/ 421481 h 504825"/>
                  <a:gd name="connsiteX144" fmla="*/ 714403 w 1290665"/>
                  <a:gd name="connsiteY144" fmla="*/ 392906 h 504825"/>
                  <a:gd name="connsiteX145" fmla="*/ 702496 w 1290665"/>
                  <a:gd name="connsiteY145" fmla="*/ 383381 h 504825"/>
                  <a:gd name="connsiteX146" fmla="*/ 690590 w 1290665"/>
                  <a:gd name="connsiteY146" fmla="*/ 378618 h 504825"/>
                  <a:gd name="connsiteX147" fmla="*/ 683446 w 1290665"/>
                  <a:gd name="connsiteY147" fmla="*/ 381000 h 504825"/>
                  <a:gd name="connsiteX148" fmla="*/ 681065 w 1290665"/>
                  <a:gd name="connsiteY148" fmla="*/ 390525 h 504825"/>
                  <a:gd name="connsiteX149" fmla="*/ 688209 w 1290665"/>
                  <a:gd name="connsiteY149" fmla="*/ 411956 h 504825"/>
                  <a:gd name="connsiteX150" fmla="*/ 690590 w 1290665"/>
                  <a:gd name="connsiteY150" fmla="*/ 423862 h 504825"/>
                  <a:gd name="connsiteX151" fmla="*/ 692971 w 1290665"/>
                  <a:gd name="connsiteY151" fmla="*/ 431006 h 504825"/>
                  <a:gd name="connsiteX152" fmla="*/ 690590 w 1290665"/>
                  <a:gd name="connsiteY152" fmla="*/ 464343 h 504825"/>
                  <a:gd name="connsiteX153" fmla="*/ 688209 w 1290665"/>
                  <a:gd name="connsiteY153" fmla="*/ 471487 h 504825"/>
                  <a:gd name="connsiteX154" fmla="*/ 666778 w 1290665"/>
                  <a:gd name="connsiteY154" fmla="*/ 483393 h 504825"/>
                  <a:gd name="connsiteX155" fmla="*/ 659634 w 1290665"/>
                  <a:gd name="connsiteY155" fmla="*/ 488156 h 504825"/>
                  <a:gd name="connsiteX156" fmla="*/ 619153 w 1290665"/>
                  <a:gd name="connsiteY156" fmla="*/ 485775 h 504825"/>
                  <a:gd name="connsiteX157" fmla="*/ 612009 w 1290665"/>
                  <a:gd name="connsiteY157" fmla="*/ 481012 h 504825"/>
                  <a:gd name="connsiteX158" fmla="*/ 602484 w 1290665"/>
                  <a:gd name="connsiteY158" fmla="*/ 473868 h 504825"/>
                  <a:gd name="connsiteX159" fmla="*/ 588196 w 1290665"/>
                  <a:gd name="connsiteY159" fmla="*/ 461962 h 504825"/>
                  <a:gd name="connsiteX160" fmla="*/ 571528 w 1290665"/>
                  <a:gd name="connsiteY160" fmla="*/ 440531 h 504825"/>
                  <a:gd name="connsiteX161" fmla="*/ 562003 w 1290665"/>
                  <a:gd name="connsiteY161" fmla="*/ 428625 h 504825"/>
                  <a:gd name="connsiteX162" fmla="*/ 559621 w 1290665"/>
                  <a:gd name="connsiteY162" fmla="*/ 421481 h 504825"/>
                  <a:gd name="connsiteX163" fmla="*/ 552478 w 1290665"/>
                  <a:gd name="connsiteY163" fmla="*/ 414337 h 504825"/>
                  <a:gd name="connsiteX164" fmla="*/ 550096 w 1290665"/>
                  <a:gd name="connsiteY164" fmla="*/ 407193 h 504825"/>
                  <a:gd name="connsiteX165" fmla="*/ 497709 w 1290665"/>
                  <a:gd name="connsiteY165" fmla="*/ 397668 h 504825"/>
                  <a:gd name="connsiteX166" fmla="*/ 209578 w 1290665"/>
                  <a:gd name="connsiteY166" fmla="*/ 395287 h 504825"/>
                  <a:gd name="connsiteX167" fmla="*/ 188146 w 1290665"/>
                  <a:gd name="connsiteY167" fmla="*/ 392906 h 504825"/>
                  <a:gd name="connsiteX168" fmla="*/ 171478 w 1290665"/>
                  <a:gd name="connsiteY168" fmla="*/ 385762 h 504825"/>
                  <a:gd name="connsiteX169" fmla="*/ 140521 w 1290665"/>
                  <a:gd name="connsiteY169" fmla="*/ 378618 h 504825"/>
                  <a:gd name="connsiteX170" fmla="*/ 128615 w 1290665"/>
                  <a:gd name="connsiteY170" fmla="*/ 371475 h 504825"/>
                  <a:gd name="connsiteX171" fmla="*/ 119090 w 1290665"/>
                  <a:gd name="connsiteY171" fmla="*/ 369093 h 504825"/>
                  <a:gd name="connsiteX172" fmla="*/ 107184 w 1290665"/>
                  <a:gd name="connsiteY172" fmla="*/ 361950 h 504825"/>
                  <a:gd name="connsiteX173" fmla="*/ 90515 w 1290665"/>
                  <a:gd name="connsiteY173" fmla="*/ 357187 h 504825"/>
                  <a:gd name="connsiteX174" fmla="*/ 69084 w 1290665"/>
                  <a:gd name="connsiteY174" fmla="*/ 347662 h 504825"/>
                  <a:gd name="connsiteX175" fmla="*/ 61940 w 1290665"/>
                  <a:gd name="connsiteY175" fmla="*/ 345281 h 504825"/>
                  <a:gd name="connsiteX176" fmla="*/ 40509 w 1290665"/>
                  <a:gd name="connsiteY176" fmla="*/ 330993 h 504825"/>
                  <a:gd name="connsiteX177" fmla="*/ 26221 w 1290665"/>
                  <a:gd name="connsiteY177" fmla="*/ 321468 h 504825"/>
                  <a:gd name="connsiteX178" fmla="*/ 11934 w 1290665"/>
                  <a:gd name="connsiteY178" fmla="*/ 304800 h 504825"/>
                  <a:gd name="connsiteX179" fmla="*/ 9553 w 1290665"/>
                  <a:gd name="connsiteY179" fmla="*/ 297656 h 504825"/>
                  <a:gd name="connsiteX180" fmla="*/ 28 w 1290665"/>
                  <a:gd name="connsiteY180" fmla="*/ 280987 h 504825"/>
                  <a:gd name="connsiteX181" fmla="*/ 11934 w 1290665"/>
                  <a:gd name="connsiteY18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1003 w 1290665"/>
                  <a:gd name="connsiteY17" fmla="*/ 130968 h 504825"/>
                  <a:gd name="connsiteX18" fmla="*/ 188146 w 1290665"/>
                  <a:gd name="connsiteY18" fmla="*/ 126206 h 504825"/>
                  <a:gd name="connsiteX19" fmla="*/ 202434 w 1290665"/>
                  <a:gd name="connsiteY19" fmla="*/ 121443 h 504825"/>
                  <a:gd name="connsiteX20" fmla="*/ 209578 w 1290665"/>
                  <a:gd name="connsiteY20" fmla="*/ 116681 h 504825"/>
                  <a:gd name="connsiteX21" fmla="*/ 226246 w 1290665"/>
                  <a:gd name="connsiteY21" fmla="*/ 111918 h 504825"/>
                  <a:gd name="connsiteX22" fmla="*/ 233390 w 1290665"/>
                  <a:gd name="connsiteY22" fmla="*/ 107156 h 504825"/>
                  <a:gd name="connsiteX23" fmla="*/ 245296 w 1290665"/>
                  <a:gd name="connsiteY23" fmla="*/ 104775 h 504825"/>
                  <a:gd name="connsiteX24" fmla="*/ 264346 w 1290665"/>
                  <a:gd name="connsiteY24" fmla="*/ 100012 h 504825"/>
                  <a:gd name="connsiteX25" fmla="*/ 285778 w 1290665"/>
                  <a:gd name="connsiteY25" fmla="*/ 95250 h 504825"/>
                  <a:gd name="connsiteX26" fmla="*/ 331021 w 1290665"/>
                  <a:gd name="connsiteY26" fmla="*/ 90487 h 504825"/>
                  <a:gd name="connsiteX27" fmla="*/ 345309 w 1290665"/>
                  <a:gd name="connsiteY27" fmla="*/ 88106 h 504825"/>
                  <a:gd name="connsiteX28" fmla="*/ 369121 w 1290665"/>
                  <a:gd name="connsiteY28" fmla="*/ 83343 h 504825"/>
                  <a:gd name="connsiteX29" fmla="*/ 416746 w 1290665"/>
                  <a:gd name="connsiteY29" fmla="*/ 76200 h 504825"/>
                  <a:gd name="connsiteX30" fmla="*/ 526284 w 1290665"/>
                  <a:gd name="connsiteY30" fmla="*/ 78581 h 504825"/>
                  <a:gd name="connsiteX31" fmla="*/ 571528 w 1290665"/>
                  <a:gd name="connsiteY31" fmla="*/ 76200 h 504825"/>
                  <a:gd name="connsiteX32" fmla="*/ 578671 w 1290665"/>
                  <a:gd name="connsiteY32" fmla="*/ 73818 h 504825"/>
                  <a:gd name="connsiteX33" fmla="*/ 592959 w 1290665"/>
                  <a:gd name="connsiteY33" fmla="*/ 64293 h 504825"/>
                  <a:gd name="connsiteX34" fmla="*/ 600103 w 1290665"/>
                  <a:gd name="connsiteY34" fmla="*/ 59531 h 504825"/>
                  <a:gd name="connsiteX35" fmla="*/ 604865 w 1290665"/>
                  <a:gd name="connsiteY35" fmla="*/ 52387 h 504825"/>
                  <a:gd name="connsiteX36" fmla="*/ 612009 w 1290665"/>
                  <a:gd name="connsiteY36" fmla="*/ 38100 h 504825"/>
                  <a:gd name="connsiteX37" fmla="*/ 633440 w 1290665"/>
                  <a:gd name="connsiteY37" fmla="*/ 26193 h 504825"/>
                  <a:gd name="connsiteX38" fmla="*/ 640584 w 1290665"/>
                  <a:gd name="connsiteY38" fmla="*/ 19050 h 504825"/>
                  <a:gd name="connsiteX39" fmla="*/ 654871 w 1290665"/>
                  <a:gd name="connsiteY39" fmla="*/ 14287 h 504825"/>
                  <a:gd name="connsiteX40" fmla="*/ 671540 w 1290665"/>
                  <a:gd name="connsiteY40" fmla="*/ 9525 h 504825"/>
                  <a:gd name="connsiteX41" fmla="*/ 678684 w 1290665"/>
                  <a:gd name="connsiteY41" fmla="*/ 7143 h 504825"/>
                  <a:gd name="connsiteX42" fmla="*/ 685828 w 1290665"/>
                  <a:gd name="connsiteY42" fmla="*/ 2381 h 504825"/>
                  <a:gd name="connsiteX43" fmla="*/ 716784 w 1290665"/>
                  <a:gd name="connsiteY43" fmla="*/ 0 h 504825"/>
                  <a:gd name="connsiteX44" fmla="*/ 752503 w 1290665"/>
                  <a:gd name="connsiteY44" fmla="*/ 2381 h 504825"/>
                  <a:gd name="connsiteX45" fmla="*/ 759646 w 1290665"/>
                  <a:gd name="connsiteY45" fmla="*/ 7143 h 504825"/>
                  <a:gd name="connsiteX46" fmla="*/ 766790 w 1290665"/>
                  <a:gd name="connsiteY46" fmla="*/ 14287 h 504825"/>
                  <a:gd name="connsiteX47" fmla="*/ 781078 w 1290665"/>
                  <a:gd name="connsiteY47" fmla="*/ 33337 h 504825"/>
                  <a:gd name="connsiteX48" fmla="*/ 783459 w 1290665"/>
                  <a:gd name="connsiteY48" fmla="*/ 40481 h 504825"/>
                  <a:gd name="connsiteX49" fmla="*/ 797746 w 1290665"/>
                  <a:gd name="connsiteY49" fmla="*/ 50006 h 504825"/>
                  <a:gd name="connsiteX50" fmla="*/ 807271 w 1290665"/>
                  <a:gd name="connsiteY50" fmla="*/ 66675 h 504825"/>
                  <a:gd name="connsiteX51" fmla="*/ 809653 w 1290665"/>
                  <a:gd name="connsiteY51" fmla="*/ 73818 h 504825"/>
                  <a:gd name="connsiteX52" fmla="*/ 819178 w 1290665"/>
                  <a:gd name="connsiteY52" fmla="*/ 97631 h 504825"/>
                  <a:gd name="connsiteX53" fmla="*/ 819178 w 1290665"/>
                  <a:gd name="connsiteY53" fmla="*/ 145256 h 504825"/>
                  <a:gd name="connsiteX54" fmla="*/ 804890 w 1290665"/>
                  <a:gd name="connsiteY54" fmla="*/ 161925 h 504825"/>
                  <a:gd name="connsiteX55" fmla="*/ 800128 w 1290665"/>
                  <a:gd name="connsiteY55" fmla="*/ 176212 h 504825"/>
                  <a:gd name="connsiteX56" fmla="*/ 797746 w 1290665"/>
                  <a:gd name="connsiteY56" fmla="*/ 183356 h 504825"/>
                  <a:gd name="connsiteX57" fmla="*/ 802509 w 1290665"/>
                  <a:gd name="connsiteY57" fmla="*/ 190500 h 504825"/>
                  <a:gd name="connsiteX58" fmla="*/ 819178 w 1290665"/>
                  <a:gd name="connsiteY58" fmla="*/ 192881 h 504825"/>
                  <a:gd name="connsiteX59" fmla="*/ 826321 w 1290665"/>
                  <a:gd name="connsiteY59" fmla="*/ 195262 h 504825"/>
                  <a:gd name="connsiteX60" fmla="*/ 869184 w 1290665"/>
                  <a:gd name="connsiteY60" fmla="*/ 192881 h 504825"/>
                  <a:gd name="connsiteX61" fmla="*/ 1090640 w 1290665"/>
                  <a:gd name="connsiteY61" fmla="*/ 190500 h 504825"/>
                  <a:gd name="connsiteX62" fmla="*/ 1104928 w 1290665"/>
                  <a:gd name="connsiteY62" fmla="*/ 185737 h 504825"/>
                  <a:gd name="connsiteX63" fmla="*/ 1135884 w 1290665"/>
                  <a:gd name="connsiteY63" fmla="*/ 178593 h 504825"/>
                  <a:gd name="connsiteX64" fmla="*/ 1150171 w 1290665"/>
                  <a:gd name="connsiteY64" fmla="*/ 173831 h 504825"/>
                  <a:gd name="connsiteX65" fmla="*/ 1169221 w 1290665"/>
                  <a:gd name="connsiteY65" fmla="*/ 166687 h 504825"/>
                  <a:gd name="connsiteX66" fmla="*/ 1176365 w 1290665"/>
                  <a:gd name="connsiteY66" fmla="*/ 161925 h 504825"/>
                  <a:gd name="connsiteX67" fmla="*/ 1197796 w 1290665"/>
                  <a:gd name="connsiteY67" fmla="*/ 154781 h 504825"/>
                  <a:gd name="connsiteX68" fmla="*/ 1204940 w 1290665"/>
                  <a:gd name="connsiteY68" fmla="*/ 152400 h 504825"/>
                  <a:gd name="connsiteX69" fmla="*/ 1226371 w 1290665"/>
                  <a:gd name="connsiteY69" fmla="*/ 145256 h 504825"/>
                  <a:gd name="connsiteX70" fmla="*/ 1238278 w 1290665"/>
                  <a:gd name="connsiteY70" fmla="*/ 140493 h 504825"/>
                  <a:gd name="connsiteX71" fmla="*/ 1245421 w 1290665"/>
                  <a:gd name="connsiteY71" fmla="*/ 138112 h 504825"/>
                  <a:gd name="connsiteX72" fmla="*/ 1252565 w 1290665"/>
                  <a:gd name="connsiteY72" fmla="*/ 133350 h 504825"/>
                  <a:gd name="connsiteX73" fmla="*/ 1266853 w 1290665"/>
                  <a:gd name="connsiteY73" fmla="*/ 128587 h 504825"/>
                  <a:gd name="connsiteX74" fmla="*/ 1281140 w 1290665"/>
                  <a:gd name="connsiteY74" fmla="*/ 121443 h 504825"/>
                  <a:gd name="connsiteX75" fmla="*/ 1290665 w 1290665"/>
                  <a:gd name="connsiteY75" fmla="*/ 123825 h 504825"/>
                  <a:gd name="connsiteX76" fmla="*/ 1288284 w 1290665"/>
                  <a:gd name="connsiteY76" fmla="*/ 138112 h 504825"/>
                  <a:gd name="connsiteX77" fmla="*/ 1283521 w 1290665"/>
                  <a:gd name="connsiteY77" fmla="*/ 157162 h 504825"/>
                  <a:gd name="connsiteX78" fmla="*/ 1278759 w 1290665"/>
                  <a:gd name="connsiteY78" fmla="*/ 164306 h 504825"/>
                  <a:gd name="connsiteX79" fmla="*/ 1266853 w 1290665"/>
                  <a:gd name="connsiteY79" fmla="*/ 180975 h 504825"/>
                  <a:gd name="connsiteX80" fmla="*/ 1264471 w 1290665"/>
                  <a:gd name="connsiteY80" fmla="*/ 188118 h 504825"/>
                  <a:gd name="connsiteX81" fmla="*/ 1254946 w 1290665"/>
                  <a:gd name="connsiteY81" fmla="*/ 202406 h 504825"/>
                  <a:gd name="connsiteX82" fmla="*/ 1247803 w 1290665"/>
                  <a:gd name="connsiteY82" fmla="*/ 216693 h 504825"/>
                  <a:gd name="connsiteX83" fmla="*/ 1245421 w 1290665"/>
                  <a:gd name="connsiteY83" fmla="*/ 223837 h 504825"/>
                  <a:gd name="connsiteX84" fmla="*/ 1240659 w 1290665"/>
                  <a:gd name="connsiteY84" fmla="*/ 230981 h 504825"/>
                  <a:gd name="connsiteX85" fmla="*/ 1238278 w 1290665"/>
                  <a:gd name="connsiteY85" fmla="*/ 238125 h 504825"/>
                  <a:gd name="connsiteX86" fmla="*/ 1228753 w 1290665"/>
                  <a:gd name="connsiteY86" fmla="*/ 254793 h 504825"/>
                  <a:gd name="connsiteX87" fmla="*/ 1223990 w 1290665"/>
                  <a:gd name="connsiteY87" fmla="*/ 276225 h 504825"/>
                  <a:gd name="connsiteX88" fmla="*/ 1228753 w 1290665"/>
                  <a:gd name="connsiteY88" fmla="*/ 302418 h 504825"/>
                  <a:gd name="connsiteX89" fmla="*/ 1235896 w 1290665"/>
                  <a:gd name="connsiteY89" fmla="*/ 323850 h 504825"/>
                  <a:gd name="connsiteX90" fmla="*/ 1238278 w 1290665"/>
                  <a:gd name="connsiteY90" fmla="*/ 333375 h 504825"/>
                  <a:gd name="connsiteX91" fmla="*/ 1245421 w 1290665"/>
                  <a:gd name="connsiteY91" fmla="*/ 340518 h 504825"/>
                  <a:gd name="connsiteX92" fmla="*/ 1247803 w 1290665"/>
                  <a:gd name="connsiteY92" fmla="*/ 347662 h 504825"/>
                  <a:gd name="connsiteX93" fmla="*/ 1250184 w 1290665"/>
                  <a:gd name="connsiteY93" fmla="*/ 357187 h 504825"/>
                  <a:gd name="connsiteX94" fmla="*/ 1259709 w 1290665"/>
                  <a:gd name="connsiteY94" fmla="*/ 376237 h 504825"/>
                  <a:gd name="connsiteX95" fmla="*/ 1266853 w 1290665"/>
                  <a:gd name="connsiteY95" fmla="*/ 400050 h 504825"/>
                  <a:gd name="connsiteX96" fmla="*/ 1269234 w 1290665"/>
                  <a:gd name="connsiteY96" fmla="*/ 407193 h 504825"/>
                  <a:gd name="connsiteX97" fmla="*/ 1271615 w 1290665"/>
                  <a:gd name="connsiteY97" fmla="*/ 414337 h 504825"/>
                  <a:gd name="connsiteX98" fmla="*/ 1269234 w 1290665"/>
                  <a:gd name="connsiteY98" fmla="*/ 431006 h 504825"/>
                  <a:gd name="connsiteX99" fmla="*/ 1221609 w 1290665"/>
                  <a:gd name="connsiteY99" fmla="*/ 426243 h 504825"/>
                  <a:gd name="connsiteX100" fmla="*/ 1212084 w 1290665"/>
                  <a:gd name="connsiteY100" fmla="*/ 421481 h 504825"/>
                  <a:gd name="connsiteX101" fmla="*/ 1197796 w 1290665"/>
                  <a:gd name="connsiteY101" fmla="*/ 419100 h 504825"/>
                  <a:gd name="connsiteX102" fmla="*/ 1178746 w 1290665"/>
                  <a:gd name="connsiteY102" fmla="*/ 411956 h 504825"/>
                  <a:gd name="connsiteX103" fmla="*/ 1171603 w 1290665"/>
                  <a:gd name="connsiteY103" fmla="*/ 407193 h 504825"/>
                  <a:gd name="connsiteX104" fmla="*/ 1145409 w 1290665"/>
                  <a:gd name="connsiteY104" fmla="*/ 397668 h 504825"/>
                  <a:gd name="connsiteX105" fmla="*/ 1131121 w 1290665"/>
                  <a:gd name="connsiteY105" fmla="*/ 395287 h 504825"/>
                  <a:gd name="connsiteX106" fmla="*/ 1121596 w 1290665"/>
                  <a:gd name="connsiteY106" fmla="*/ 390525 h 504825"/>
                  <a:gd name="connsiteX107" fmla="*/ 1109690 w 1290665"/>
                  <a:gd name="connsiteY107" fmla="*/ 388143 h 504825"/>
                  <a:gd name="connsiteX108" fmla="*/ 1100165 w 1290665"/>
                  <a:gd name="connsiteY108" fmla="*/ 385762 h 504825"/>
                  <a:gd name="connsiteX109" fmla="*/ 1088259 w 1290665"/>
                  <a:gd name="connsiteY109" fmla="*/ 381000 h 504825"/>
                  <a:gd name="connsiteX110" fmla="*/ 1078734 w 1290665"/>
                  <a:gd name="connsiteY110" fmla="*/ 378618 h 504825"/>
                  <a:gd name="connsiteX111" fmla="*/ 1071590 w 1290665"/>
                  <a:gd name="connsiteY111" fmla="*/ 376237 h 504825"/>
                  <a:gd name="connsiteX112" fmla="*/ 1062065 w 1290665"/>
                  <a:gd name="connsiteY112" fmla="*/ 373856 h 504825"/>
                  <a:gd name="connsiteX113" fmla="*/ 1047778 w 1290665"/>
                  <a:gd name="connsiteY113" fmla="*/ 369093 h 504825"/>
                  <a:gd name="connsiteX114" fmla="*/ 1038253 w 1290665"/>
                  <a:gd name="connsiteY114" fmla="*/ 366712 h 504825"/>
                  <a:gd name="connsiteX115" fmla="*/ 1023965 w 1290665"/>
                  <a:gd name="connsiteY115" fmla="*/ 361950 h 504825"/>
                  <a:gd name="connsiteX116" fmla="*/ 1012059 w 1290665"/>
                  <a:gd name="connsiteY116" fmla="*/ 359568 h 504825"/>
                  <a:gd name="connsiteX117" fmla="*/ 1004915 w 1290665"/>
                  <a:gd name="connsiteY117" fmla="*/ 357187 h 504825"/>
                  <a:gd name="connsiteX118" fmla="*/ 988246 w 1290665"/>
                  <a:gd name="connsiteY118" fmla="*/ 354806 h 504825"/>
                  <a:gd name="connsiteX119" fmla="*/ 964434 w 1290665"/>
                  <a:gd name="connsiteY119" fmla="*/ 350043 h 504825"/>
                  <a:gd name="connsiteX120" fmla="*/ 933478 w 1290665"/>
                  <a:gd name="connsiteY120" fmla="*/ 347662 h 504825"/>
                  <a:gd name="connsiteX121" fmla="*/ 909665 w 1290665"/>
                  <a:gd name="connsiteY121" fmla="*/ 385762 h 504825"/>
                  <a:gd name="connsiteX122" fmla="*/ 912046 w 1290665"/>
                  <a:gd name="connsiteY122" fmla="*/ 392906 h 504825"/>
                  <a:gd name="connsiteX123" fmla="*/ 909665 w 1290665"/>
                  <a:gd name="connsiteY123" fmla="*/ 428625 h 504825"/>
                  <a:gd name="connsiteX124" fmla="*/ 904903 w 1290665"/>
                  <a:gd name="connsiteY124" fmla="*/ 442912 h 504825"/>
                  <a:gd name="connsiteX125" fmla="*/ 890615 w 1290665"/>
                  <a:gd name="connsiteY125" fmla="*/ 454818 h 504825"/>
                  <a:gd name="connsiteX126" fmla="*/ 885853 w 1290665"/>
                  <a:gd name="connsiteY126" fmla="*/ 461962 h 504825"/>
                  <a:gd name="connsiteX127" fmla="*/ 878709 w 1290665"/>
                  <a:gd name="connsiteY127" fmla="*/ 466725 h 504825"/>
                  <a:gd name="connsiteX128" fmla="*/ 869184 w 1290665"/>
                  <a:gd name="connsiteY128" fmla="*/ 473868 h 504825"/>
                  <a:gd name="connsiteX129" fmla="*/ 862040 w 1290665"/>
                  <a:gd name="connsiteY129" fmla="*/ 478631 h 504825"/>
                  <a:gd name="connsiteX130" fmla="*/ 847753 w 1290665"/>
                  <a:gd name="connsiteY130" fmla="*/ 483393 h 504825"/>
                  <a:gd name="connsiteX131" fmla="*/ 838228 w 1290665"/>
                  <a:gd name="connsiteY131" fmla="*/ 488156 h 504825"/>
                  <a:gd name="connsiteX132" fmla="*/ 823940 w 1290665"/>
                  <a:gd name="connsiteY132" fmla="*/ 497681 h 504825"/>
                  <a:gd name="connsiteX133" fmla="*/ 814415 w 1290665"/>
                  <a:gd name="connsiteY133" fmla="*/ 500062 h 504825"/>
                  <a:gd name="connsiteX134" fmla="*/ 797746 w 1290665"/>
                  <a:gd name="connsiteY134" fmla="*/ 504825 h 504825"/>
                  <a:gd name="connsiteX135" fmla="*/ 771553 w 1290665"/>
                  <a:gd name="connsiteY135" fmla="*/ 502443 h 504825"/>
                  <a:gd name="connsiteX136" fmla="*/ 757265 w 1290665"/>
                  <a:gd name="connsiteY136" fmla="*/ 488156 h 504825"/>
                  <a:gd name="connsiteX137" fmla="*/ 745359 w 1290665"/>
                  <a:gd name="connsiteY137" fmla="*/ 473868 h 504825"/>
                  <a:gd name="connsiteX138" fmla="*/ 738215 w 1290665"/>
                  <a:gd name="connsiteY138" fmla="*/ 466725 h 504825"/>
                  <a:gd name="connsiteX139" fmla="*/ 731071 w 1290665"/>
                  <a:gd name="connsiteY139" fmla="*/ 452437 h 504825"/>
                  <a:gd name="connsiteX140" fmla="*/ 728690 w 1290665"/>
                  <a:gd name="connsiteY140" fmla="*/ 445293 h 504825"/>
                  <a:gd name="connsiteX141" fmla="*/ 723928 w 1290665"/>
                  <a:gd name="connsiteY141" fmla="*/ 435768 h 504825"/>
                  <a:gd name="connsiteX142" fmla="*/ 716784 w 1290665"/>
                  <a:gd name="connsiteY142" fmla="*/ 421481 h 504825"/>
                  <a:gd name="connsiteX143" fmla="*/ 714403 w 1290665"/>
                  <a:gd name="connsiteY143" fmla="*/ 392906 h 504825"/>
                  <a:gd name="connsiteX144" fmla="*/ 702496 w 1290665"/>
                  <a:gd name="connsiteY144" fmla="*/ 383381 h 504825"/>
                  <a:gd name="connsiteX145" fmla="*/ 690590 w 1290665"/>
                  <a:gd name="connsiteY145" fmla="*/ 378618 h 504825"/>
                  <a:gd name="connsiteX146" fmla="*/ 683446 w 1290665"/>
                  <a:gd name="connsiteY146" fmla="*/ 381000 h 504825"/>
                  <a:gd name="connsiteX147" fmla="*/ 681065 w 1290665"/>
                  <a:gd name="connsiteY147" fmla="*/ 390525 h 504825"/>
                  <a:gd name="connsiteX148" fmla="*/ 688209 w 1290665"/>
                  <a:gd name="connsiteY148" fmla="*/ 411956 h 504825"/>
                  <a:gd name="connsiteX149" fmla="*/ 690590 w 1290665"/>
                  <a:gd name="connsiteY149" fmla="*/ 423862 h 504825"/>
                  <a:gd name="connsiteX150" fmla="*/ 692971 w 1290665"/>
                  <a:gd name="connsiteY150" fmla="*/ 431006 h 504825"/>
                  <a:gd name="connsiteX151" fmla="*/ 690590 w 1290665"/>
                  <a:gd name="connsiteY151" fmla="*/ 464343 h 504825"/>
                  <a:gd name="connsiteX152" fmla="*/ 688209 w 1290665"/>
                  <a:gd name="connsiteY152" fmla="*/ 471487 h 504825"/>
                  <a:gd name="connsiteX153" fmla="*/ 666778 w 1290665"/>
                  <a:gd name="connsiteY153" fmla="*/ 483393 h 504825"/>
                  <a:gd name="connsiteX154" fmla="*/ 659634 w 1290665"/>
                  <a:gd name="connsiteY154" fmla="*/ 488156 h 504825"/>
                  <a:gd name="connsiteX155" fmla="*/ 619153 w 1290665"/>
                  <a:gd name="connsiteY155" fmla="*/ 485775 h 504825"/>
                  <a:gd name="connsiteX156" fmla="*/ 612009 w 1290665"/>
                  <a:gd name="connsiteY156" fmla="*/ 481012 h 504825"/>
                  <a:gd name="connsiteX157" fmla="*/ 602484 w 1290665"/>
                  <a:gd name="connsiteY157" fmla="*/ 473868 h 504825"/>
                  <a:gd name="connsiteX158" fmla="*/ 588196 w 1290665"/>
                  <a:gd name="connsiteY158" fmla="*/ 461962 h 504825"/>
                  <a:gd name="connsiteX159" fmla="*/ 571528 w 1290665"/>
                  <a:gd name="connsiteY159" fmla="*/ 440531 h 504825"/>
                  <a:gd name="connsiteX160" fmla="*/ 562003 w 1290665"/>
                  <a:gd name="connsiteY160" fmla="*/ 428625 h 504825"/>
                  <a:gd name="connsiteX161" fmla="*/ 559621 w 1290665"/>
                  <a:gd name="connsiteY161" fmla="*/ 421481 h 504825"/>
                  <a:gd name="connsiteX162" fmla="*/ 552478 w 1290665"/>
                  <a:gd name="connsiteY162" fmla="*/ 414337 h 504825"/>
                  <a:gd name="connsiteX163" fmla="*/ 550096 w 1290665"/>
                  <a:gd name="connsiteY163" fmla="*/ 407193 h 504825"/>
                  <a:gd name="connsiteX164" fmla="*/ 497709 w 1290665"/>
                  <a:gd name="connsiteY164" fmla="*/ 397668 h 504825"/>
                  <a:gd name="connsiteX165" fmla="*/ 209578 w 1290665"/>
                  <a:gd name="connsiteY165" fmla="*/ 395287 h 504825"/>
                  <a:gd name="connsiteX166" fmla="*/ 188146 w 1290665"/>
                  <a:gd name="connsiteY166" fmla="*/ 392906 h 504825"/>
                  <a:gd name="connsiteX167" fmla="*/ 171478 w 1290665"/>
                  <a:gd name="connsiteY167" fmla="*/ 385762 h 504825"/>
                  <a:gd name="connsiteX168" fmla="*/ 140521 w 1290665"/>
                  <a:gd name="connsiteY168" fmla="*/ 378618 h 504825"/>
                  <a:gd name="connsiteX169" fmla="*/ 128615 w 1290665"/>
                  <a:gd name="connsiteY169" fmla="*/ 371475 h 504825"/>
                  <a:gd name="connsiteX170" fmla="*/ 119090 w 1290665"/>
                  <a:gd name="connsiteY170" fmla="*/ 369093 h 504825"/>
                  <a:gd name="connsiteX171" fmla="*/ 107184 w 1290665"/>
                  <a:gd name="connsiteY171" fmla="*/ 361950 h 504825"/>
                  <a:gd name="connsiteX172" fmla="*/ 90515 w 1290665"/>
                  <a:gd name="connsiteY172" fmla="*/ 357187 h 504825"/>
                  <a:gd name="connsiteX173" fmla="*/ 69084 w 1290665"/>
                  <a:gd name="connsiteY173" fmla="*/ 347662 h 504825"/>
                  <a:gd name="connsiteX174" fmla="*/ 61940 w 1290665"/>
                  <a:gd name="connsiteY174" fmla="*/ 345281 h 504825"/>
                  <a:gd name="connsiteX175" fmla="*/ 40509 w 1290665"/>
                  <a:gd name="connsiteY175" fmla="*/ 330993 h 504825"/>
                  <a:gd name="connsiteX176" fmla="*/ 26221 w 1290665"/>
                  <a:gd name="connsiteY176" fmla="*/ 321468 h 504825"/>
                  <a:gd name="connsiteX177" fmla="*/ 11934 w 1290665"/>
                  <a:gd name="connsiteY177" fmla="*/ 304800 h 504825"/>
                  <a:gd name="connsiteX178" fmla="*/ 9553 w 1290665"/>
                  <a:gd name="connsiteY178" fmla="*/ 297656 h 504825"/>
                  <a:gd name="connsiteX179" fmla="*/ 28 w 1290665"/>
                  <a:gd name="connsiteY179" fmla="*/ 280987 h 504825"/>
                  <a:gd name="connsiteX180" fmla="*/ 11934 w 1290665"/>
                  <a:gd name="connsiteY18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8146 w 1290665"/>
                  <a:gd name="connsiteY17" fmla="*/ 126206 h 504825"/>
                  <a:gd name="connsiteX18" fmla="*/ 202434 w 1290665"/>
                  <a:gd name="connsiteY18" fmla="*/ 121443 h 504825"/>
                  <a:gd name="connsiteX19" fmla="*/ 209578 w 1290665"/>
                  <a:gd name="connsiteY19" fmla="*/ 116681 h 504825"/>
                  <a:gd name="connsiteX20" fmla="*/ 226246 w 1290665"/>
                  <a:gd name="connsiteY20" fmla="*/ 111918 h 504825"/>
                  <a:gd name="connsiteX21" fmla="*/ 233390 w 1290665"/>
                  <a:gd name="connsiteY21" fmla="*/ 107156 h 504825"/>
                  <a:gd name="connsiteX22" fmla="*/ 245296 w 1290665"/>
                  <a:gd name="connsiteY22" fmla="*/ 104775 h 504825"/>
                  <a:gd name="connsiteX23" fmla="*/ 264346 w 1290665"/>
                  <a:gd name="connsiteY23" fmla="*/ 100012 h 504825"/>
                  <a:gd name="connsiteX24" fmla="*/ 285778 w 1290665"/>
                  <a:gd name="connsiteY24" fmla="*/ 95250 h 504825"/>
                  <a:gd name="connsiteX25" fmla="*/ 331021 w 1290665"/>
                  <a:gd name="connsiteY25" fmla="*/ 90487 h 504825"/>
                  <a:gd name="connsiteX26" fmla="*/ 345309 w 1290665"/>
                  <a:gd name="connsiteY26" fmla="*/ 88106 h 504825"/>
                  <a:gd name="connsiteX27" fmla="*/ 369121 w 1290665"/>
                  <a:gd name="connsiteY27" fmla="*/ 83343 h 504825"/>
                  <a:gd name="connsiteX28" fmla="*/ 416746 w 1290665"/>
                  <a:gd name="connsiteY28" fmla="*/ 76200 h 504825"/>
                  <a:gd name="connsiteX29" fmla="*/ 526284 w 1290665"/>
                  <a:gd name="connsiteY29" fmla="*/ 78581 h 504825"/>
                  <a:gd name="connsiteX30" fmla="*/ 571528 w 1290665"/>
                  <a:gd name="connsiteY30" fmla="*/ 76200 h 504825"/>
                  <a:gd name="connsiteX31" fmla="*/ 578671 w 1290665"/>
                  <a:gd name="connsiteY31" fmla="*/ 73818 h 504825"/>
                  <a:gd name="connsiteX32" fmla="*/ 592959 w 1290665"/>
                  <a:gd name="connsiteY32" fmla="*/ 64293 h 504825"/>
                  <a:gd name="connsiteX33" fmla="*/ 600103 w 1290665"/>
                  <a:gd name="connsiteY33" fmla="*/ 59531 h 504825"/>
                  <a:gd name="connsiteX34" fmla="*/ 604865 w 1290665"/>
                  <a:gd name="connsiteY34" fmla="*/ 52387 h 504825"/>
                  <a:gd name="connsiteX35" fmla="*/ 612009 w 1290665"/>
                  <a:gd name="connsiteY35" fmla="*/ 38100 h 504825"/>
                  <a:gd name="connsiteX36" fmla="*/ 633440 w 1290665"/>
                  <a:gd name="connsiteY36" fmla="*/ 26193 h 504825"/>
                  <a:gd name="connsiteX37" fmla="*/ 640584 w 1290665"/>
                  <a:gd name="connsiteY37" fmla="*/ 19050 h 504825"/>
                  <a:gd name="connsiteX38" fmla="*/ 654871 w 1290665"/>
                  <a:gd name="connsiteY38" fmla="*/ 14287 h 504825"/>
                  <a:gd name="connsiteX39" fmla="*/ 671540 w 1290665"/>
                  <a:gd name="connsiteY39" fmla="*/ 9525 h 504825"/>
                  <a:gd name="connsiteX40" fmla="*/ 678684 w 1290665"/>
                  <a:gd name="connsiteY40" fmla="*/ 7143 h 504825"/>
                  <a:gd name="connsiteX41" fmla="*/ 685828 w 1290665"/>
                  <a:gd name="connsiteY41" fmla="*/ 2381 h 504825"/>
                  <a:gd name="connsiteX42" fmla="*/ 716784 w 1290665"/>
                  <a:gd name="connsiteY42" fmla="*/ 0 h 504825"/>
                  <a:gd name="connsiteX43" fmla="*/ 752503 w 1290665"/>
                  <a:gd name="connsiteY43" fmla="*/ 2381 h 504825"/>
                  <a:gd name="connsiteX44" fmla="*/ 759646 w 1290665"/>
                  <a:gd name="connsiteY44" fmla="*/ 7143 h 504825"/>
                  <a:gd name="connsiteX45" fmla="*/ 766790 w 1290665"/>
                  <a:gd name="connsiteY45" fmla="*/ 14287 h 504825"/>
                  <a:gd name="connsiteX46" fmla="*/ 781078 w 1290665"/>
                  <a:gd name="connsiteY46" fmla="*/ 33337 h 504825"/>
                  <a:gd name="connsiteX47" fmla="*/ 783459 w 1290665"/>
                  <a:gd name="connsiteY47" fmla="*/ 40481 h 504825"/>
                  <a:gd name="connsiteX48" fmla="*/ 797746 w 1290665"/>
                  <a:gd name="connsiteY48" fmla="*/ 50006 h 504825"/>
                  <a:gd name="connsiteX49" fmla="*/ 807271 w 1290665"/>
                  <a:gd name="connsiteY49" fmla="*/ 66675 h 504825"/>
                  <a:gd name="connsiteX50" fmla="*/ 809653 w 1290665"/>
                  <a:gd name="connsiteY50" fmla="*/ 73818 h 504825"/>
                  <a:gd name="connsiteX51" fmla="*/ 819178 w 1290665"/>
                  <a:gd name="connsiteY51" fmla="*/ 97631 h 504825"/>
                  <a:gd name="connsiteX52" fmla="*/ 819178 w 1290665"/>
                  <a:gd name="connsiteY52" fmla="*/ 145256 h 504825"/>
                  <a:gd name="connsiteX53" fmla="*/ 804890 w 1290665"/>
                  <a:gd name="connsiteY53" fmla="*/ 161925 h 504825"/>
                  <a:gd name="connsiteX54" fmla="*/ 800128 w 1290665"/>
                  <a:gd name="connsiteY54" fmla="*/ 176212 h 504825"/>
                  <a:gd name="connsiteX55" fmla="*/ 797746 w 1290665"/>
                  <a:gd name="connsiteY55" fmla="*/ 183356 h 504825"/>
                  <a:gd name="connsiteX56" fmla="*/ 802509 w 1290665"/>
                  <a:gd name="connsiteY56" fmla="*/ 190500 h 504825"/>
                  <a:gd name="connsiteX57" fmla="*/ 819178 w 1290665"/>
                  <a:gd name="connsiteY57" fmla="*/ 192881 h 504825"/>
                  <a:gd name="connsiteX58" fmla="*/ 826321 w 1290665"/>
                  <a:gd name="connsiteY58" fmla="*/ 195262 h 504825"/>
                  <a:gd name="connsiteX59" fmla="*/ 869184 w 1290665"/>
                  <a:gd name="connsiteY59" fmla="*/ 192881 h 504825"/>
                  <a:gd name="connsiteX60" fmla="*/ 1090640 w 1290665"/>
                  <a:gd name="connsiteY60" fmla="*/ 190500 h 504825"/>
                  <a:gd name="connsiteX61" fmla="*/ 1104928 w 1290665"/>
                  <a:gd name="connsiteY61" fmla="*/ 185737 h 504825"/>
                  <a:gd name="connsiteX62" fmla="*/ 1135884 w 1290665"/>
                  <a:gd name="connsiteY62" fmla="*/ 178593 h 504825"/>
                  <a:gd name="connsiteX63" fmla="*/ 1150171 w 1290665"/>
                  <a:gd name="connsiteY63" fmla="*/ 173831 h 504825"/>
                  <a:gd name="connsiteX64" fmla="*/ 1169221 w 1290665"/>
                  <a:gd name="connsiteY64" fmla="*/ 166687 h 504825"/>
                  <a:gd name="connsiteX65" fmla="*/ 1176365 w 1290665"/>
                  <a:gd name="connsiteY65" fmla="*/ 161925 h 504825"/>
                  <a:gd name="connsiteX66" fmla="*/ 1197796 w 1290665"/>
                  <a:gd name="connsiteY66" fmla="*/ 154781 h 504825"/>
                  <a:gd name="connsiteX67" fmla="*/ 1204940 w 1290665"/>
                  <a:gd name="connsiteY67" fmla="*/ 152400 h 504825"/>
                  <a:gd name="connsiteX68" fmla="*/ 1226371 w 1290665"/>
                  <a:gd name="connsiteY68" fmla="*/ 145256 h 504825"/>
                  <a:gd name="connsiteX69" fmla="*/ 1238278 w 1290665"/>
                  <a:gd name="connsiteY69" fmla="*/ 140493 h 504825"/>
                  <a:gd name="connsiteX70" fmla="*/ 1245421 w 1290665"/>
                  <a:gd name="connsiteY70" fmla="*/ 138112 h 504825"/>
                  <a:gd name="connsiteX71" fmla="*/ 1252565 w 1290665"/>
                  <a:gd name="connsiteY71" fmla="*/ 133350 h 504825"/>
                  <a:gd name="connsiteX72" fmla="*/ 1266853 w 1290665"/>
                  <a:gd name="connsiteY72" fmla="*/ 128587 h 504825"/>
                  <a:gd name="connsiteX73" fmla="*/ 1281140 w 1290665"/>
                  <a:gd name="connsiteY73" fmla="*/ 121443 h 504825"/>
                  <a:gd name="connsiteX74" fmla="*/ 1290665 w 1290665"/>
                  <a:gd name="connsiteY74" fmla="*/ 123825 h 504825"/>
                  <a:gd name="connsiteX75" fmla="*/ 1288284 w 1290665"/>
                  <a:gd name="connsiteY75" fmla="*/ 138112 h 504825"/>
                  <a:gd name="connsiteX76" fmla="*/ 1283521 w 1290665"/>
                  <a:gd name="connsiteY76" fmla="*/ 157162 h 504825"/>
                  <a:gd name="connsiteX77" fmla="*/ 1278759 w 1290665"/>
                  <a:gd name="connsiteY77" fmla="*/ 164306 h 504825"/>
                  <a:gd name="connsiteX78" fmla="*/ 1266853 w 1290665"/>
                  <a:gd name="connsiteY78" fmla="*/ 180975 h 504825"/>
                  <a:gd name="connsiteX79" fmla="*/ 1264471 w 1290665"/>
                  <a:gd name="connsiteY79" fmla="*/ 188118 h 504825"/>
                  <a:gd name="connsiteX80" fmla="*/ 1254946 w 1290665"/>
                  <a:gd name="connsiteY80" fmla="*/ 202406 h 504825"/>
                  <a:gd name="connsiteX81" fmla="*/ 1247803 w 1290665"/>
                  <a:gd name="connsiteY81" fmla="*/ 216693 h 504825"/>
                  <a:gd name="connsiteX82" fmla="*/ 1245421 w 1290665"/>
                  <a:gd name="connsiteY82" fmla="*/ 223837 h 504825"/>
                  <a:gd name="connsiteX83" fmla="*/ 1240659 w 1290665"/>
                  <a:gd name="connsiteY83" fmla="*/ 230981 h 504825"/>
                  <a:gd name="connsiteX84" fmla="*/ 1238278 w 1290665"/>
                  <a:gd name="connsiteY84" fmla="*/ 238125 h 504825"/>
                  <a:gd name="connsiteX85" fmla="*/ 1228753 w 1290665"/>
                  <a:gd name="connsiteY85" fmla="*/ 254793 h 504825"/>
                  <a:gd name="connsiteX86" fmla="*/ 1223990 w 1290665"/>
                  <a:gd name="connsiteY86" fmla="*/ 276225 h 504825"/>
                  <a:gd name="connsiteX87" fmla="*/ 1228753 w 1290665"/>
                  <a:gd name="connsiteY87" fmla="*/ 302418 h 504825"/>
                  <a:gd name="connsiteX88" fmla="*/ 1235896 w 1290665"/>
                  <a:gd name="connsiteY88" fmla="*/ 323850 h 504825"/>
                  <a:gd name="connsiteX89" fmla="*/ 1238278 w 1290665"/>
                  <a:gd name="connsiteY89" fmla="*/ 333375 h 504825"/>
                  <a:gd name="connsiteX90" fmla="*/ 1245421 w 1290665"/>
                  <a:gd name="connsiteY90" fmla="*/ 340518 h 504825"/>
                  <a:gd name="connsiteX91" fmla="*/ 1247803 w 1290665"/>
                  <a:gd name="connsiteY91" fmla="*/ 347662 h 504825"/>
                  <a:gd name="connsiteX92" fmla="*/ 1250184 w 1290665"/>
                  <a:gd name="connsiteY92" fmla="*/ 357187 h 504825"/>
                  <a:gd name="connsiteX93" fmla="*/ 1259709 w 1290665"/>
                  <a:gd name="connsiteY93" fmla="*/ 376237 h 504825"/>
                  <a:gd name="connsiteX94" fmla="*/ 1266853 w 1290665"/>
                  <a:gd name="connsiteY94" fmla="*/ 400050 h 504825"/>
                  <a:gd name="connsiteX95" fmla="*/ 1269234 w 1290665"/>
                  <a:gd name="connsiteY95" fmla="*/ 407193 h 504825"/>
                  <a:gd name="connsiteX96" fmla="*/ 1271615 w 1290665"/>
                  <a:gd name="connsiteY96" fmla="*/ 414337 h 504825"/>
                  <a:gd name="connsiteX97" fmla="*/ 1269234 w 1290665"/>
                  <a:gd name="connsiteY97" fmla="*/ 431006 h 504825"/>
                  <a:gd name="connsiteX98" fmla="*/ 1221609 w 1290665"/>
                  <a:gd name="connsiteY98" fmla="*/ 426243 h 504825"/>
                  <a:gd name="connsiteX99" fmla="*/ 1212084 w 1290665"/>
                  <a:gd name="connsiteY99" fmla="*/ 421481 h 504825"/>
                  <a:gd name="connsiteX100" fmla="*/ 1197796 w 1290665"/>
                  <a:gd name="connsiteY100" fmla="*/ 419100 h 504825"/>
                  <a:gd name="connsiteX101" fmla="*/ 1178746 w 1290665"/>
                  <a:gd name="connsiteY101" fmla="*/ 411956 h 504825"/>
                  <a:gd name="connsiteX102" fmla="*/ 1171603 w 1290665"/>
                  <a:gd name="connsiteY102" fmla="*/ 407193 h 504825"/>
                  <a:gd name="connsiteX103" fmla="*/ 1145409 w 1290665"/>
                  <a:gd name="connsiteY103" fmla="*/ 397668 h 504825"/>
                  <a:gd name="connsiteX104" fmla="*/ 1131121 w 1290665"/>
                  <a:gd name="connsiteY104" fmla="*/ 395287 h 504825"/>
                  <a:gd name="connsiteX105" fmla="*/ 1121596 w 1290665"/>
                  <a:gd name="connsiteY105" fmla="*/ 390525 h 504825"/>
                  <a:gd name="connsiteX106" fmla="*/ 1109690 w 1290665"/>
                  <a:gd name="connsiteY106" fmla="*/ 388143 h 504825"/>
                  <a:gd name="connsiteX107" fmla="*/ 1100165 w 1290665"/>
                  <a:gd name="connsiteY107" fmla="*/ 385762 h 504825"/>
                  <a:gd name="connsiteX108" fmla="*/ 1088259 w 1290665"/>
                  <a:gd name="connsiteY108" fmla="*/ 381000 h 504825"/>
                  <a:gd name="connsiteX109" fmla="*/ 1078734 w 1290665"/>
                  <a:gd name="connsiteY109" fmla="*/ 378618 h 504825"/>
                  <a:gd name="connsiteX110" fmla="*/ 1071590 w 1290665"/>
                  <a:gd name="connsiteY110" fmla="*/ 376237 h 504825"/>
                  <a:gd name="connsiteX111" fmla="*/ 1062065 w 1290665"/>
                  <a:gd name="connsiteY111" fmla="*/ 373856 h 504825"/>
                  <a:gd name="connsiteX112" fmla="*/ 1047778 w 1290665"/>
                  <a:gd name="connsiteY112" fmla="*/ 369093 h 504825"/>
                  <a:gd name="connsiteX113" fmla="*/ 1038253 w 1290665"/>
                  <a:gd name="connsiteY113" fmla="*/ 366712 h 504825"/>
                  <a:gd name="connsiteX114" fmla="*/ 1023965 w 1290665"/>
                  <a:gd name="connsiteY114" fmla="*/ 361950 h 504825"/>
                  <a:gd name="connsiteX115" fmla="*/ 1012059 w 1290665"/>
                  <a:gd name="connsiteY115" fmla="*/ 359568 h 504825"/>
                  <a:gd name="connsiteX116" fmla="*/ 1004915 w 1290665"/>
                  <a:gd name="connsiteY116" fmla="*/ 357187 h 504825"/>
                  <a:gd name="connsiteX117" fmla="*/ 988246 w 1290665"/>
                  <a:gd name="connsiteY117" fmla="*/ 354806 h 504825"/>
                  <a:gd name="connsiteX118" fmla="*/ 964434 w 1290665"/>
                  <a:gd name="connsiteY118" fmla="*/ 350043 h 504825"/>
                  <a:gd name="connsiteX119" fmla="*/ 933478 w 1290665"/>
                  <a:gd name="connsiteY119" fmla="*/ 347662 h 504825"/>
                  <a:gd name="connsiteX120" fmla="*/ 909665 w 1290665"/>
                  <a:gd name="connsiteY120" fmla="*/ 385762 h 504825"/>
                  <a:gd name="connsiteX121" fmla="*/ 912046 w 1290665"/>
                  <a:gd name="connsiteY121" fmla="*/ 392906 h 504825"/>
                  <a:gd name="connsiteX122" fmla="*/ 909665 w 1290665"/>
                  <a:gd name="connsiteY122" fmla="*/ 428625 h 504825"/>
                  <a:gd name="connsiteX123" fmla="*/ 904903 w 1290665"/>
                  <a:gd name="connsiteY123" fmla="*/ 442912 h 504825"/>
                  <a:gd name="connsiteX124" fmla="*/ 890615 w 1290665"/>
                  <a:gd name="connsiteY124" fmla="*/ 454818 h 504825"/>
                  <a:gd name="connsiteX125" fmla="*/ 885853 w 1290665"/>
                  <a:gd name="connsiteY125" fmla="*/ 461962 h 504825"/>
                  <a:gd name="connsiteX126" fmla="*/ 878709 w 1290665"/>
                  <a:gd name="connsiteY126" fmla="*/ 466725 h 504825"/>
                  <a:gd name="connsiteX127" fmla="*/ 869184 w 1290665"/>
                  <a:gd name="connsiteY127" fmla="*/ 473868 h 504825"/>
                  <a:gd name="connsiteX128" fmla="*/ 862040 w 1290665"/>
                  <a:gd name="connsiteY128" fmla="*/ 478631 h 504825"/>
                  <a:gd name="connsiteX129" fmla="*/ 847753 w 1290665"/>
                  <a:gd name="connsiteY129" fmla="*/ 483393 h 504825"/>
                  <a:gd name="connsiteX130" fmla="*/ 838228 w 1290665"/>
                  <a:gd name="connsiteY130" fmla="*/ 488156 h 504825"/>
                  <a:gd name="connsiteX131" fmla="*/ 823940 w 1290665"/>
                  <a:gd name="connsiteY131" fmla="*/ 497681 h 504825"/>
                  <a:gd name="connsiteX132" fmla="*/ 814415 w 1290665"/>
                  <a:gd name="connsiteY132" fmla="*/ 500062 h 504825"/>
                  <a:gd name="connsiteX133" fmla="*/ 797746 w 1290665"/>
                  <a:gd name="connsiteY133" fmla="*/ 504825 h 504825"/>
                  <a:gd name="connsiteX134" fmla="*/ 771553 w 1290665"/>
                  <a:gd name="connsiteY134" fmla="*/ 502443 h 504825"/>
                  <a:gd name="connsiteX135" fmla="*/ 757265 w 1290665"/>
                  <a:gd name="connsiteY135" fmla="*/ 488156 h 504825"/>
                  <a:gd name="connsiteX136" fmla="*/ 745359 w 1290665"/>
                  <a:gd name="connsiteY136" fmla="*/ 473868 h 504825"/>
                  <a:gd name="connsiteX137" fmla="*/ 738215 w 1290665"/>
                  <a:gd name="connsiteY137" fmla="*/ 466725 h 504825"/>
                  <a:gd name="connsiteX138" fmla="*/ 731071 w 1290665"/>
                  <a:gd name="connsiteY138" fmla="*/ 452437 h 504825"/>
                  <a:gd name="connsiteX139" fmla="*/ 728690 w 1290665"/>
                  <a:gd name="connsiteY139" fmla="*/ 445293 h 504825"/>
                  <a:gd name="connsiteX140" fmla="*/ 723928 w 1290665"/>
                  <a:gd name="connsiteY140" fmla="*/ 435768 h 504825"/>
                  <a:gd name="connsiteX141" fmla="*/ 716784 w 1290665"/>
                  <a:gd name="connsiteY141" fmla="*/ 421481 h 504825"/>
                  <a:gd name="connsiteX142" fmla="*/ 714403 w 1290665"/>
                  <a:gd name="connsiteY142" fmla="*/ 392906 h 504825"/>
                  <a:gd name="connsiteX143" fmla="*/ 702496 w 1290665"/>
                  <a:gd name="connsiteY143" fmla="*/ 383381 h 504825"/>
                  <a:gd name="connsiteX144" fmla="*/ 690590 w 1290665"/>
                  <a:gd name="connsiteY144" fmla="*/ 378618 h 504825"/>
                  <a:gd name="connsiteX145" fmla="*/ 683446 w 1290665"/>
                  <a:gd name="connsiteY145" fmla="*/ 381000 h 504825"/>
                  <a:gd name="connsiteX146" fmla="*/ 681065 w 1290665"/>
                  <a:gd name="connsiteY146" fmla="*/ 390525 h 504825"/>
                  <a:gd name="connsiteX147" fmla="*/ 688209 w 1290665"/>
                  <a:gd name="connsiteY147" fmla="*/ 411956 h 504825"/>
                  <a:gd name="connsiteX148" fmla="*/ 690590 w 1290665"/>
                  <a:gd name="connsiteY148" fmla="*/ 423862 h 504825"/>
                  <a:gd name="connsiteX149" fmla="*/ 692971 w 1290665"/>
                  <a:gd name="connsiteY149" fmla="*/ 431006 h 504825"/>
                  <a:gd name="connsiteX150" fmla="*/ 690590 w 1290665"/>
                  <a:gd name="connsiteY150" fmla="*/ 464343 h 504825"/>
                  <a:gd name="connsiteX151" fmla="*/ 688209 w 1290665"/>
                  <a:gd name="connsiteY151" fmla="*/ 471487 h 504825"/>
                  <a:gd name="connsiteX152" fmla="*/ 666778 w 1290665"/>
                  <a:gd name="connsiteY152" fmla="*/ 483393 h 504825"/>
                  <a:gd name="connsiteX153" fmla="*/ 659634 w 1290665"/>
                  <a:gd name="connsiteY153" fmla="*/ 488156 h 504825"/>
                  <a:gd name="connsiteX154" fmla="*/ 619153 w 1290665"/>
                  <a:gd name="connsiteY154" fmla="*/ 485775 h 504825"/>
                  <a:gd name="connsiteX155" fmla="*/ 612009 w 1290665"/>
                  <a:gd name="connsiteY155" fmla="*/ 481012 h 504825"/>
                  <a:gd name="connsiteX156" fmla="*/ 602484 w 1290665"/>
                  <a:gd name="connsiteY156" fmla="*/ 473868 h 504825"/>
                  <a:gd name="connsiteX157" fmla="*/ 588196 w 1290665"/>
                  <a:gd name="connsiteY157" fmla="*/ 461962 h 504825"/>
                  <a:gd name="connsiteX158" fmla="*/ 571528 w 1290665"/>
                  <a:gd name="connsiteY158" fmla="*/ 440531 h 504825"/>
                  <a:gd name="connsiteX159" fmla="*/ 562003 w 1290665"/>
                  <a:gd name="connsiteY159" fmla="*/ 428625 h 504825"/>
                  <a:gd name="connsiteX160" fmla="*/ 559621 w 1290665"/>
                  <a:gd name="connsiteY160" fmla="*/ 421481 h 504825"/>
                  <a:gd name="connsiteX161" fmla="*/ 552478 w 1290665"/>
                  <a:gd name="connsiteY161" fmla="*/ 414337 h 504825"/>
                  <a:gd name="connsiteX162" fmla="*/ 550096 w 1290665"/>
                  <a:gd name="connsiteY162" fmla="*/ 407193 h 504825"/>
                  <a:gd name="connsiteX163" fmla="*/ 497709 w 1290665"/>
                  <a:gd name="connsiteY163" fmla="*/ 397668 h 504825"/>
                  <a:gd name="connsiteX164" fmla="*/ 209578 w 1290665"/>
                  <a:gd name="connsiteY164" fmla="*/ 395287 h 504825"/>
                  <a:gd name="connsiteX165" fmla="*/ 188146 w 1290665"/>
                  <a:gd name="connsiteY165" fmla="*/ 392906 h 504825"/>
                  <a:gd name="connsiteX166" fmla="*/ 171478 w 1290665"/>
                  <a:gd name="connsiteY166" fmla="*/ 385762 h 504825"/>
                  <a:gd name="connsiteX167" fmla="*/ 140521 w 1290665"/>
                  <a:gd name="connsiteY167" fmla="*/ 378618 h 504825"/>
                  <a:gd name="connsiteX168" fmla="*/ 128615 w 1290665"/>
                  <a:gd name="connsiteY168" fmla="*/ 371475 h 504825"/>
                  <a:gd name="connsiteX169" fmla="*/ 119090 w 1290665"/>
                  <a:gd name="connsiteY169" fmla="*/ 369093 h 504825"/>
                  <a:gd name="connsiteX170" fmla="*/ 107184 w 1290665"/>
                  <a:gd name="connsiteY170" fmla="*/ 361950 h 504825"/>
                  <a:gd name="connsiteX171" fmla="*/ 90515 w 1290665"/>
                  <a:gd name="connsiteY171" fmla="*/ 357187 h 504825"/>
                  <a:gd name="connsiteX172" fmla="*/ 69084 w 1290665"/>
                  <a:gd name="connsiteY172" fmla="*/ 347662 h 504825"/>
                  <a:gd name="connsiteX173" fmla="*/ 61940 w 1290665"/>
                  <a:gd name="connsiteY173" fmla="*/ 345281 h 504825"/>
                  <a:gd name="connsiteX174" fmla="*/ 40509 w 1290665"/>
                  <a:gd name="connsiteY174" fmla="*/ 330993 h 504825"/>
                  <a:gd name="connsiteX175" fmla="*/ 26221 w 1290665"/>
                  <a:gd name="connsiteY175" fmla="*/ 321468 h 504825"/>
                  <a:gd name="connsiteX176" fmla="*/ 11934 w 1290665"/>
                  <a:gd name="connsiteY176" fmla="*/ 304800 h 504825"/>
                  <a:gd name="connsiteX177" fmla="*/ 9553 w 1290665"/>
                  <a:gd name="connsiteY177" fmla="*/ 297656 h 504825"/>
                  <a:gd name="connsiteX178" fmla="*/ 28 w 1290665"/>
                  <a:gd name="connsiteY178" fmla="*/ 280987 h 504825"/>
                  <a:gd name="connsiteX179" fmla="*/ 11934 w 1290665"/>
                  <a:gd name="connsiteY179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8146 w 1290665"/>
                  <a:gd name="connsiteY17" fmla="*/ 126206 h 504825"/>
                  <a:gd name="connsiteX18" fmla="*/ 209578 w 1290665"/>
                  <a:gd name="connsiteY18" fmla="*/ 116681 h 504825"/>
                  <a:gd name="connsiteX19" fmla="*/ 226246 w 1290665"/>
                  <a:gd name="connsiteY19" fmla="*/ 111918 h 504825"/>
                  <a:gd name="connsiteX20" fmla="*/ 233390 w 1290665"/>
                  <a:gd name="connsiteY20" fmla="*/ 107156 h 504825"/>
                  <a:gd name="connsiteX21" fmla="*/ 245296 w 1290665"/>
                  <a:gd name="connsiteY21" fmla="*/ 104775 h 504825"/>
                  <a:gd name="connsiteX22" fmla="*/ 264346 w 1290665"/>
                  <a:gd name="connsiteY22" fmla="*/ 100012 h 504825"/>
                  <a:gd name="connsiteX23" fmla="*/ 285778 w 1290665"/>
                  <a:gd name="connsiteY23" fmla="*/ 95250 h 504825"/>
                  <a:gd name="connsiteX24" fmla="*/ 331021 w 1290665"/>
                  <a:gd name="connsiteY24" fmla="*/ 90487 h 504825"/>
                  <a:gd name="connsiteX25" fmla="*/ 345309 w 1290665"/>
                  <a:gd name="connsiteY25" fmla="*/ 88106 h 504825"/>
                  <a:gd name="connsiteX26" fmla="*/ 369121 w 1290665"/>
                  <a:gd name="connsiteY26" fmla="*/ 83343 h 504825"/>
                  <a:gd name="connsiteX27" fmla="*/ 416746 w 1290665"/>
                  <a:gd name="connsiteY27" fmla="*/ 76200 h 504825"/>
                  <a:gd name="connsiteX28" fmla="*/ 526284 w 1290665"/>
                  <a:gd name="connsiteY28" fmla="*/ 78581 h 504825"/>
                  <a:gd name="connsiteX29" fmla="*/ 571528 w 1290665"/>
                  <a:gd name="connsiteY29" fmla="*/ 76200 h 504825"/>
                  <a:gd name="connsiteX30" fmla="*/ 578671 w 1290665"/>
                  <a:gd name="connsiteY30" fmla="*/ 73818 h 504825"/>
                  <a:gd name="connsiteX31" fmla="*/ 592959 w 1290665"/>
                  <a:gd name="connsiteY31" fmla="*/ 64293 h 504825"/>
                  <a:gd name="connsiteX32" fmla="*/ 600103 w 1290665"/>
                  <a:gd name="connsiteY32" fmla="*/ 59531 h 504825"/>
                  <a:gd name="connsiteX33" fmla="*/ 604865 w 1290665"/>
                  <a:gd name="connsiteY33" fmla="*/ 52387 h 504825"/>
                  <a:gd name="connsiteX34" fmla="*/ 612009 w 1290665"/>
                  <a:gd name="connsiteY34" fmla="*/ 38100 h 504825"/>
                  <a:gd name="connsiteX35" fmla="*/ 633440 w 1290665"/>
                  <a:gd name="connsiteY35" fmla="*/ 26193 h 504825"/>
                  <a:gd name="connsiteX36" fmla="*/ 640584 w 1290665"/>
                  <a:gd name="connsiteY36" fmla="*/ 19050 h 504825"/>
                  <a:gd name="connsiteX37" fmla="*/ 654871 w 1290665"/>
                  <a:gd name="connsiteY37" fmla="*/ 14287 h 504825"/>
                  <a:gd name="connsiteX38" fmla="*/ 671540 w 1290665"/>
                  <a:gd name="connsiteY38" fmla="*/ 9525 h 504825"/>
                  <a:gd name="connsiteX39" fmla="*/ 678684 w 1290665"/>
                  <a:gd name="connsiteY39" fmla="*/ 7143 h 504825"/>
                  <a:gd name="connsiteX40" fmla="*/ 685828 w 1290665"/>
                  <a:gd name="connsiteY40" fmla="*/ 2381 h 504825"/>
                  <a:gd name="connsiteX41" fmla="*/ 716784 w 1290665"/>
                  <a:gd name="connsiteY41" fmla="*/ 0 h 504825"/>
                  <a:gd name="connsiteX42" fmla="*/ 752503 w 1290665"/>
                  <a:gd name="connsiteY42" fmla="*/ 2381 h 504825"/>
                  <a:gd name="connsiteX43" fmla="*/ 759646 w 1290665"/>
                  <a:gd name="connsiteY43" fmla="*/ 7143 h 504825"/>
                  <a:gd name="connsiteX44" fmla="*/ 766790 w 1290665"/>
                  <a:gd name="connsiteY44" fmla="*/ 14287 h 504825"/>
                  <a:gd name="connsiteX45" fmla="*/ 781078 w 1290665"/>
                  <a:gd name="connsiteY45" fmla="*/ 33337 h 504825"/>
                  <a:gd name="connsiteX46" fmla="*/ 783459 w 1290665"/>
                  <a:gd name="connsiteY46" fmla="*/ 40481 h 504825"/>
                  <a:gd name="connsiteX47" fmla="*/ 797746 w 1290665"/>
                  <a:gd name="connsiteY47" fmla="*/ 50006 h 504825"/>
                  <a:gd name="connsiteX48" fmla="*/ 807271 w 1290665"/>
                  <a:gd name="connsiteY48" fmla="*/ 66675 h 504825"/>
                  <a:gd name="connsiteX49" fmla="*/ 809653 w 1290665"/>
                  <a:gd name="connsiteY49" fmla="*/ 73818 h 504825"/>
                  <a:gd name="connsiteX50" fmla="*/ 819178 w 1290665"/>
                  <a:gd name="connsiteY50" fmla="*/ 97631 h 504825"/>
                  <a:gd name="connsiteX51" fmla="*/ 819178 w 1290665"/>
                  <a:gd name="connsiteY51" fmla="*/ 145256 h 504825"/>
                  <a:gd name="connsiteX52" fmla="*/ 804890 w 1290665"/>
                  <a:gd name="connsiteY52" fmla="*/ 161925 h 504825"/>
                  <a:gd name="connsiteX53" fmla="*/ 800128 w 1290665"/>
                  <a:gd name="connsiteY53" fmla="*/ 176212 h 504825"/>
                  <a:gd name="connsiteX54" fmla="*/ 797746 w 1290665"/>
                  <a:gd name="connsiteY54" fmla="*/ 183356 h 504825"/>
                  <a:gd name="connsiteX55" fmla="*/ 802509 w 1290665"/>
                  <a:gd name="connsiteY55" fmla="*/ 190500 h 504825"/>
                  <a:gd name="connsiteX56" fmla="*/ 819178 w 1290665"/>
                  <a:gd name="connsiteY56" fmla="*/ 192881 h 504825"/>
                  <a:gd name="connsiteX57" fmla="*/ 826321 w 1290665"/>
                  <a:gd name="connsiteY57" fmla="*/ 195262 h 504825"/>
                  <a:gd name="connsiteX58" fmla="*/ 869184 w 1290665"/>
                  <a:gd name="connsiteY58" fmla="*/ 192881 h 504825"/>
                  <a:gd name="connsiteX59" fmla="*/ 1090640 w 1290665"/>
                  <a:gd name="connsiteY59" fmla="*/ 190500 h 504825"/>
                  <a:gd name="connsiteX60" fmla="*/ 1104928 w 1290665"/>
                  <a:gd name="connsiteY60" fmla="*/ 185737 h 504825"/>
                  <a:gd name="connsiteX61" fmla="*/ 1135884 w 1290665"/>
                  <a:gd name="connsiteY61" fmla="*/ 178593 h 504825"/>
                  <a:gd name="connsiteX62" fmla="*/ 1150171 w 1290665"/>
                  <a:gd name="connsiteY62" fmla="*/ 173831 h 504825"/>
                  <a:gd name="connsiteX63" fmla="*/ 1169221 w 1290665"/>
                  <a:gd name="connsiteY63" fmla="*/ 166687 h 504825"/>
                  <a:gd name="connsiteX64" fmla="*/ 1176365 w 1290665"/>
                  <a:gd name="connsiteY64" fmla="*/ 161925 h 504825"/>
                  <a:gd name="connsiteX65" fmla="*/ 1197796 w 1290665"/>
                  <a:gd name="connsiteY65" fmla="*/ 154781 h 504825"/>
                  <a:gd name="connsiteX66" fmla="*/ 1204940 w 1290665"/>
                  <a:gd name="connsiteY66" fmla="*/ 152400 h 504825"/>
                  <a:gd name="connsiteX67" fmla="*/ 1226371 w 1290665"/>
                  <a:gd name="connsiteY67" fmla="*/ 145256 h 504825"/>
                  <a:gd name="connsiteX68" fmla="*/ 1238278 w 1290665"/>
                  <a:gd name="connsiteY68" fmla="*/ 140493 h 504825"/>
                  <a:gd name="connsiteX69" fmla="*/ 1245421 w 1290665"/>
                  <a:gd name="connsiteY69" fmla="*/ 138112 h 504825"/>
                  <a:gd name="connsiteX70" fmla="*/ 1252565 w 1290665"/>
                  <a:gd name="connsiteY70" fmla="*/ 133350 h 504825"/>
                  <a:gd name="connsiteX71" fmla="*/ 1266853 w 1290665"/>
                  <a:gd name="connsiteY71" fmla="*/ 128587 h 504825"/>
                  <a:gd name="connsiteX72" fmla="*/ 1281140 w 1290665"/>
                  <a:gd name="connsiteY72" fmla="*/ 121443 h 504825"/>
                  <a:gd name="connsiteX73" fmla="*/ 1290665 w 1290665"/>
                  <a:gd name="connsiteY73" fmla="*/ 123825 h 504825"/>
                  <a:gd name="connsiteX74" fmla="*/ 1288284 w 1290665"/>
                  <a:gd name="connsiteY74" fmla="*/ 138112 h 504825"/>
                  <a:gd name="connsiteX75" fmla="*/ 1283521 w 1290665"/>
                  <a:gd name="connsiteY75" fmla="*/ 157162 h 504825"/>
                  <a:gd name="connsiteX76" fmla="*/ 1278759 w 1290665"/>
                  <a:gd name="connsiteY76" fmla="*/ 164306 h 504825"/>
                  <a:gd name="connsiteX77" fmla="*/ 1266853 w 1290665"/>
                  <a:gd name="connsiteY77" fmla="*/ 180975 h 504825"/>
                  <a:gd name="connsiteX78" fmla="*/ 1264471 w 1290665"/>
                  <a:gd name="connsiteY78" fmla="*/ 188118 h 504825"/>
                  <a:gd name="connsiteX79" fmla="*/ 1254946 w 1290665"/>
                  <a:gd name="connsiteY79" fmla="*/ 202406 h 504825"/>
                  <a:gd name="connsiteX80" fmla="*/ 1247803 w 1290665"/>
                  <a:gd name="connsiteY80" fmla="*/ 216693 h 504825"/>
                  <a:gd name="connsiteX81" fmla="*/ 1245421 w 1290665"/>
                  <a:gd name="connsiteY81" fmla="*/ 223837 h 504825"/>
                  <a:gd name="connsiteX82" fmla="*/ 1240659 w 1290665"/>
                  <a:gd name="connsiteY82" fmla="*/ 230981 h 504825"/>
                  <a:gd name="connsiteX83" fmla="*/ 1238278 w 1290665"/>
                  <a:gd name="connsiteY83" fmla="*/ 238125 h 504825"/>
                  <a:gd name="connsiteX84" fmla="*/ 1228753 w 1290665"/>
                  <a:gd name="connsiteY84" fmla="*/ 254793 h 504825"/>
                  <a:gd name="connsiteX85" fmla="*/ 1223990 w 1290665"/>
                  <a:gd name="connsiteY85" fmla="*/ 276225 h 504825"/>
                  <a:gd name="connsiteX86" fmla="*/ 1228753 w 1290665"/>
                  <a:gd name="connsiteY86" fmla="*/ 302418 h 504825"/>
                  <a:gd name="connsiteX87" fmla="*/ 1235896 w 1290665"/>
                  <a:gd name="connsiteY87" fmla="*/ 323850 h 504825"/>
                  <a:gd name="connsiteX88" fmla="*/ 1238278 w 1290665"/>
                  <a:gd name="connsiteY88" fmla="*/ 333375 h 504825"/>
                  <a:gd name="connsiteX89" fmla="*/ 1245421 w 1290665"/>
                  <a:gd name="connsiteY89" fmla="*/ 340518 h 504825"/>
                  <a:gd name="connsiteX90" fmla="*/ 1247803 w 1290665"/>
                  <a:gd name="connsiteY90" fmla="*/ 347662 h 504825"/>
                  <a:gd name="connsiteX91" fmla="*/ 1250184 w 1290665"/>
                  <a:gd name="connsiteY91" fmla="*/ 357187 h 504825"/>
                  <a:gd name="connsiteX92" fmla="*/ 1259709 w 1290665"/>
                  <a:gd name="connsiteY92" fmla="*/ 376237 h 504825"/>
                  <a:gd name="connsiteX93" fmla="*/ 1266853 w 1290665"/>
                  <a:gd name="connsiteY93" fmla="*/ 400050 h 504825"/>
                  <a:gd name="connsiteX94" fmla="*/ 1269234 w 1290665"/>
                  <a:gd name="connsiteY94" fmla="*/ 407193 h 504825"/>
                  <a:gd name="connsiteX95" fmla="*/ 1271615 w 1290665"/>
                  <a:gd name="connsiteY95" fmla="*/ 414337 h 504825"/>
                  <a:gd name="connsiteX96" fmla="*/ 1269234 w 1290665"/>
                  <a:gd name="connsiteY96" fmla="*/ 431006 h 504825"/>
                  <a:gd name="connsiteX97" fmla="*/ 1221609 w 1290665"/>
                  <a:gd name="connsiteY97" fmla="*/ 426243 h 504825"/>
                  <a:gd name="connsiteX98" fmla="*/ 1212084 w 1290665"/>
                  <a:gd name="connsiteY98" fmla="*/ 421481 h 504825"/>
                  <a:gd name="connsiteX99" fmla="*/ 1197796 w 1290665"/>
                  <a:gd name="connsiteY99" fmla="*/ 419100 h 504825"/>
                  <a:gd name="connsiteX100" fmla="*/ 1178746 w 1290665"/>
                  <a:gd name="connsiteY100" fmla="*/ 411956 h 504825"/>
                  <a:gd name="connsiteX101" fmla="*/ 1171603 w 1290665"/>
                  <a:gd name="connsiteY101" fmla="*/ 407193 h 504825"/>
                  <a:gd name="connsiteX102" fmla="*/ 1145409 w 1290665"/>
                  <a:gd name="connsiteY102" fmla="*/ 397668 h 504825"/>
                  <a:gd name="connsiteX103" fmla="*/ 1131121 w 1290665"/>
                  <a:gd name="connsiteY103" fmla="*/ 395287 h 504825"/>
                  <a:gd name="connsiteX104" fmla="*/ 1121596 w 1290665"/>
                  <a:gd name="connsiteY104" fmla="*/ 390525 h 504825"/>
                  <a:gd name="connsiteX105" fmla="*/ 1109690 w 1290665"/>
                  <a:gd name="connsiteY105" fmla="*/ 388143 h 504825"/>
                  <a:gd name="connsiteX106" fmla="*/ 1100165 w 1290665"/>
                  <a:gd name="connsiteY106" fmla="*/ 385762 h 504825"/>
                  <a:gd name="connsiteX107" fmla="*/ 1088259 w 1290665"/>
                  <a:gd name="connsiteY107" fmla="*/ 381000 h 504825"/>
                  <a:gd name="connsiteX108" fmla="*/ 1078734 w 1290665"/>
                  <a:gd name="connsiteY108" fmla="*/ 378618 h 504825"/>
                  <a:gd name="connsiteX109" fmla="*/ 1071590 w 1290665"/>
                  <a:gd name="connsiteY109" fmla="*/ 376237 h 504825"/>
                  <a:gd name="connsiteX110" fmla="*/ 1062065 w 1290665"/>
                  <a:gd name="connsiteY110" fmla="*/ 373856 h 504825"/>
                  <a:gd name="connsiteX111" fmla="*/ 1047778 w 1290665"/>
                  <a:gd name="connsiteY111" fmla="*/ 369093 h 504825"/>
                  <a:gd name="connsiteX112" fmla="*/ 1038253 w 1290665"/>
                  <a:gd name="connsiteY112" fmla="*/ 366712 h 504825"/>
                  <a:gd name="connsiteX113" fmla="*/ 1023965 w 1290665"/>
                  <a:gd name="connsiteY113" fmla="*/ 361950 h 504825"/>
                  <a:gd name="connsiteX114" fmla="*/ 1012059 w 1290665"/>
                  <a:gd name="connsiteY114" fmla="*/ 359568 h 504825"/>
                  <a:gd name="connsiteX115" fmla="*/ 1004915 w 1290665"/>
                  <a:gd name="connsiteY115" fmla="*/ 357187 h 504825"/>
                  <a:gd name="connsiteX116" fmla="*/ 988246 w 1290665"/>
                  <a:gd name="connsiteY116" fmla="*/ 354806 h 504825"/>
                  <a:gd name="connsiteX117" fmla="*/ 964434 w 1290665"/>
                  <a:gd name="connsiteY117" fmla="*/ 350043 h 504825"/>
                  <a:gd name="connsiteX118" fmla="*/ 933478 w 1290665"/>
                  <a:gd name="connsiteY118" fmla="*/ 347662 h 504825"/>
                  <a:gd name="connsiteX119" fmla="*/ 909665 w 1290665"/>
                  <a:gd name="connsiteY119" fmla="*/ 385762 h 504825"/>
                  <a:gd name="connsiteX120" fmla="*/ 912046 w 1290665"/>
                  <a:gd name="connsiteY120" fmla="*/ 392906 h 504825"/>
                  <a:gd name="connsiteX121" fmla="*/ 909665 w 1290665"/>
                  <a:gd name="connsiteY121" fmla="*/ 428625 h 504825"/>
                  <a:gd name="connsiteX122" fmla="*/ 904903 w 1290665"/>
                  <a:gd name="connsiteY122" fmla="*/ 442912 h 504825"/>
                  <a:gd name="connsiteX123" fmla="*/ 890615 w 1290665"/>
                  <a:gd name="connsiteY123" fmla="*/ 454818 h 504825"/>
                  <a:gd name="connsiteX124" fmla="*/ 885853 w 1290665"/>
                  <a:gd name="connsiteY124" fmla="*/ 461962 h 504825"/>
                  <a:gd name="connsiteX125" fmla="*/ 878709 w 1290665"/>
                  <a:gd name="connsiteY125" fmla="*/ 466725 h 504825"/>
                  <a:gd name="connsiteX126" fmla="*/ 869184 w 1290665"/>
                  <a:gd name="connsiteY126" fmla="*/ 473868 h 504825"/>
                  <a:gd name="connsiteX127" fmla="*/ 862040 w 1290665"/>
                  <a:gd name="connsiteY127" fmla="*/ 478631 h 504825"/>
                  <a:gd name="connsiteX128" fmla="*/ 847753 w 1290665"/>
                  <a:gd name="connsiteY128" fmla="*/ 483393 h 504825"/>
                  <a:gd name="connsiteX129" fmla="*/ 838228 w 1290665"/>
                  <a:gd name="connsiteY129" fmla="*/ 488156 h 504825"/>
                  <a:gd name="connsiteX130" fmla="*/ 823940 w 1290665"/>
                  <a:gd name="connsiteY130" fmla="*/ 497681 h 504825"/>
                  <a:gd name="connsiteX131" fmla="*/ 814415 w 1290665"/>
                  <a:gd name="connsiteY131" fmla="*/ 500062 h 504825"/>
                  <a:gd name="connsiteX132" fmla="*/ 797746 w 1290665"/>
                  <a:gd name="connsiteY132" fmla="*/ 504825 h 504825"/>
                  <a:gd name="connsiteX133" fmla="*/ 771553 w 1290665"/>
                  <a:gd name="connsiteY133" fmla="*/ 502443 h 504825"/>
                  <a:gd name="connsiteX134" fmla="*/ 757265 w 1290665"/>
                  <a:gd name="connsiteY134" fmla="*/ 488156 h 504825"/>
                  <a:gd name="connsiteX135" fmla="*/ 745359 w 1290665"/>
                  <a:gd name="connsiteY135" fmla="*/ 473868 h 504825"/>
                  <a:gd name="connsiteX136" fmla="*/ 738215 w 1290665"/>
                  <a:gd name="connsiteY136" fmla="*/ 466725 h 504825"/>
                  <a:gd name="connsiteX137" fmla="*/ 731071 w 1290665"/>
                  <a:gd name="connsiteY137" fmla="*/ 452437 h 504825"/>
                  <a:gd name="connsiteX138" fmla="*/ 728690 w 1290665"/>
                  <a:gd name="connsiteY138" fmla="*/ 445293 h 504825"/>
                  <a:gd name="connsiteX139" fmla="*/ 723928 w 1290665"/>
                  <a:gd name="connsiteY139" fmla="*/ 435768 h 504825"/>
                  <a:gd name="connsiteX140" fmla="*/ 716784 w 1290665"/>
                  <a:gd name="connsiteY140" fmla="*/ 421481 h 504825"/>
                  <a:gd name="connsiteX141" fmla="*/ 714403 w 1290665"/>
                  <a:gd name="connsiteY141" fmla="*/ 392906 h 504825"/>
                  <a:gd name="connsiteX142" fmla="*/ 702496 w 1290665"/>
                  <a:gd name="connsiteY142" fmla="*/ 383381 h 504825"/>
                  <a:gd name="connsiteX143" fmla="*/ 690590 w 1290665"/>
                  <a:gd name="connsiteY143" fmla="*/ 378618 h 504825"/>
                  <a:gd name="connsiteX144" fmla="*/ 683446 w 1290665"/>
                  <a:gd name="connsiteY144" fmla="*/ 381000 h 504825"/>
                  <a:gd name="connsiteX145" fmla="*/ 681065 w 1290665"/>
                  <a:gd name="connsiteY145" fmla="*/ 390525 h 504825"/>
                  <a:gd name="connsiteX146" fmla="*/ 688209 w 1290665"/>
                  <a:gd name="connsiteY146" fmla="*/ 411956 h 504825"/>
                  <a:gd name="connsiteX147" fmla="*/ 690590 w 1290665"/>
                  <a:gd name="connsiteY147" fmla="*/ 423862 h 504825"/>
                  <a:gd name="connsiteX148" fmla="*/ 692971 w 1290665"/>
                  <a:gd name="connsiteY148" fmla="*/ 431006 h 504825"/>
                  <a:gd name="connsiteX149" fmla="*/ 690590 w 1290665"/>
                  <a:gd name="connsiteY149" fmla="*/ 464343 h 504825"/>
                  <a:gd name="connsiteX150" fmla="*/ 688209 w 1290665"/>
                  <a:gd name="connsiteY150" fmla="*/ 471487 h 504825"/>
                  <a:gd name="connsiteX151" fmla="*/ 666778 w 1290665"/>
                  <a:gd name="connsiteY151" fmla="*/ 483393 h 504825"/>
                  <a:gd name="connsiteX152" fmla="*/ 659634 w 1290665"/>
                  <a:gd name="connsiteY152" fmla="*/ 488156 h 504825"/>
                  <a:gd name="connsiteX153" fmla="*/ 619153 w 1290665"/>
                  <a:gd name="connsiteY153" fmla="*/ 485775 h 504825"/>
                  <a:gd name="connsiteX154" fmla="*/ 612009 w 1290665"/>
                  <a:gd name="connsiteY154" fmla="*/ 481012 h 504825"/>
                  <a:gd name="connsiteX155" fmla="*/ 602484 w 1290665"/>
                  <a:gd name="connsiteY155" fmla="*/ 473868 h 504825"/>
                  <a:gd name="connsiteX156" fmla="*/ 588196 w 1290665"/>
                  <a:gd name="connsiteY156" fmla="*/ 461962 h 504825"/>
                  <a:gd name="connsiteX157" fmla="*/ 571528 w 1290665"/>
                  <a:gd name="connsiteY157" fmla="*/ 440531 h 504825"/>
                  <a:gd name="connsiteX158" fmla="*/ 562003 w 1290665"/>
                  <a:gd name="connsiteY158" fmla="*/ 428625 h 504825"/>
                  <a:gd name="connsiteX159" fmla="*/ 559621 w 1290665"/>
                  <a:gd name="connsiteY159" fmla="*/ 421481 h 504825"/>
                  <a:gd name="connsiteX160" fmla="*/ 552478 w 1290665"/>
                  <a:gd name="connsiteY160" fmla="*/ 414337 h 504825"/>
                  <a:gd name="connsiteX161" fmla="*/ 550096 w 1290665"/>
                  <a:gd name="connsiteY161" fmla="*/ 407193 h 504825"/>
                  <a:gd name="connsiteX162" fmla="*/ 497709 w 1290665"/>
                  <a:gd name="connsiteY162" fmla="*/ 397668 h 504825"/>
                  <a:gd name="connsiteX163" fmla="*/ 209578 w 1290665"/>
                  <a:gd name="connsiteY163" fmla="*/ 395287 h 504825"/>
                  <a:gd name="connsiteX164" fmla="*/ 188146 w 1290665"/>
                  <a:gd name="connsiteY164" fmla="*/ 392906 h 504825"/>
                  <a:gd name="connsiteX165" fmla="*/ 171478 w 1290665"/>
                  <a:gd name="connsiteY165" fmla="*/ 385762 h 504825"/>
                  <a:gd name="connsiteX166" fmla="*/ 140521 w 1290665"/>
                  <a:gd name="connsiteY166" fmla="*/ 378618 h 504825"/>
                  <a:gd name="connsiteX167" fmla="*/ 128615 w 1290665"/>
                  <a:gd name="connsiteY167" fmla="*/ 371475 h 504825"/>
                  <a:gd name="connsiteX168" fmla="*/ 119090 w 1290665"/>
                  <a:gd name="connsiteY168" fmla="*/ 369093 h 504825"/>
                  <a:gd name="connsiteX169" fmla="*/ 107184 w 1290665"/>
                  <a:gd name="connsiteY169" fmla="*/ 361950 h 504825"/>
                  <a:gd name="connsiteX170" fmla="*/ 90515 w 1290665"/>
                  <a:gd name="connsiteY170" fmla="*/ 357187 h 504825"/>
                  <a:gd name="connsiteX171" fmla="*/ 69084 w 1290665"/>
                  <a:gd name="connsiteY171" fmla="*/ 347662 h 504825"/>
                  <a:gd name="connsiteX172" fmla="*/ 61940 w 1290665"/>
                  <a:gd name="connsiteY172" fmla="*/ 345281 h 504825"/>
                  <a:gd name="connsiteX173" fmla="*/ 40509 w 1290665"/>
                  <a:gd name="connsiteY173" fmla="*/ 330993 h 504825"/>
                  <a:gd name="connsiteX174" fmla="*/ 26221 w 1290665"/>
                  <a:gd name="connsiteY174" fmla="*/ 321468 h 504825"/>
                  <a:gd name="connsiteX175" fmla="*/ 11934 w 1290665"/>
                  <a:gd name="connsiteY175" fmla="*/ 304800 h 504825"/>
                  <a:gd name="connsiteX176" fmla="*/ 9553 w 1290665"/>
                  <a:gd name="connsiteY176" fmla="*/ 297656 h 504825"/>
                  <a:gd name="connsiteX177" fmla="*/ 28 w 1290665"/>
                  <a:gd name="connsiteY177" fmla="*/ 280987 h 504825"/>
                  <a:gd name="connsiteX178" fmla="*/ 11934 w 1290665"/>
                  <a:gd name="connsiteY178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88146 w 1290665"/>
                  <a:gd name="connsiteY16" fmla="*/ 126206 h 504825"/>
                  <a:gd name="connsiteX17" fmla="*/ 209578 w 1290665"/>
                  <a:gd name="connsiteY17" fmla="*/ 116681 h 504825"/>
                  <a:gd name="connsiteX18" fmla="*/ 226246 w 1290665"/>
                  <a:gd name="connsiteY18" fmla="*/ 111918 h 504825"/>
                  <a:gd name="connsiteX19" fmla="*/ 233390 w 1290665"/>
                  <a:gd name="connsiteY19" fmla="*/ 107156 h 504825"/>
                  <a:gd name="connsiteX20" fmla="*/ 245296 w 1290665"/>
                  <a:gd name="connsiteY20" fmla="*/ 104775 h 504825"/>
                  <a:gd name="connsiteX21" fmla="*/ 264346 w 1290665"/>
                  <a:gd name="connsiteY21" fmla="*/ 100012 h 504825"/>
                  <a:gd name="connsiteX22" fmla="*/ 285778 w 1290665"/>
                  <a:gd name="connsiteY22" fmla="*/ 95250 h 504825"/>
                  <a:gd name="connsiteX23" fmla="*/ 331021 w 1290665"/>
                  <a:gd name="connsiteY23" fmla="*/ 90487 h 504825"/>
                  <a:gd name="connsiteX24" fmla="*/ 345309 w 1290665"/>
                  <a:gd name="connsiteY24" fmla="*/ 88106 h 504825"/>
                  <a:gd name="connsiteX25" fmla="*/ 369121 w 1290665"/>
                  <a:gd name="connsiteY25" fmla="*/ 83343 h 504825"/>
                  <a:gd name="connsiteX26" fmla="*/ 416746 w 1290665"/>
                  <a:gd name="connsiteY26" fmla="*/ 76200 h 504825"/>
                  <a:gd name="connsiteX27" fmla="*/ 526284 w 1290665"/>
                  <a:gd name="connsiteY27" fmla="*/ 78581 h 504825"/>
                  <a:gd name="connsiteX28" fmla="*/ 571528 w 1290665"/>
                  <a:gd name="connsiteY28" fmla="*/ 76200 h 504825"/>
                  <a:gd name="connsiteX29" fmla="*/ 578671 w 1290665"/>
                  <a:gd name="connsiteY29" fmla="*/ 73818 h 504825"/>
                  <a:gd name="connsiteX30" fmla="*/ 592959 w 1290665"/>
                  <a:gd name="connsiteY30" fmla="*/ 64293 h 504825"/>
                  <a:gd name="connsiteX31" fmla="*/ 600103 w 1290665"/>
                  <a:gd name="connsiteY31" fmla="*/ 59531 h 504825"/>
                  <a:gd name="connsiteX32" fmla="*/ 604865 w 1290665"/>
                  <a:gd name="connsiteY32" fmla="*/ 52387 h 504825"/>
                  <a:gd name="connsiteX33" fmla="*/ 612009 w 1290665"/>
                  <a:gd name="connsiteY33" fmla="*/ 38100 h 504825"/>
                  <a:gd name="connsiteX34" fmla="*/ 633440 w 1290665"/>
                  <a:gd name="connsiteY34" fmla="*/ 26193 h 504825"/>
                  <a:gd name="connsiteX35" fmla="*/ 640584 w 1290665"/>
                  <a:gd name="connsiteY35" fmla="*/ 19050 h 504825"/>
                  <a:gd name="connsiteX36" fmla="*/ 654871 w 1290665"/>
                  <a:gd name="connsiteY36" fmla="*/ 14287 h 504825"/>
                  <a:gd name="connsiteX37" fmla="*/ 671540 w 1290665"/>
                  <a:gd name="connsiteY37" fmla="*/ 9525 h 504825"/>
                  <a:gd name="connsiteX38" fmla="*/ 678684 w 1290665"/>
                  <a:gd name="connsiteY38" fmla="*/ 7143 h 504825"/>
                  <a:gd name="connsiteX39" fmla="*/ 685828 w 1290665"/>
                  <a:gd name="connsiteY39" fmla="*/ 2381 h 504825"/>
                  <a:gd name="connsiteX40" fmla="*/ 716784 w 1290665"/>
                  <a:gd name="connsiteY40" fmla="*/ 0 h 504825"/>
                  <a:gd name="connsiteX41" fmla="*/ 752503 w 1290665"/>
                  <a:gd name="connsiteY41" fmla="*/ 2381 h 504825"/>
                  <a:gd name="connsiteX42" fmla="*/ 759646 w 1290665"/>
                  <a:gd name="connsiteY42" fmla="*/ 7143 h 504825"/>
                  <a:gd name="connsiteX43" fmla="*/ 766790 w 1290665"/>
                  <a:gd name="connsiteY43" fmla="*/ 14287 h 504825"/>
                  <a:gd name="connsiteX44" fmla="*/ 781078 w 1290665"/>
                  <a:gd name="connsiteY44" fmla="*/ 33337 h 504825"/>
                  <a:gd name="connsiteX45" fmla="*/ 783459 w 1290665"/>
                  <a:gd name="connsiteY45" fmla="*/ 40481 h 504825"/>
                  <a:gd name="connsiteX46" fmla="*/ 797746 w 1290665"/>
                  <a:gd name="connsiteY46" fmla="*/ 50006 h 504825"/>
                  <a:gd name="connsiteX47" fmla="*/ 807271 w 1290665"/>
                  <a:gd name="connsiteY47" fmla="*/ 66675 h 504825"/>
                  <a:gd name="connsiteX48" fmla="*/ 809653 w 1290665"/>
                  <a:gd name="connsiteY48" fmla="*/ 73818 h 504825"/>
                  <a:gd name="connsiteX49" fmla="*/ 819178 w 1290665"/>
                  <a:gd name="connsiteY49" fmla="*/ 97631 h 504825"/>
                  <a:gd name="connsiteX50" fmla="*/ 819178 w 1290665"/>
                  <a:gd name="connsiteY50" fmla="*/ 145256 h 504825"/>
                  <a:gd name="connsiteX51" fmla="*/ 804890 w 1290665"/>
                  <a:gd name="connsiteY51" fmla="*/ 161925 h 504825"/>
                  <a:gd name="connsiteX52" fmla="*/ 800128 w 1290665"/>
                  <a:gd name="connsiteY52" fmla="*/ 176212 h 504825"/>
                  <a:gd name="connsiteX53" fmla="*/ 797746 w 1290665"/>
                  <a:gd name="connsiteY53" fmla="*/ 183356 h 504825"/>
                  <a:gd name="connsiteX54" fmla="*/ 802509 w 1290665"/>
                  <a:gd name="connsiteY54" fmla="*/ 190500 h 504825"/>
                  <a:gd name="connsiteX55" fmla="*/ 819178 w 1290665"/>
                  <a:gd name="connsiteY55" fmla="*/ 192881 h 504825"/>
                  <a:gd name="connsiteX56" fmla="*/ 826321 w 1290665"/>
                  <a:gd name="connsiteY56" fmla="*/ 195262 h 504825"/>
                  <a:gd name="connsiteX57" fmla="*/ 869184 w 1290665"/>
                  <a:gd name="connsiteY57" fmla="*/ 192881 h 504825"/>
                  <a:gd name="connsiteX58" fmla="*/ 1090640 w 1290665"/>
                  <a:gd name="connsiteY58" fmla="*/ 190500 h 504825"/>
                  <a:gd name="connsiteX59" fmla="*/ 1104928 w 1290665"/>
                  <a:gd name="connsiteY59" fmla="*/ 185737 h 504825"/>
                  <a:gd name="connsiteX60" fmla="*/ 1135884 w 1290665"/>
                  <a:gd name="connsiteY60" fmla="*/ 178593 h 504825"/>
                  <a:gd name="connsiteX61" fmla="*/ 1150171 w 1290665"/>
                  <a:gd name="connsiteY61" fmla="*/ 173831 h 504825"/>
                  <a:gd name="connsiteX62" fmla="*/ 1169221 w 1290665"/>
                  <a:gd name="connsiteY62" fmla="*/ 166687 h 504825"/>
                  <a:gd name="connsiteX63" fmla="*/ 1176365 w 1290665"/>
                  <a:gd name="connsiteY63" fmla="*/ 161925 h 504825"/>
                  <a:gd name="connsiteX64" fmla="*/ 1197796 w 1290665"/>
                  <a:gd name="connsiteY64" fmla="*/ 154781 h 504825"/>
                  <a:gd name="connsiteX65" fmla="*/ 1204940 w 1290665"/>
                  <a:gd name="connsiteY65" fmla="*/ 152400 h 504825"/>
                  <a:gd name="connsiteX66" fmla="*/ 1226371 w 1290665"/>
                  <a:gd name="connsiteY66" fmla="*/ 145256 h 504825"/>
                  <a:gd name="connsiteX67" fmla="*/ 1238278 w 1290665"/>
                  <a:gd name="connsiteY67" fmla="*/ 140493 h 504825"/>
                  <a:gd name="connsiteX68" fmla="*/ 1245421 w 1290665"/>
                  <a:gd name="connsiteY68" fmla="*/ 138112 h 504825"/>
                  <a:gd name="connsiteX69" fmla="*/ 1252565 w 1290665"/>
                  <a:gd name="connsiteY69" fmla="*/ 133350 h 504825"/>
                  <a:gd name="connsiteX70" fmla="*/ 1266853 w 1290665"/>
                  <a:gd name="connsiteY70" fmla="*/ 128587 h 504825"/>
                  <a:gd name="connsiteX71" fmla="*/ 1281140 w 1290665"/>
                  <a:gd name="connsiteY71" fmla="*/ 121443 h 504825"/>
                  <a:gd name="connsiteX72" fmla="*/ 1290665 w 1290665"/>
                  <a:gd name="connsiteY72" fmla="*/ 123825 h 504825"/>
                  <a:gd name="connsiteX73" fmla="*/ 1288284 w 1290665"/>
                  <a:gd name="connsiteY73" fmla="*/ 138112 h 504825"/>
                  <a:gd name="connsiteX74" fmla="*/ 1283521 w 1290665"/>
                  <a:gd name="connsiteY74" fmla="*/ 157162 h 504825"/>
                  <a:gd name="connsiteX75" fmla="*/ 1278759 w 1290665"/>
                  <a:gd name="connsiteY75" fmla="*/ 164306 h 504825"/>
                  <a:gd name="connsiteX76" fmla="*/ 1266853 w 1290665"/>
                  <a:gd name="connsiteY76" fmla="*/ 180975 h 504825"/>
                  <a:gd name="connsiteX77" fmla="*/ 1264471 w 1290665"/>
                  <a:gd name="connsiteY77" fmla="*/ 188118 h 504825"/>
                  <a:gd name="connsiteX78" fmla="*/ 1254946 w 1290665"/>
                  <a:gd name="connsiteY78" fmla="*/ 202406 h 504825"/>
                  <a:gd name="connsiteX79" fmla="*/ 1247803 w 1290665"/>
                  <a:gd name="connsiteY79" fmla="*/ 216693 h 504825"/>
                  <a:gd name="connsiteX80" fmla="*/ 1245421 w 1290665"/>
                  <a:gd name="connsiteY80" fmla="*/ 223837 h 504825"/>
                  <a:gd name="connsiteX81" fmla="*/ 1240659 w 1290665"/>
                  <a:gd name="connsiteY81" fmla="*/ 230981 h 504825"/>
                  <a:gd name="connsiteX82" fmla="*/ 1238278 w 1290665"/>
                  <a:gd name="connsiteY82" fmla="*/ 238125 h 504825"/>
                  <a:gd name="connsiteX83" fmla="*/ 1228753 w 1290665"/>
                  <a:gd name="connsiteY83" fmla="*/ 254793 h 504825"/>
                  <a:gd name="connsiteX84" fmla="*/ 1223990 w 1290665"/>
                  <a:gd name="connsiteY84" fmla="*/ 276225 h 504825"/>
                  <a:gd name="connsiteX85" fmla="*/ 1228753 w 1290665"/>
                  <a:gd name="connsiteY85" fmla="*/ 302418 h 504825"/>
                  <a:gd name="connsiteX86" fmla="*/ 1235896 w 1290665"/>
                  <a:gd name="connsiteY86" fmla="*/ 323850 h 504825"/>
                  <a:gd name="connsiteX87" fmla="*/ 1238278 w 1290665"/>
                  <a:gd name="connsiteY87" fmla="*/ 333375 h 504825"/>
                  <a:gd name="connsiteX88" fmla="*/ 1245421 w 1290665"/>
                  <a:gd name="connsiteY88" fmla="*/ 340518 h 504825"/>
                  <a:gd name="connsiteX89" fmla="*/ 1247803 w 1290665"/>
                  <a:gd name="connsiteY89" fmla="*/ 347662 h 504825"/>
                  <a:gd name="connsiteX90" fmla="*/ 1250184 w 1290665"/>
                  <a:gd name="connsiteY90" fmla="*/ 357187 h 504825"/>
                  <a:gd name="connsiteX91" fmla="*/ 1259709 w 1290665"/>
                  <a:gd name="connsiteY91" fmla="*/ 376237 h 504825"/>
                  <a:gd name="connsiteX92" fmla="*/ 1266853 w 1290665"/>
                  <a:gd name="connsiteY92" fmla="*/ 400050 h 504825"/>
                  <a:gd name="connsiteX93" fmla="*/ 1269234 w 1290665"/>
                  <a:gd name="connsiteY93" fmla="*/ 407193 h 504825"/>
                  <a:gd name="connsiteX94" fmla="*/ 1271615 w 1290665"/>
                  <a:gd name="connsiteY94" fmla="*/ 414337 h 504825"/>
                  <a:gd name="connsiteX95" fmla="*/ 1269234 w 1290665"/>
                  <a:gd name="connsiteY95" fmla="*/ 431006 h 504825"/>
                  <a:gd name="connsiteX96" fmla="*/ 1221609 w 1290665"/>
                  <a:gd name="connsiteY96" fmla="*/ 426243 h 504825"/>
                  <a:gd name="connsiteX97" fmla="*/ 1212084 w 1290665"/>
                  <a:gd name="connsiteY97" fmla="*/ 421481 h 504825"/>
                  <a:gd name="connsiteX98" fmla="*/ 1197796 w 1290665"/>
                  <a:gd name="connsiteY98" fmla="*/ 419100 h 504825"/>
                  <a:gd name="connsiteX99" fmla="*/ 1178746 w 1290665"/>
                  <a:gd name="connsiteY99" fmla="*/ 411956 h 504825"/>
                  <a:gd name="connsiteX100" fmla="*/ 1171603 w 1290665"/>
                  <a:gd name="connsiteY100" fmla="*/ 407193 h 504825"/>
                  <a:gd name="connsiteX101" fmla="*/ 1145409 w 1290665"/>
                  <a:gd name="connsiteY101" fmla="*/ 397668 h 504825"/>
                  <a:gd name="connsiteX102" fmla="*/ 1131121 w 1290665"/>
                  <a:gd name="connsiteY102" fmla="*/ 395287 h 504825"/>
                  <a:gd name="connsiteX103" fmla="*/ 1121596 w 1290665"/>
                  <a:gd name="connsiteY103" fmla="*/ 390525 h 504825"/>
                  <a:gd name="connsiteX104" fmla="*/ 1109690 w 1290665"/>
                  <a:gd name="connsiteY104" fmla="*/ 388143 h 504825"/>
                  <a:gd name="connsiteX105" fmla="*/ 1100165 w 1290665"/>
                  <a:gd name="connsiteY105" fmla="*/ 385762 h 504825"/>
                  <a:gd name="connsiteX106" fmla="*/ 1088259 w 1290665"/>
                  <a:gd name="connsiteY106" fmla="*/ 381000 h 504825"/>
                  <a:gd name="connsiteX107" fmla="*/ 1078734 w 1290665"/>
                  <a:gd name="connsiteY107" fmla="*/ 378618 h 504825"/>
                  <a:gd name="connsiteX108" fmla="*/ 1071590 w 1290665"/>
                  <a:gd name="connsiteY108" fmla="*/ 376237 h 504825"/>
                  <a:gd name="connsiteX109" fmla="*/ 1062065 w 1290665"/>
                  <a:gd name="connsiteY109" fmla="*/ 373856 h 504825"/>
                  <a:gd name="connsiteX110" fmla="*/ 1047778 w 1290665"/>
                  <a:gd name="connsiteY110" fmla="*/ 369093 h 504825"/>
                  <a:gd name="connsiteX111" fmla="*/ 1038253 w 1290665"/>
                  <a:gd name="connsiteY111" fmla="*/ 366712 h 504825"/>
                  <a:gd name="connsiteX112" fmla="*/ 1023965 w 1290665"/>
                  <a:gd name="connsiteY112" fmla="*/ 361950 h 504825"/>
                  <a:gd name="connsiteX113" fmla="*/ 1012059 w 1290665"/>
                  <a:gd name="connsiteY113" fmla="*/ 359568 h 504825"/>
                  <a:gd name="connsiteX114" fmla="*/ 1004915 w 1290665"/>
                  <a:gd name="connsiteY114" fmla="*/ 357187 h 504825"/>
                  <a:gd name="connsiteX115" fmla="*/ 988246 w 1290665"/>
                  <a:gd name="connsiteY115" fmla="*/ 354806 h 504825"/>
                  <a:gd name="connsiteX116" fmla="*/ 964434 w 1290665"/>
                  <a:gd name="connsiteY116" fmla="*/ 350043 h 504825"/>
                  <a:gd name="connsiteX117" fmla="*/ 933478 w 1290665"/>
                  <a:gd name="connsiteY117" fmla="*/ 347662 h 504825"/>
                  <a:gd name="connsiteX118" fmla="*/ 909665 w 1290665"/>
                  <a:gd name="connsiteY118" fmla="*/ 385762 h 504825"/>
                  <a:gd name="connsiteX119" fmla="*/ 912046 w 1290665"/>
                  <a:gd name="connsiteY119" fmla="*/ 392906 h 504825"/>
                  <a:gd name="connsiteX120" fmla="*/ 909665 w 1290665"/>
                  <a:gd name="connsiteY120" fmla="*/ 428625 h 504825"/>
                  <a:gd name="connsiteX121" fmla="*/ 904903 w 1290665"/>
                  <a:gd name="connsiteY121" fmla="*/ 442912 h 504825"/>
                  <a:gd name="connsiteX122" fmla="*/ 890615 w 1290665"/>
                  <a:gd name="connsiteY122" fmla="*/ 454818 h 504825"/>
                  <a:gd name="connsiteX123" fmla="*/ 885853 w 1290665"/>
                  <a:gd name="connsiteY123" fmla="*/ 461962 h 504825"/>
                  <a:gd name="connsiteX124" fmla="*/ 878709 w 1290665"/>
                  <a:gd name="connsiteY124" fmla="*/ 466725 h 504825"/>
                  <a:gd name="connsiteX125" fmla="*/ 869184 w 1290665"/>
                  <a:gd name="connsiteY125" fmla="*/ 473868 h 504825"/>
                  <a:gd name="connsiteX126" fmla="*/ 862040 w 1290665"/>
                  <a:gd name="connsiteY126" fmla="*/ 478631 h 504825"/>
                  <a:gd name="connsiteX127" fmla="*/ 847753 w 1290665"/>
                  <a:gd name="connsiteY127" fmla="*/ 483393 h 504825"/>
                  <a:gd name="connsiteX128" fmla="*/ 838228 w 1290665"/>
                  <a:gd name="connsiteY128" fmla="*/ 488156 h 504825"/>
                  <a:gd name="connsiteX129" fmla="*/ 823940 w 1290665"/>
                  <a:gd name="connsiteY129" fmla="*/ 497681 h 504825"/>
                  <a:gd name="connsiteX130" fmla="*/ 814415 w 1290665"/>
                  <a:gd name="connsiteY130" fmla="*/ 500062 h 504825"/>
                  <a:gd name="connsiteX131" fmla="*/ 797746 w 1290665"/>
                  <a:gd name="connsiteY131" fmla="*/ 504825 h 504825"/>
                  <a:gd name="connsiteX132" fmla="*/ 771553 w 1290665"/>
                  <a:gd name="connsiteY132" fmla="*/ 502443 h 504825"/>
                  <a:gd name="connsiteX133" fmla="*/ 757265 w 1290665"/>
                  <a:gd name="connsiteY133" fmla="*/ 488156 h 504825"/>
                  <a:gd name="connsiteX134" fmla="*/ 745359 w 1290665"/>
                  <a:gd name="connsiteY134" fmla="*/ 473868 h 504825"/>
                  <a:gd name="connsiteX135" fmla="*/ 738215 w 1290665"/>
                  <a:gd name="connsiteY135" fmla="*/ 466725 h 504825"/>
                  <a:gd name="connsiteX136" fmla="*/ 731071 w 1290665"/>
                  <a:gd name="connsiteY136" fmla="*/ 452437 h 504825"/>
                  <a:gd name="connsiteX137" fmla="*/ 728690 w 1290665"/>
                  <a:gd name="connsiteY137" fmla="*/ 445293 h 504825"/>
                  <a:gd name="connsiteX138" fmla="*/ 723928 w 1290665"/>
                  <a:gd name="connsiteY138" fmla="*/ 435768 h 504825"/>
                  <a:gd name="connsiteX139" fmla="*/ 716784 w 1290665"/>
                  <a:gd name="connsiteY139" fmla="*/ 421481 h 504825"/>
                  <a:gd name="connsiteX140" fmla="*/ 714403 w 1290665"/>
                  <a:gd name="connsiteY140" fmla="*/ 392906 h 504825"/>
                  <a:gd name="connsiteX141" fmla="*/ 702496 w 1290665"/>
                  <a:gd name="connsiteY141" fmla="*/ 383381 h 504825"/>
                  <a:gd name="connsiteX142" fmla="*/ 690590 w 1290665"/>
                  <a:gd name="connsiteY142" fmla="*/ 378618 h 504825"/>
                  <a:gd name="connsiteX143" fmla="*/ 683446 w 1290665"/>
                  <a:gd name="connsiteY143" fmla="*/ 381000 h 504825"/>
                  <a:gd name="connsiteX144" fmla="*/ 681065 w 1290665"/>
                  <a:gd name="connsiteY144" fmla="*/ 390525 h 504825"/>
                  <a:gd name="connsiteX145" fmla="*/ 688209 w 1290665"/>
                  <a:gd name="connsiteY145" fmla="*/ 411956 h 504825"/>
                  <a:gd name="connsiteX146" fmla="*/ 690590 w 1290665"/>
                  <a:gd name="connsiteY146" fmla="*/ 423862 h 504825"/>
                  <a:gd name="connsiteX147" fmla="*/ 692971 w 1290665"/>
                  <a:gd name="connsiteY147" fmla="*/ 431006 h 504825"/>
                  <a:gd name="connsiteX148" fmla="*/ 690590 w 1290665"/>
                  <a:gd name="connsiteY148" fmla="*/ 464343 h 504825"/>
                  <a:gd name="connsiteX149" fmla="*/ 688209 w 1290665"/>
                  <a:gd name="connsiteY149" fmla="*/ 471487 h 504825"/>
                  <a:gd name="connsiteX150" fmla="*/ 666778 w 1290665"/>
                  <a:gd name="connsiteY150" fmla="*/ 483393 h 504825"/>
                  <a:gd name="connsiteX151" fmla="*/ 659634 w 1290665"/>
                  <a:gd name="connsiteY151" fmla="*/ 488156 h 504825"/>
                  <a:gd name="connsiteX152" fmla="*/ 619153 w 1290665"/>
                  <a:gd name="connsiteY152" fmla="*/ 485775 h 504825"/>
                  <a:gd name="connsiteX153" fmla="*/ 612009 w 1290665"/>
                  <a:gd name="connsiteY153" fmla="*/ 481012 h 504825"/>
                  <a:gd name="connsiteX154" fmla="*/ 602484 w 1290665"/>
                  <a:gd name="connsiteY154" fmla="*/ 473868 h 504825"/>
                  <a:gd name="connsiteX155" fmla="*/ 588196 w 1290665"/>
                  <a:gd name="connsiteY155" fmla="*/ 461962 h 504825"/>
                  <a:gd name="connsiteX156" fmla="*/ 571528 w 1290665"/>
                  <a:gd name="connsiteY156" fmla="*/ 440531 h 504825"/>
                  <a:gd name="connsiteX157" fmla="*/ 562003 w 1290665"/>
                  <a:gd name="connsiteY157" fmla="*/ 428625 h 504825"/>
                  <a:gd name="connsiteX158" fmla="*/ 559621 w 1290665"/>
                  <a:gd name="connsiteY158" fmla="*/ 421481 h 504825"/>
                  <a:gd name="connsiteX159" fmla="*/ 552478 w 1290665"/>
                  <a:gd name="connsiteY159" fmla="*/ 414337 h 504825"/>
                  <a:gd name="connsiteX160" fmla="*/ 550096 w 1290665"/>
                  <a:gd name="connsiteY160" fmla="*/ 407193 h 504825"/>
                  <a:gd name="connsiteX161" fmla="*/ 497709 w 1290665"/>
                  <a:gd name="connsiteY161" fmla="*/ 397668 h 504825"/>
                  <a:gd name="connsiteX162" fmla="*/ 209578 w 1290665"/>
                  <a:gd name="connsiteY162" fmla="*/ 395287 h 504825"/>
                  <a:gd name="connsiteX163" fmla="*/ 188146 w 1290665"/>
                  <a:gd name="connsiteY163" fmla="*/ 392906 h 504825"/>
                  <a:gd name="connsiteX164" fmla="*/ 171478 w 1290665"/>
                  <a:gd name="connsiteY164" fmla="*/ 385762 h 504825"/>
                  <a:gd name="connsiteX165" fmla="*/ 140521 w 1290665"/>
                  <a:gd name="connsiteY165" fmla="*/ 378618 h 504825"/>
                  <a:gd name="connsiteX166" fmla="*/ 128615 w 1290665"/>
                  <a:gd name="connsiteY166" fmla="*/ 371475 h 504825"/>
                  <a:gd name="connsiteX167" fmla="*/ 119090 w 1290665"/>
                  <a:gd name="connsiteY167" fmla="*/ 369093 h 504825"/>
                  <a:gd name="connsiteX168" fmla="*/ 107184 w 1290665"/>
                  <a:gd name="connsiteY168" fmla="*/ 361950 h 504825"/>
                  <a:gd name="connsiteX169" fmla="*/ 90515 w 1290665"/>
                  <a:gd name="connsiteY169" fmla="*/ 357187 h 504825"/>
                  <a:gd name="connsiteX170" fmla="*/ 69084 w 1290665"/>
                  <a:gd name="connsiteY170" fmla="*/ 347662 h 504825"/>
                  <a:gd name="connsiteX171" fmla="*/ 61940 w 1290665"/>
                  <a:gd name="connsiteY171" fmla="*/ 345281 h 504825"/>
                  <a:gd name="connsiteX172" fmla="*/ 40509 w 1290665"/>
                  <a:gd name="connsiteY172" fmla="*/ 330993 h 504825"/>
                  <a:gd name="connsiteX173" fmla="*/ 26221 w 1290665"/>
                  <a:gd name="connsiteY173" fmla="*/ 321468 h 504825"/>
                  <a:gd name="connsiteX174" fmla="*/ 11934 w 1290665"/>
                  <a:gd name="connsiteY174" fmla="*/ 304800 h 504825"/>
                  <a:gd name="connsiteX175" fmla="*/ 9553 w 1290665"/>
                  <a:gd name="connsiteY175" fmla="*/ 297656 h 504825"/>
                  <a:gd name="connsiteX176" fmla="*/ 28 w 1290665"/>
                  <a:gd name="connsiteY176" fmla="*/ 280987 h 504825"/>
                  <a:gd name="connsiteX177" fmla="*/ 11934 w 1290665"/>
                  <a:gd name="connsiteY177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88146 w 1290665"/>
                  <a:gd name="connsiteY15" fmla="*/ 126206 h 504825"/>
                  <a:gd name="connsiteX16" fmla="*/ 209578 w 1290665"/>
                  <a:gd name="connsiteY16" fmla="*/ 116681 h 504825"/>
                  <a:gd name="connsiteX17" fmla="*/ 226246 w 1290665"/>
                  <a:gd name="connsiteY17" fmla="*/ 111918 h 504825"/>
                  <a:gd name="connsiteX18" fmla="*/ 233390 w 1290665"/>
                  <a:gd name="connsiteY18" fmla="*/ 107156 h 504825"/>
                  <a:gd name="connsiteX19" fmla="*/ 245296 w 1290665"/>
                  <a:gd name="connsiteY19" fmla="*/ 104775 h 504825"/>
                  <a:gd name="connsiteX20" fmla="*/ 264346 w 1290665"/>
                  <a:gd name="connsiteY20" fmla="*/ 100012 h 504825"/>
                  <a:gd name="connsiteX21" fmla="*/ 285778 w 1290665"/>
                  <a:gd name="connsiteY21" fmla="*/ 95250 h 504825"/>
                  <a:gd name="connsiteX22" fmla="*/ 331021 w 1290665"/>
                  <a:gd name="connsiteY22" fmla="*/ 90487 h 504825"/>
                  <a:gd name="connsiteX23" fmla="*/ 345309 w 1290665"/>
                  <a:gd name="connsiteY23" fmla="*/ 88106 h 504825"/>
                  <a:gd name="connsiteX24" fmla="*/ 369121 w 1290665"/>
                  <a:gd name="connsiteY24" fmla="*/ 83343 h 504825"/>
                  <a:gd name="connsiteX25" fmla="*/ 416746 w 1290665"/>
                  <a:gd name="connsiteY25" fmla="*/ 76200 h 504825"/>
                  <a:gd name="connsiteX26" fmla="*/ 526284 w 1290665"/>
                  <a:gd name="connsiteY26" fmla="*/ 78581 h 504825"/>
                  <a:gd name="connsiteX27" fmla="*/ 571528 w 1290665"/>
                  <a:gd name="connsiteY27" fmla="*/ 76200 h 504825"/>
                  <a:gd name="connsiteX28" fmla="*/ 578671 w 1290665"/>
                  <a:gd name="connsiteY28" fmla="*/ 73818 h 504825"/>
                  <a:gd name="connsiteX29" fmla="*/ 592959 w 1290665"/>
                  <a:gd name="connsiteY29" fmla="*/ 64293 h 504825"/>
                  <a:gd name="connsiteX30" fmla="*/ 600103 w 1290665"/>
                  <a:gd name="connsiteY30" fmla="*/ 59531 h 504825"/>
                  <a:gd name="connsiteX31" fmla="*/ 604865 w 1290665"/>
                  <a:gd name="connsiteY31" fmla="*/ 52387 h 504825"/>
                  <a:gd name="connsiteX32" fmla="*/ 612009 w 1290665"/>
                  <a:gd name="connsiteY32" fmla="*/ 38100 h 504825"/>
                  <a:gd name="connsiteX33" fmla="*/ 633440 w 1290665"/>
                  <a:gd name="connsiteY33" fmla="*/ 26193 h 504825"/>
                  <a:gd name="connsiteX34" fmla="*/ 640584 w 1290665"/>
                  <a:gd name="connsiteY34" fmla="*/ 19050 h 504825"/>
                  <a:gd name="connsiteX35" fmla="*/ 654871 w 1290665"/>
                  <a:gd name="connsiteY35" fmla="*/ 14287 h 504825"/>
                  <a:gd name="connsiteX36" fmla="*/ 671540 w 1290665"/>
                  <a:gd name="connsiteY36" fmla="*/ 9525 h 504825"/>
                  <a:gd name="connsiteX37" fmla="*/ 678684 w 1290665"/>
                  <a:gd name="connsiteY37" fmla="*/ 7143 h 504825"/>
                  <a:gd name="connsiteX38" fmla="*/ 685828 w 1290665"/>
                  <a:gd name="connsiteY38" fmla="*/ 2381 h 504825"/>
                  <a:gd name="connsiteX39" fmla="*/ 716784 w 1290665"/>
                  <a:gd name="connsiteY39" fmla="*/ 0 h 504825"/>
                  <a:gd name="connsiteX40" fmla="*/ 752503 w 1290665"/>
                  <a:gd name="connsiteY40" fmla="*/ 2381 h 504825"/>
                  <a:gd name="connsiteX41" fmla="*/ 759646 w 1290665"/>
                  <a:gd name="connsiteY41" fmla="*/ 7143 h 504825"/>
                  <a:gd name="connsiteX42" fmla="*/ 766790 w 1290665"/>
                  <a:gd name="connsiteY42" fmla="*/ 14287 h 504825"/>
                  <a:gd name="connsiteX43" fmla="*/ 781078 w 1290665"/>
                  <a:gd name="connsiteY43" fmla="*/ 33337 h 504825"/>
                  <a:gd name="connsiteX44" fmla="*/ 783459 w 1290665"/>
                  <a:gd name="connsiteY44" fmla="*/ 40481 h 504825"/>
                  <a:gd name="connsiteX45" fmla="*/ 797746 w 1290665"/>
                  <a:gd name="connsiteY45" fmla="*/ 50006 h 504825"/>
                  <a:gd name="connsiteX46" fmla="*/ 807271 w 1290665"/>
                  <a:gd name="connsiteY46" fmla="*/ 66675 h 504825"/>
                  <a:gd name="connsiteX47" fmla="*/ 809653 w 1290665"/>
                  <a:gd name="connsiteY47" fmla="*/ 73818 h 504825"/>
                  <a:gd name="connsiteX48" fmla="*/ 819178 w 1290665"/>
                  <a:gd name="connsiteY48" fmla="*/ 97631 h 504825"/>
                  <a:gd name="connsiteX49" fmla="*/ 819178 w 1290665"/>
                  <a:gd name="connsiteY49" fmla="*/ 145256 h 504825"/>
                  <a:gd name="connsiteX50" fmla="*/ 804890 w 1290665"/>
                  <a:gd name="connsiteY50" fmla="*/ 161925 h 504825"/>
                  <a:gd name="connsiteX51" fmla="*/ 800128 w 1290665"/>
                  <a:gd name="connsiteY51" fmla="*/ 176212 h 504825"/>
                  <a:gd name="connsiteX52" fmla="*/ 797746 w 1290665"/>
                  <a:gd name="connsiteY52" fmla="*/ 183356 h 504825"/>
                  <a:gd name="connsiteX53" fmla="*/ 802509 w 1290665"/>
                  <a:gd name="connsiteY53" fmla="*/ 190500 h 504825"/>
                  <a:gd name="connsiteX54" fmla="*/ 819178 w 1290665"/>
                  <a:gd name="connsiteY54" fmla="*/ 192881 h 504825"/>
                  <a:gd name="connsiteX55" fmla="*/ 826321 w 1290665"/>
                  <a:gd name="connsiteY55" fmla="*/ 195262 h 504825"/>
                  <a:gd name="connsiteX56" fmla="*/ 869184 w 1290665"/>
                  <a:gd name="connsiteY56" fmla="*/ 192881 h 504825"/>
                  <a:gd name="connsiteX57" fmla="*/ 1090640 w 1290665"/>
                  <a:gd name="connsiteY57" fmla="*/ 190500 h 504825"/>
                  <a:gd name="connsiteX58" fmla="*/ 1104928 w 1290665"/>
                  <a:gd name="connsiteY58" fmla="*/ 185737 h 504825"/>
                  <a:gd name="connsiteX59" fmla="*/ 1135884 w 1290665"/>
                  <a:gd name="connsiteY59" fmla="*/ 178593 h 504825"/>
                  <a:gd name="connsiteX60" fmla="*/ 1150171 w 1290665"/>
                  <a:gd name="connsiteY60" fmla="*/ 173831 h 504825"/>
                  <a:gd name="connsiteX61" fmla="*/ 1169221 w 1290665"/>
                  <a:gd name="connsiteY61" fmla="*/ 166687 h 504825"/>
                  <a:gd name="connsiteX62" fmla="*/ 1176365 w 1290665"/>
                  <a:gd name="connsiteY62" fmla="*/ 161925 h 504825"/>
                  <a:gd name="connsiteX63" fmla="*/ 1197796 w 1290665"/>
                  <a:gd name="connsiteY63" fmla="*/ 154781 h 504825"/>
                  <a:gd name="connsiteX64" fmla="*/ 1204940 w 1290665"/>
                  <a:gd name="connsiteY64" fmla="*/ 152400 h 504825"/>
                  <a:gd name="connsiteX65" fmla="*/ 1226371 w 1290665"/>
                  <a:gd name="connsiteY65" fmla="*/ 145256 h 504825"/>
                  <a:gd name="connsiteX66" fmla="*/ 1238278 w 1290665"/>
                  <a:gd name="connsiteY66" fmla="*/ 140493 h 504825"/>
                  <a:gd name="connsiteX67" fmla="*/ 1245421 w 1290665"/>
                  <a:gd name="connsiteY67" fmla="*/ 138112 h 504825"/>
                  <a:gd name="connsiteX68" fmla="*/ 1252565 w 1290665"/>
                  <a:gd name="connsiteY68" fmla="*/ 133350 h 504825"/>
                  <a:gd name="connsiteX69" fmla="*/ 1266853 w 1290665"/>
                  <a:gd name="connsiteY69" fmla="*/ 128587 h 504825"/>
                  <a:gd name="connsiteX70" fmla="*/ 1281140 w 1290665"/>
                  <a:gd name="connsiteY70" fmla="*/ 121443 h 504825"/>
                  <a:gd name="connsiteX71" fmla="*/ 1290665 w 1290665"/>
                  <a:gd name="connsiteY71" fmla="*/ 123825 h 504825"/>
                  <a:gd name="connsiteX72" fmla="*/ 1288284 w 1290665"/>
                  <a:gd name="connsiteY72" fmla="*/ 138112 h 504825"/>
                  <a:gd name="connsiteX73" fmla="*/ 1283521 w 1290665"/>
                  <a:gd name="connsiteY73" fmla="*/ 157162 h 504825"/>
                  <a:gd name="connsiteX74" fmla="*/ 1278759 w 1290665"/>
                  <a:gd name="connsiteY74" fmla="*/ 164306 h 504825"/>
                  <a:gd name="connsiteX75" fmla="*/ 1266853 w 1290665"/>
                  <a:gd name="connsiteY75" fmla="*/ 180975 h 504825"/>
                  <a:gd name="connsiteX76" fmla="*/ 1264471 w 1290665"/>
                  <a:gd name="connsiteY76" fmla="*/ 188118 h 504825"/>
                  <a:gd name="connsiteX77" fmla="*/ 1254946 w 1290665"/>
                  <a:gd name="connsiteY77" fmla="*/ 202406 h 504825"/>
                  <a:gd name="connsiteX78" fmla="*/ 1247803 w 1290665"/>
                  <a:gd name="connsiteY78" fmla="*/ 216693 h 504825"/>
                  <a:gd name="connsiteX79" fmla="*/ 1245421 w 1290665"/>
                  <a:gd name="connsiteY79" fmla="*/ 223837 h 504825"/>
                  <a:gd name="connsiteX80" fmla="*/ 1240659 w 1290665"/>
                  <a:gd name="connsiteY80" fmla="*/ 230981 h 504825"/>
                  <a:gd name="connsiteX81" fmla="*/ 1238278 w 1290665"/>
                  <a:gd name="connsiteY81" fmla="*/ 238125 h 504825"/>
                  <a:gd name="connsiteX82" fmla="*/ 1228753 w 1290665"/>
                  <a:gd name="connsiteY82" fmla="*/ 254793 h 504825"/>
                  <a:gd name="connsiteX83" fmla="*/ 1223990 w 1290665"/>
                  <a:gd name="connsiteY83" fmla="*/ 276225 h 504825"/>
                  <a:gd name="connsiteX84" fmla="*/ 1228753 w 1290665"/>
                  <a:gd name="connsiteY84" fmla="*/ 302418 h 504825"/>
                  <a:gd name="connsiteX85" fmla="*/ 1235896 w 1290665"/>
                  <a:gd name="connsiteY85" fmla="*/ 323850 h 504825"/>
                  <a:gd name="connsiteX86" fmla="*/ 1238278 w 1290665"/>
                  <a:gd name="connsiteY86" fmla="*/ 333375 h 504825"/>
                  <a:gd name="connsiteX87" fmla="*/ 1245421 w 1290665"/>
                  <a:gd name="connsiteY87" fmla="*/ 340518 h 504825"/>
                  <a:gd name="connsiteX88" fmla="*/ 1247803 w 1290665"/>
                  <a:gd name="connsiteY88" fmla="*/ 347662 h 504825"/>
                  <a:gd name="connsiteX89" fmla="*/ 1250184 w 1290665"/>
                  <a:gd name="connsiteY89" fmla="*/ 357187 h 504825"/>
                  <a:gd name="connsiteX90" fmla="*/ 1259709 w 1290665"/>
                  <a:gd name="connsiteY90" fmla="*/ 376237 h 504825"/>
                  <a:gd name="connsiteX91" fmla="*/ 1266853 w 1290665"/>
                  <a:gd name="connsiteY91" fmla="*/ 400050 h 504825"/>
                  <a:gd name="connsiteX92" fmla="*/ 1269234 w 1290665"/>
                  <a:gd name="connsiteY92" fmla="*/ 407193 h 504825"/>
                  <a:gd name="connsiteX93" fmla="*/ 1271615 w 1290665"/>
                  <a:gd name="connsiteY93" fmla="*/ 414337 h 504825"/>
                  <a:gd name="connsiteX94" fmla="*/ 1269234 w 1290665"/>
                  <a:gd name="connsiteY94" fmla="*/ 431006 h 504825"/>
                  <a:gd name="connsiteX95" fmla="*/ 1221609 w 1290665"/>
                  <a:gd name="connsiteY95" fmla="*/ 426243 h 504825"/>
                  <a:gd name="connsiteX96" fmla="*/ 1212084 w 1290665"/>
                  <a:gd name="connsiteY96" fmla="*/ 421481 h 504825"/>
                  <a:gd name="connsiteX97" fmla="*/ 1197796 w 1290665"/>
                  <a:gd name="connsiteY97" fmla="*/ 419100 h 504825"/>
                  <a:gd name="connsiteX98" fmla="*/ 1178746 w 1290665"/>
                  <a:gd name="connsiteY98" fmla="*/ 411956 h 504825"/>
                  <a:gd name="connsiteX99" fmla="*/ 1171603 w 1290665"/>
                  <a:gd name="connsiteY99" fmla="*/ 407193 h 504825"/>
                  <a:gd name="connsiteX100" fmla="*/ 1145409 w 1290665"/>
                  <a:gd name="connsiteY100" fmla="*/ 397668 h 504825"/>
                  <a:gd name="connsiteX101" fmla="*/ 1131121 w 1290665"/>
                  <a:gd name="connsiteY101" fmla="*/ 395287 h 504825"/>
                  <a:gd name="connsiteX102" fmla="*/ 1121596 w 1290665"/>
                  <a:gd name="connsiteY102" fmla="*/ 390525 h 504825"/>
                  <a:gd name="connsiteX103" fmla="*/ 1109690 w 1290665"/>
                  <a:gd name="connsiteY103" fmla="*/ 388143 h 504825"/>
                  <a:gd name="connsiteX104" fmla="*/ 1100165 w 1290665"/>
                  <a:gd name="connsiteY104" fmla="*/ 385762 h 504825"/>
                  <a:gd name="connsiteX105" fmla="*/ 1088259 w 1290665"/>
                  <a:gd name="connsiteY105" fmla="*/ 381000 h 504825"/>
                  <a:gd name="connsiteX106" fmla="*/ 1078734 w 1290665"/>
                  <a:gd name="connsiteY106" fmla="*/ 378618 h 504825"/>
                  <a:gd name="connsiteX107" fmla="*/ 1071590 w 1290665"/>
                  <a:gd name="connsiteY107" fmla="*/ 376237 h 504825"/>
                  <a:gd name="connsiteX108" fmla="*/ 1062065 w 1290665"/>
                  <a:gd name="connsiteY108" fmla="*/ 373856 h 504825"/>
                  <a:gd name="connsiteX109" fmla="*/ 1047778 w 1290665"/>
                  <a:gd name="connsiteY109" fmla="*/ 369093 h 504825"/>
                  <a:gd name="connsiteX110" fmla="*/ 1038253 w 1290665"/>
                  <a:gd name="connsiteY110" fmla="*/ 366712 h 504825"/>
                  <a:gd name="connsiteX111" fmla="*/ 1023965 w 1290665"/>
                  <a:gd name="connsiteY111" fmla="*/ 361950 h 504825"/>
                  <a:gd name="connsiteX112" fmla="*/ 1012059 w 1290665"/>
                  <a:gd name="connsiteY112" fmla="*/ 359568 h 504825"/>
                  <a:gd name="connsiteX113" fmla="*/ 1004915 w 1290665"/>
                  <a:gd name="connsiteY113" fmla="*/ 357187 h 504825"/>
                  <a:gd name="connsiteX114" fmla="*/ 988246 w 1290665"/>
                  <a:gd name="connsiteY114" fmla="*/ 354806 h 504825"/>
                  <a:gd name="connsiteX115" fmla="*/ 964434 w 1290665"/>
                  <a:gd name="connsiteY115" fmla="*/ 350043 h 504825"/>
                  <a:gd name="connsiteX116" fmla="*/ 933478 w 1290665"/>
                  <a:gd name="connsiteY116" fmla="*/ 347662 h 504825"/>
                  <a:gd name="connsiteX117" fmla="*/ 909665 w 1290665"/>
                  <a:gd name="connsiteY117" fmla="*/ 385762 h 504825"/>
                  <a:gd name="connsiteX118" fmla="*/ 912046 w 1290665"/>
                  <a:gd name="connsiteY118" fmla="*/ 392906 h 504825"/>
                  <a:gd name="connsiteX119" fmla="*/ 909665 w 1290665"/>
                  <a:gd name="connsiteY119" fmla="*/ 428625 h 504825"/>
                  <a:gd name="connsiteX120" fmla="*/ 904903 w 1290665"/>
                  <a:gd name="connsiteY120" fmla="*/ 442912 h 504825"/>
                  <a:gd name="connsiteX121" fmla="*/ 890615 w 1290665"/>
                  <a:gd name="connsiteY121" fmla="*/ 454818 h 504825"/>
                  <a:gd name="connsiteX122" fmla="*/ 885853 w 1290665"/>
                  <a:gd name="connsiteY122" fmla="*/ 461962 h 504825"/>
                  <a:gd name="connsiteX123" fmla="*/ 878709 w 1290665"/>
                  <a:gd name="connsiteY123" fmla="*/ 466725 h 504825"/>
                  <a:gd name="connsiteX124" fmla="*/ 869184 w 1290665"/>
                  <a:gd name="connsiteY124" fmla="*/ 473868 h 504825"/>
                  <a:gd name="connsiteX125" fmla="*/ 862040 w 1290665"/>
                  <a:gd name="connsiteY125" fmla="*/ 478631 h 504825"/>
                  <a:gd name="connsiteX126" fmla="*/ 847753 w 1290665"/>
                  <a:gd name="connsiteY126" fmla="*/ 483393 h 504825"/>
                  <a:gd name="connsiteX127" fmla="*/ 838228 w 1290665"/>
                  <a:gd name="connsiteY127" fmla="*/ 488156 h 504825"/>
                  <a:gd name="connsiteX128" fmla="*/ 823940 w 1290665"/>
                  <a:gd name="connsiteY128" fmla="*/ 497681 h 504825"/>
                  <a:gd name="connsiteX129" fmla="*/ 814415 w 1290665"/>
                  <a:gd name="connsiteY129" fmla="*/ 500062 h 504825"/>
                  <a:gd name="connsiteX130" fmla="*/ 797746 w 1290665"/>
                  <a:gd name="connsiteY130" fmla="*/ 504825 h 504825"/>
                  <a:gd name="connsiteX131" fmla="*/ 771553 w 1290665"/>
                  <a:gd name="connsiteY131" fmla="*/ 502443 h 504825"/>
                  <a:gd name="connsiteX132" fmla="*/ 757265 w 1290665"/>
                  <a:gd name="connsiteY132" fmla="*/ 488156 h 504825"/>
                  <a:gd name="connsiteX133" fmla="*/ 745359 w 1290665"/>
                  <a:gd name="connsiteY133" fmla="*/ 473868 h 504825"/>
                  <a:gd name="connsiteX134" fmla="*/ 738215 w 1290665"/>
                  <a:gd name="connsiteY134" fmla="*/ 466725 h 504825"/>
                  <a:gd name="connsiteX135" fmla="*/ 731071 w 1290665"/>
                  <a:gd name="connsiteY135" fmla="*/ 452437 h 504825"/>
                  <a:gd name="connsiteX136" fmla="*/ 728690 w 1290665"/>
                  <a:gd name="connsiteY136" fmla="*/ 445293 h 504825"/>
                  <a:gd name="connsiteX137" fmla="*/ 723928 w 1290665"/>
                  <a:gd name="connsiteY137" fmla="*/ 435768 h 504825"/>
                  <a:gd name="connsiteX138" fmla="*/ 716784 w 1290665"/>
                  <a:gd name="connsiteY138" fmla="*/ 421481 h 504825"/>
                  <a:gd name="connsiteX139" fmla="*/ 714403 w 1290665"/>
                  <a:gd name="connsiteY139" fmla="*/ 392906 h 504825"/>
                  <a:gd name="connsiteX140" fmla="*/ 702496 w 1290665"/>
                  <a:gd name="connsiteY140" fmla="*/ 383381 h 504825"/>
                  <a:gd name="connsiteX141" fmla="*/ 690590 w 1290665"/>
                  <a:gd name="connsiteY141" fmla="*/ 378618 h 504825"/>
                  <a:gd name="connsiteX142" fmla="*/ 683446 w 1290665"/>
                  <a:gd name="connsiteY142" fmla="*/ 381000 h 504825"/>
                  <a:gd name="connsiteX143" fmla="*/ 681065 w 1290665"/>
                  <a:gd name="connsiteY143" fmla="*/ 390525 h 504825"/>
                  <a:gd name="connsiteX144" fmla="*/ 688209 w 1290665"/>
                  <a:gd name="connsiteY144" fmla="*/ 411956 h 504825"/>
                  <a:gd name="connsiteX145" fmla="*/ 690590 w 1290665"/>
                  <a:gd name="connsiteY145" fmla="*/ 423862 h 504825"/>
                  <a:gd name="connsiteX146" fmla="*/ 692971 w 1290665"/>
                  <a:gd name="connsiteY146" fmla="*/ 431006 h 504825"/>
                  <a:gd name="connsiteX147" fmla="*/ 690590 w 1290665"/>
                  <a:gd name="connsiteY147" fmla="*/ 464343 h 504825"/>
                  <a:gd name="connsiteX148" fmla="*/ 688209 w 1290665"/>
                  <a:gd name="connsiteY148" fmla="*/ 471487 h 504825"/>
                  <a:gd name="connsiteX149" fmla="*/ 666778 w 1290665"/>
                  <a:gd name="connsiteY149" fmla="*/ 483393 h 504825"/>
                  <a:gd name="connsiteX150" fmla="*/ 659634 w 1290665"/>
                  <a:gd name="connsiteY150" fmla="*/ 488156 h 504825"/>
                  <a:gd name="connsiteX151" fmla="*/ 619153 w 1290665"/>
                  <a:gd name="connsiteY151" fmla="*/ 485775 h 504825"/>
                  <a:gd name="connsiteX152" fmla="*/ 612009 w 1290665"/>
                  <a:gd name="connsiteY152" fmla="*/ 481012 h 504825"/>
                  <a:gd name="connsiteX153" fmla="*/ 602484 w 1290665"/>
                  <a:gd name="connsiteY153" fmla="*/ 473868 h 504825"/>
                  <a:gd name="connsiteX154" fmla="*/ 588196 w 1290665"/>
                  <a:gd name="connsiteY154" fmla="*/ 461962 h 504825"/>
                  <a:gd name="connsiteX155" fmla="*/ 571528 w 1290665"/>
                  <a:gd name="connsiteY155" fmla="*/ 440531 h 504825"/>
                  <a:gd name="connsiteX156" fmla="*/ 562003 w 1290665"/>
                  <a:gd name="connsiteY156" fmla="*/ 428625 h 504825"/>
                  <a:gd name="connsiteX157" fmla="*/ 559621 w 1290665"/>
                  <a:gd name="connsiteY157" fmla="*/ 421481 h 504825"/>
                  <a:gd name="connsiteX158" fmla="*/ 552478 w 1290665"/>
                  <a:gd name="connsiteY158" fmla="*/ 414337 h 504825"/>
                  <a:gd name="connsiteX159" fmla="*/ 550096 w 1290665"/>
                  <a:gd name="connsiteY159" fmla="*/ 407193 h 504825"/>
                  <a:gd name="connsiteX160" fmla="*/ 497709 w 1290665"/>
                  <a:gd name="connsiteY160" fmla="*/ 397668 h 504825"/>
                  <a:gd name="connsiteX161" fmla="*/ 209578 w 1290665"/>
                  <a:gd name="connsiteY161" fmla="*/ 395287 h 504825"/>
                  <a:gd name="connsiteX162" fmla="*/ 188146 w 1290665"/>
                  <a:gd name="connsiteY162" fmla="*/ 392906 h 504825"/>
                  <a:gd name="connsiteX163" fmla="*/ 171478 w 1290665"/>
                  <a:gd name="connsiteY163" fmla="*/ 385762 h 504825"/>
                  <a:gd name="connsiteX164" fmla="*/ 140521 w 1290665"/>
                  <a:gd name="connsiteY164" fmla="*/ 378618 h 504825"/>
                  <a:gd name="connsiteX165" fmla="*/ 128615 w 1290665"/>
                  <a:gd name="connsiteY165" fmla="*/ 371475 h 504825"/>
                  <a:gd name="connsiteX166" fmla="*/ 119090 w 1290665"/>
                  <a:gd name="connsiteY166" fmla="*/ 369093 h 504825"/>
                  <a:gd name="connsiteX167" fmla="*/ 107184 w 1290665"/>
                  <a:gd name="connsiteY167" fmla="*/ 361950 h 504825"/>
                  <a:gd name="connsiteX168" fmla="*/ 90515 w 1290665"/>
                  <a:gd name="connsiteY168" fmla="*/ 357187 h 504825"/>
                  <a:gd name="connsiteX169" fmla="*/ 69084 w 1290665"/>
                  <a:gd name="connsiteY169" fmla="*/ 347662 h 504825"/>
                  <a:gd name="connsiteX170" fmla="*/ 61940 w 1290665"/>
                  <a:gd name="connsiteY170" fmla="*/ 345281 h 504825"/>
                  <a:gd name="connsiteX171" fmla="*/ 40509 w 1290665"/>
                  <a:gd name="connsiteY171" fmla="*/ 330993 h 504825"/>
                  <a:gd name="connsiteX172" fmla="*/ 26221 w 1290665"/>
                  <a:gd name="connsiteY172" fmla="*/ 321468 h 504825"/>
                  <a:gd name="connsiteX173" fmla="*/ 11934 w 1290665"/>
                  <a:gd name="connsiteY173" fmla="*/ 304800 h 504825"/>
                  <a:gd name="connsiteX174" fmla="*/ 9553 w 1290665"/>
                  <a:gd name="connsiteY174" fmla="*/ 297656 h 504825"/>
                  <a:gd name="connsiteX175" fmla="*/ 28 w 1290665"/>
                  <a:gd name="connsiteY175" fmla="*/ 280987 h 504825"/>
                  <a:gd name="connsiteX176" fmla="*/ 11934 w 1290665"/>
                  <a:gd name="connsiteY176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38140 w 1290665"/>
                  <a:gd name="connsiteY13" fmla="*/ 152400 h 504825"/>
                  <a:gd name="connsiteX14" fmla="*/ 188146 w 1290665"/>
                  <a:gd name="connsiteY14" fmla="*/ 126206 h 504825"/>
                  <a:gd name="connsiteX15" fmla="*/ 209578 w 1290665"/>
                  <a:gd name="connsiteY15" fmla="*/ 116681 h 504825"/>
                  <a:gd name="connsiteX16" fmla="*/ 226246 w 1290665"/>
                  <a:gd name="connsiteY16" fmla="*/ 111918 h 504825"/>
                  <a:gd name="connsiteX17" fmla="*/ 233390 w 1290665"/>
                  <a:gd name="connsiteY17" fmla="*/ 107156 h 504825"/>
                  <a:gd name="connsiteX18" fmla="*/ 245296 w 1290665"/>
                  <a:gd name="connsiteY18" fmla="*/ 104775 h 504825"/>
                  <a:gd name="connsiteX19" fmla="*/ 264346 w 1290665"/>
                  <a:gd name="connsiteY19" fmla="*/ 100012 h 504825"/>
                  <a:gd name="connsiteX20" fmla="*/ 285778 w 1290665"/>
                  <a:gd name="connsiteY20" fmla="*/ 95250 h 504825"/>
                  <a:gd name="connsiteX21" fmla="*/ 331021 w 1290665"/>
                  <a:gd name="connsiteY21" fmla="*/ 90487 h 504825"/>
                  <a:gd name="connsiteX22" fmla="*/ 345309 w 1290665"/>
                  <a:gd name="connsiteY22" fmla="*/ 88106 h 504825"/>
                  <a:gd name="connsiteX23" fmla="*/ 369121 w 1290665"/>
                  <a:gd name="connsiteY23" fmla="*/ 83343 h 504825"/>
                  <a:gd name="connsiteX24" fmla="*/ 416746 w 1290665"/>
                  <a:gd name="connsiteY24" fmla="*/ 76200 h 504825"/>
                  <a:gd name="connsiteX25" fmla="*/ 526284 w 1290665"/>
                  <a:gd name="connsiteY25" fmla="*/ 78581 h 504825"/>
                  <a:gd name="connsiteX26" fmla="*/ 571528 w 1290665"/>
                  <a:gd name="connsiteY26" fmla="*/ 76200 h 504825"/>
                  <a:gd name="connsiteX27" fmla="*/ 578671 w 1290665"/>
                  <a:gd name="connsiteY27" fmla="*/ 73818 h 504825"/>
                  <a:gd name="connsiteX28" fmla="*/ 592959 w 1290665"/>
                  <a:gd name="connsiteY28" fmla="*/ 64293 h 504825"/>
                  <a:gd name="connsiteX29" fmla="*/ 600103 w 1290665"/>
                  <a:gd name="connsiteY29" fmla="*/ 59531 h 504825"/>
                  <a:gd name="connsiteX30" fmla="*/ 604865 w 1290665"/>
                  <a:gd name="connsiteY30" fmla="*/ 52387 h 504825"/>
                  <a:gd name="connsiteX31" fmla="*/ 612009 w 1290665"/>
                  <a:gd name="connsiteY31" fmla="*/ 38100 h 504825"/>
                  <a:gd name="connsiteX32" fmla="*/ 633440 w 1290665"/>
                  <a:gd name="connsiteY32" fmla="*/ 26193 h 504825"/>
                  <a:gd name="connsiteX33" fmla="*/ 640584 w 1290665"/>
                  <a:gd name="connsiteY33" fmla="*/ 19050 h 504825"/>
                  <a:gd name="connsiteX34" fmla="*/ 654871 w 1290665"/>
                  <a:gd name="connsiteY34" fmla="*/ 14287 h 504825"/>
                  <a:gd name="connsiteX35" fmla="*/ 671540 w 1290665"/>
                  <a:gd name="connsiteY35" fmla="*/ 9525 h 504825"/>
                  <a:gd name="connsiteX36" fmla="*/ 678684 w 1290665"/>
                  <a:gd name="connsiteY36" fmla="*/ 7143 h 504825"/>
                  <a:gd name="connsiteX37" fmla="*/ 685828 w 1290665"/>
                  <a:gd name="connsiteY37" fmla="*/ 2381 h 504825"/>
                  <a:gd name="connsiteX38" fmla="*/ 716784 w 1290665"/>
                  <a:gd name="connsiteY38" fmla="*/ 0 h 504825"/>
                  <a:gd name="connsiteX39" fmla="*/ 752503 w 1290665"/>
                  <a:gd name="connsiteY39" fmla="*/ 2381 h 504825"/>
                  <a:gd name="connsiteX40" fmla="*/ 759646 w 1290665"/>
                  <a:gd name="connsiteY40" fmla="*/ 7143 h 504825"/>
                  <a:gd name="connsiteX41" fmla="*/ 766790 w 1290665"/>
                  <a:gd name="connsiteY41" fmla="*/ 14287 h 504825"/>
                  <a:gd name="connsiteX42" fmla="*/ 781078 w 1290665"/>
                  <a:gd name="connsiteY42" fmla="*/ 33337 h 504825"/>
                  <a:gd name="connsiteX43" fmla="*/ 783459 w 1290665"/>
                  <a:gd name="connsiteY43" fmla="*/ 40481 h 504825"/>
                  <a:gd name="connsiteX44" fmla="*/ 797746 w 1290665"/>
                  <a:gd name="connsiteY44" fmla="*/ 50006 h 504825"/>
                  <a:gd name="connsiteX45" fmla="*/ 807271 w 1290665"/>
                  <a:gd name="connsiteY45" fmla="*/ 66675 h 504825"/>
                  <a:gd name="connsiteX46" fmla="*/ 809653 w 1290665"/>
                  <a:gd name="connsiteY46" fmla="*/ 73818 h 504825"/>
                  <a:gd name="connsiteX47" fmla="*/ 819178 w 1290665"/>
                  <a:gd name="connsiteY47" fmla="*/ 97631 h 504825"/>
                  <a:gd name="connsiteX48" fmla="*/ 819178 w 1290665"/>
                  <a:gd name="connsiteY48" fmla="*/ 145256 h 504825"/>
                  <a:gd name="connsiteX49" fmla="*/ 804890 w 1290665"/>
                  <a:gd name="connsiteY49" fmla="*/ 161925 h 504825"/>
                  <a:gd name="connsiteX50" fmla="*/ 800128 w 1290665"/>
                  <a:gd name="connsiteY50" fmla="*/ 176212 h 504825"/>
                  <a:gd name="connsiteX51" fmla="*/ 797746 w 1290665"/>
                  <a:gd name="connsiteY51" fmla="*/ 183356 h 504825"/>
                  <a:gd name="connsiteX52" fmla="*/ 802509 w 1290665"/>
                  <a:gd name="connsiteY52" fmla="*/ 190500 h 504825"/>
                  <a:gd name="connsiteX53" fmla="*/ 819178 w 1290665"/>
                  <a:gd name="connsiteY53" fmla="*/ 192881 h 504825"/>
                  <a:gd name="connsiteX54" fmla="*/ 826321 w 1290665"/>
                  <a:gd name="connsiteY54" fmla="*/ 195262 h 504825"/>
                  <a:gd name="connsiteX55" fmla="*/ 869184 w 1290665"/>
                  <a:gd name="connsiteY55" fmla="*/ 192881 h 504825"/>
                  <a:gd name="connsiteX56" fmla="*/ 1090640 w 1290665"/>
                  <a:gd name="connsiteY56" fmla="*/ 190500 h 504825"/>
                  <a:gd name="connsiteX57" fmla="*/ 1104928 w 1290665"/>
                  <a:gd name="connsiteY57" fmla="*/ 185737 h 504825"/>
                  <a:gd name="connsiteX58" fmla="*/ 1135884 w 1290665"/>
                  <a:gd name="connsiteY58" fmla="*/ 178593 h 504825"/>
                  <a:gd name="connsiteX59" fmla="*/ 1150171 w 1290665"/>
                  <a:gd name="connsiteY59" fmla="*/ 173831 h 504825"/>
                  <a:gd name="connsiteX60" fmla="*/ 1169221 w 1290665"/>
                  <a:gd name="connsiteY60" fmla="*/ 166687 h 504825"/>
                  <a:gd name="connsiteX61" fmla="*/ 1176365 w 1290665"/>
                  <a:gd name="connsiteY61" fmla="*/ 161925 h 504825"/>
                  <a:gd name="connsiteX62" fmla="*/ 1197796 w 1290665"/>
                  <a:gd name="connsiteY62" fmla="*/ 154781 h 504825"/>
                  <a:gd name="connsiteX63" fmla="*/ 1204940 w 1290665"/>
                  <a:gd name="connsiteY63" fmla="*/ 152400 h 504825"/>
                  <a:gd name="connsiteX64" fmla="*/ 1226371 w 1290665"/>
                  <a:gd name="connsiteY64" fmla="*/ 145256 h 504825"/>
                  <a:gd name="connsiteX65" fmla="*/ 1238278 w 1290665"/>
                  <a:gd name="connsiteY65" fmla="*/ 140493 h 504825"/>
                  <a:gd name="connsiteX66" fmla="*/ 1245421 w 1290665"/>
                  <a:gd name="connsiteY66" fmla="*/ 138112 h 504825"/>
                  <a:gd name="connsiteX67" fmla="*/ 1252565 w 1290665"/>
                  <a:gd name="connsiteY67" fmla="*/ 133350 h 504825"/>
                  <a:gd name="connsiteX68" fmla="*/ 1266853 w 1290665"/>
                  <a:gd name="connsiteY68" fmla="*/ 128587 h 504825"/>
                  <a:gd name="connsiteX69" fmla="*/ 1281140 w 1290665"/>
                  <a:gd name="connsiteY69" fmla="*/ 121443 h 504825"/>
                  <a:gd name="connsiteX70" fmla="*/ 1290665 w 1290665"/>
                  <a:gd name="connsiteY70" fmla="*/ 123825 h 504825"/>
                  <a:gd name="connsiteX71" fmla="*/ 1288284 w 1290665"/>
                  <a:gd name="connsiteY71" fmla="*/ 138112 h 504825"/>
                  <a:gd name="connsiteX72" fmla="*/ 1283521 w 1290665"/>
                  <a:gd name="connsiteY72" fmla="*/ 157162 h 504825"/>
                  <a:gd name="connsiteX73" fmla="*/ 1278759 w 1290665"/>
                  <a:gd name="connsiteY73" fmla="*/ 164306 h 504825"/>
                  <a:gd name="connsiteX74" fmla="*/ 1266853 w 1290665"/>
                  <a:gd name="connsiteY74" fmla="*/ 180975 h 504825"/>
                  <a:gd name="connsiteX75" fmla="*/ 1264471 w 1290665"/>
                  <a:gd name="connsiteY75" fmla="*/ 188118 h 504825"/>
                  <a:gd name="connsiteX76" fmla="*/ 1254946 w 1290665"/>
                  <a:gd name="connsiteY76" fmla="*/ 202406 h 504825"/>
                  <a:gd name="connsiteX77" fmla="*/ 1247803 w 1290665"/>
                  <a:gd name="connsiteY77" fmla="*/ 216693 h 504825"/>
                  <a:gd name="connsiteX78" fmla="*/ 1245421 w 1290665"/>
                  <a:gd name="connsiteY78" fmla="*/ 223837 h 504825"/>
                  <a:gd name="connsiteX79" fmla="*/ 1240659 w 1290665"/>
                  <a:gd name="connsiteY79" fmla="*/ 230981 h 504825"/>
                  <a:gd name="connsiteX80" fmla="*/ 1238278 w 1290665"/>
                  <a:gd name="connsiteY80" fmla="*/ 238125 h 504825"/>
                  <a:gd name="connsiteX81" fmla="*/ 1228753 w 1290665"/>
                  <a:gd name="connsiteY81" fmla="*/ 254793 h 504825"/>
                  <a:gd name="connsiteX82" fmla="*/ 1223990 w 1290665"/>
                  <a:gd name="connsiteY82" fmla="*/ 276225 h 504825"/>
                  <a:gd name="connsiteX83" fmla="*/ 1228753 w 1290665"/>
                  <a:gd name="connsiteY83" fmla="*/ 302418 h 504825"/>
                  <a:gd name="connsiteX84" fmla="*/ 1235896 w 1290665"/>
                  <a:gd name="connsiteY84" fmla="*/ 323850 h 504825"/>
                  <a:gd name="connsiteX85" fmla="*/ 1238278 w 1290665"/>
                  <a:gd name="connsiteY85" fmla="*/ 333375 h 504825"/>
                  <a:gd name="connsiteX86" fmla="*/ 1245421 w 1290665"/>
                  <a:gd name="connsiteY86" fmla="*/ 340518 h 504825"/>
                  <a:gd name="connsiteX87" fmla="*/ 1247803 w 1290665"/>
                  <a:gd name="connsiteY87" fmla="*/ 347662 h 504825"/>
                  <a:gd name="connsiteX88" fmla="*/ 1250184 w 1290665"/>
                  <a:gd name="connsiteY88" fmla="*/ 357187 h 504825"/>
                  <a:gd name="connsiteX89" fmla="*/ 1259709 w 1290665"/>
                  <a:gd name="connsiteY89" fmla="*/ 376237 h 504825"/>
                  <a:gd name="connsiteX90" fmla="*/ 1266853 w 1290665"/>
                  <a:gd name="connsiteY90" fmla="*/ 400050 h 504825"/>
                  <a:gd name="connsiteX91" fmla="*/ 1269234 w 1290665"/>
                  <a:gd name="connsiteY91" fmla="*/ 407193 h 504825"/>
                  <a:gd name="connsiteX92" fmla="*/ 1271615 w 1290665"/>
                  <a:gd name="connsiteY92" fmla="*/ 414337 h 504825"/>
                  <a:gd name="connsiteX93" fmla="*/ 1269234 w 1290665"/>
                  <a:gd name="connsiteY93" fmla="*/ 431006 h 504825"/>
                  <a:gd name="connsiteX94" fmla="*/ 1221609 w 1290665"/>
                  <a:gd name="connsiteY94" fmla="*/ 426243 h 504825"/>
                  <a:gd name="connsiteX95" fmla="*/ 1212084 w 1290665"/>
                  <a:gd name="connsiteY95" fmla="*/ 421481 h 504825"/>
                  <a:gd name="connsiteX96" fmla="*/ 1197796 w 1290665"/>
                  <a:gd name="connsiteY96" fmla="*/ 419100 h 504825"/>
                  <a:gd name="connsiteX97" fmla="*/ 1178746 w 1290665"/>
                  <a:gd name="connsiteY97" fmla="*/ 411956 h 504825"/>
                  <a:gd name="connsiteX98" fmla="*/ 1171603 w 1290665"/>
                  <a:gd name="connsiteY98" fmla="*/ 407193 h 504825"/>
                  <a:gd name="connsiteX99" fmla="*/ 1145409 w 1290665"/>
                  <a:gd name="connsiteY99" fmla="*/ 397668 h 504825"/>
                  <a:gd name="connsiteX100" fmla="*/ 1131121 w 1290665"/>
                  <a:gd name="connsiteY100" fmla="*/ 395287 h 504825"/>
                  <a:gd name="connsiteX101" fmla="*/ 1121596 w 1290665"/>
                  <a:gd name="connsiteY101" fmla="*/ 390525 h 504825"/>
                  <a:gd name="connsiteX102" fmla="*/ 1109690 w 1290665"/>
                  <a:gd name="connsiteY102" fmla="*/ 388143 h 504825"/>
                  <a:gd name="connsiteX103" fmla="*/ 1100165 w 1290665"/>
                  <a:gd name="connsiteY103" fmla="*/ 385762 h 504825"/>
                  <a:gd name="connsiteX104" fmla="*/ 1088259 w 1290665"/>
                  <a:gd name="connsiteY104" fmla="*/ 381000 h 504825"/>
                  <a:gd name="connsiteX105" fmla="*/ 1078734 w 1290665"/>
                  <a:gd name="connsiteY105" fmla="*/ 378618 h 504825"/>
                  <a:gd name="connsiteX106" fmla="*/ 1071590 w 1290665"/>
                  <a:gd name="connsiteY106" fmla="*/ 376237 h 504825"/>
                  <a:gd name="connsiteX107" fmla="*/ 1062065 w 1290665"/>
                  <a:gd name="connsiteY107" fmla="*/ 373856 h 504825"/>
                  <a:gd name="connsiteX108" fmla="*/ 1047778 w 1290665"/>
                  <a:gd name="connsiteY108" fmla="*/ 369093 h 504825"/>
                  <a:gd name="connsiteX109" fmla="*/ 1038253 w 1290665"/>
                  <a:gd name="connsiteY109" fmla="*/ 366712 h 504825"/>
                  <a:gd name="connsiteX110" fmla="*/ 1023965 w 1290665"/>
                  <a:gd name="connsiteY110" fmla="*/ 361950 h 504825"/>
                  <a:gd name="connsiteX111" fmla="*/ 1012059 w 1290665"/>
                  <a:gd name="connsiteY111" fmla="*/ 359568 h 504825"/>
                  <a:gd name="connsiteX112" fmla="*/ 1004915 w 1290665"/>
                  <a:gd name="connsiteY112" fmla="*/ 357187 h 504825"/>
                  <a:gd name="connsiteX113" fmla="*/ 988246 w 1290665"/>
                  <a:gd name="connsiteY113" fmla="*/ 354806 h 504825"/>
                  <a:gd name="connsiteX114" fmla="*/ 964434 w 1290665"/>
                  <a:gd name="connsiteY114" fmla="*/ 350043 h 504825"/>
                  <a:gd name="connsiteX115" fmla="*/ 933478 w 1290665"/>
                  <a:gd name="connsiteY115" fmla="*/ 347662 h 504825"/>
                  <a:gd name="connsiteX116" fmla="*/ 909665 w 1290665"/>
                  <a:gd name="connsiteY116" fmla="*/ 385762 h 504825"/>
                  <a:gd name="connsiteX117" fmla="*/ 912046 w 1290665"/>
                  <a:gd name="connsiteY117" fmla="*/ 392906 h 504825"/>
                  <a:gd name="connsiteX118" fmla="*/ 909665 w 1290665"/>
                  <a:gd name="connsiteY118" fmla="*/ 428625 h 504825"/>
                  <a:gd name="connsiteX119" fmla="*/ 904903 w 1290665"/>
                  <a:gd name="connsiteY119" fmla="*/ 442912 h 504825"/>
                  <a:gd name="connsiteX120" fmla="*/ 890615 w 1290665"/>
                  <a:gd name="connsiteY120" fmla="*/ 454818 h 504825"/>
                  <a:gd name="connsiteX121" fmla="*/ 885853 w 1290665"/>
                  <a:gd name="connsiteY121" fmla="*/ 461962 h 504825"/>
                  <a:gd name="connsiteX122" fmla="*/ 878709 w 1290665"/>
                  <a:gd name="connsiteY122" fmla="*/ 466725 h 504825"/>
                  <a:gd name="connsiteX123" fmla="*/ 869184 w 1290665"/>
                  <a:gd name="connsiteY123" fmla="*/ 473868 h 504825"/>
                  <a:gd name="connsiteX124" fmla="*/ 862040 w 1290665"/>
                  <a:gd name="connsiteY124" fmla="*/ 478631 h 504825"/>
                  <a:gd name="connsiteX125" fmla="*/ 847753 w 1290665"/>
                  <a:gd name="connsiteY125" fmla="*/ 483393 h 504825"/>
                  <a:gd name="connsiteX126" fmla="*/ 838228 w 1290665"/>
                  <a:gd name="connsiteY126" fmla="*/ 488156 h 504825"/>
                  <a:gd name="connsiteX127" fmla="*/ 823940 w 1290665"/>
                  <a:gd name="connsiteY127" fmla="*/ 497681 h 504825"/>
                  <a:gd name="connsiteX128" fmla="*/ 814415 w 1290665"/>
                  <a:gd name="connsiteY128" fmla="*/ 500062 h 504825"/>
                  <a:gd name="connsiteX129" fmla="*/ 797746 w 1290665"/>
                  <a:gd name="connsiteY129" fmla="*/ 504825 h 504825"/>
                  <a:gd name="connsiteX130" fmla="*/ 771553 w 1290665"/>
                  <a:gd name="connsiteY130" fmla="*/ 502443 h 504825"/>
                  <a:gd name="connsiteX131" fmla="*/ 757265 w 1290665"/>
                  <a:gd name="connsiteY131" fmla="*/ 488156 h 504825"/>
                  <a:gd name="connsiteX132" fmla="*/ 745359 w 1290665"/>
                  <a:gd name="connsiteY132" fmla="*/ 473868 h 504825"/>
                  <a:gd name="connsiteX133" fmla="*/ 738215 w 1290665"/>
                  <a:gd name="connsiteY133" fmla="*/ 466725 h 504825"/>
                  <a:gd name="connsiteX134" fmla="*/ 731071 w 1290665"/>
                  <a:gd name="connsiteY134" fmla="*/ 452437 h 504825"/>
                  <a:gd name="connsiteX135" fmla="*/ 728690 w 1290665"/>
                  <a:gd name="connsiteY135" fmla="*/ 445293 h 504825"/>
                  <a:gd name="connsiteX136" fmla="*/ 723928 w 1290665"/>
                  <a:gd name="connsiteY136" fmla="*/ 435768 h 504825"/>
                  <a:gd name="connsiteX137" fmla="*/ 716784 w 1290665"/>
                  <a:gd name="connsiteY137" fmla="*/ 421481 h 504825"/>
                  <a:gd name="connsiteX138" fmla="*/ 714403 w 1290665"/>
                  <a:gd name="connsiteY138" fmla="*/ 392906 h 504825"/>
                  <a:gd name="connsiteX139" fmla="*/ 702496 w 1290665"/>
                  <a:gd name="connsiteY139" fmla="*/ 383381 h 504825"/>
                  <a:gd name="connsiteX140" fmla="*/ 690590 w 1290665"/>
                  <a:gd name="connsiteY140" fmla="*/ 378618 h 504825"/>
                  <a:gd name="connsiteX141" fmla="*/ 683446 w 1290665"/>
                  <a:gd name="connsiteY141" fmla="*/ 381000 h 504825"/>
                  <a:gd name="connsiteX142" fmla="*/ 681065 w 1290665"/>
                  <a:gd name="connsiteY142" fmla="*/ 390525 h 504825"/>
                  <a:gd name="connsiteX143" fmla="*/ 688209 w 1290665"/>
                  <a:gd name="connsiteY143" fmla="*/ 411956 h 504825"/>
                  <a:gd name="connsiteX144" fmla="*/ 690590 w 1290665"/>
                  <a:gd name="connsiteY144" fmla="*/ 423862 h 504825"/>
                  <a:gd name="connsiteX145" fmla="*/ 692971 w 1290665"/>
                  <a:gd name="connsiteY145" fmla="*/ 431006 h 504825"/>
                  <a:gd name="connsiteX146" fmla="*/ 690590 w 1290665"/>
                  <a:gd name="connsiteY146" fmla="*/ 464343 h 504825"/>
                  <a:gd name="connsiteX147" fmla="*/ 688209 w 1290665"/>
                  <a:gd name="connsiteY147" fmla="*/ 471487 h 504825"/>
                  <a:gd name="connsiteX148" fmla="*/ 666778 w 1290665"/>
                  <a:gd name="connsiteY148" fmla="*/ 483393 h 504825"/>
                  <a:gd name="connsiteX149" fmla="*/ 659634 w 1290665"/>
                  <a:gd name="connsiteY149" fmla="*/ 488156 h 504825"/>
                  <a:gd name="connsiteX150" fmla="*/ 619153 w 1290665"/>
                  <a:gd name="connsiteY150" fmla="*/ 485775 h 504825"/>
                  <a:gd name="connsiteX151" fmla="*/ 612009 w 1290665"/>
                  <a:gd name="connsiteY151" fmla="*/ 481012 h 504825"/>
                  <a:gd name="connsiteX152" fmla="*/ 602484 w 1290665"/>
                  <a:gd name="connsiteY152" fmla="*/ 473868 h 504825"/>
                  <a:gd name="connsiteX153" fmla="*/ 588196 w 1290665"/>
                  <a:gd name="connsiteY153" fmla="*/ 461962 h 504825"/>
                  <a:gd name="connsiteX154" fmla="*/ 571528 w 1290665"/>
                  <a:gd name="connsiteY154" fmla="*/ 440531 h 504825"/>
                  <a:gd name="connsiteX155" fmla="*/ 562003 w 1290665"/>
                  <a:gd name="connsiteY155" fmla="*/ 428625 h 504825"/>
                  <a:gd name="connsiteX156" fmla="*/ 559621 w 1290665"/>
                  <a:gd name="connsiteY156" fmla="*/ 421481 h 504825"/>
                  <a:gd name="connsiteX157" fmla="*/ 552478 w 1290665"/>
                  <a:gd name="connsiteY157" fmla="*/ 414337 h 504825"/>
                  <a:gd name="connsiteX158" fmla="*/ 550096 w 1290665"/>
                  <a:gd name="connsiteY158" fmla="*/ 407193 h 504825"/>
                  <a:gd name="connsiteX159" fmla="*/ 497709 w 1290665"/>
                  <a:gd name="connsiteY159" fmla="*/ 397668 h 504825"/>
                  <a:gd name="connsiteX160" fmla="*/ 209578 w 1290665"/>
                  <a:gd name="connsiteY160" fmla="*/ 395287 h 504825"/>
                  <a:gd name="connsiteX161" fmla="*/ 188146 w 1290665"/>
                  <a:gd name="connsiteY161" fmla="*/ 392906 h 504825"/>
                  <a:gd name="connsiteX162" fmla="*/ 171478 w 1290665"/>
                  <a:gd name="connsiteY162" fmla="*/ 385762 h 504825"/>
                  <a:gd name="connsiteX163" fmla="*/ 140521 w 1290665"/>
                  <a:gd name="connsiteY163" fmla="*/ 378618 h 504825"/>
                  <a:gd name="connsiteX164" fmla="*/ 128615 w 1290665"/>
                  <a:gd name="connsiteY164" fmla="*/ 371475 h 504825"/>
                  <a:gd name="connsiteX165" fmla="*/ 119090 w 1290665"/>
                  <a:gd name="connsiteY165" fmla="*/ 369093 h 504825"/>
                  <a:gd name="connsiteX166" fmla="*/ 107184 w 1290665"/>
                  <a:gd name="connsiteY166" fmla="*/ 361950 h 504825"/>
                  <a:gd name="connsiteX167" fmla="*/ 90515 w 1290665"/>
                  <a:gd name="connsiteY167" fmla="*/ 357187 h 504825"/>
                  <a:gd name="connsiteX168" fmla="*/ 69084 w 1290665"/>
                  <a:gd name="connsiteY168" fmla="*/ 347662 h 504825"/>
                  <a:gd name="connsiteX169" fmla="*/ 61940 w 1290665"/>
                  <a:gd name="connsiteY169" fmla="*/ 345281 h 504825"/>
                  <a:gd name="connsiteX170" fmla="*/ 40509 w 1290665"/>
                  <a:gd name="connsiteY170" fmla="*/ 330993 h 504825"/>
                  <a:gd name="connsiteX171" fmla="*/ 26221 w 1290665"/>
                  <a:gd name="connsiteY171" fmla="*/ 321468 h 504825"/>
                  <a:gd name="connsiteX172" fmla="*/ 11934 w 1290665"/>
                  <a:gd name="connsiteY172" fmla="*/ 304800 h 504825"/>
                  <a:gd name="connsiteX173" fmla="*/ 9553 w 1290665"/>
                  <a:gd name="connsiteY173" fmla="*/ 297656 h 504825"/>
                  <a:gd name="connsiteX174" fmla="*/ 28 w 1290665"/>
                  <a:gd name="connsiteY174" fmla="*/ 280987 h 504825"/>
                  <a:gd name="connsiteX175" fmla="*/ 11934 w 1290665"/>
                  <a:gd name="connsiteY175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107184 w 1290665"/>
                  <a:gd name="connsiteY10" fmla="*/ 171450 h 504825"/>
                  <a:gd name="connsiteX11" fmla="*/ 114328 w 1290665"/>
                  <a:gd name="connsiteY11" fmla="*/ 169068 h 504825"/>
                  <a:gd name="connsiteX12" fmla="*/ 138140 w 1290665"/>
                  <a:gd name="connsiteY12" fmla="*/ 152400 h 504825"/>
                  <a:gd name="connsiteX13" fmla="*/ 188146 w 1290665"/>
                  <a:gd name="connsiteY13" fmla="*/ 126206 h 504825"/>
                  <a:gd name="connsiteX14" fmla="*/ 209578 w 1290665"/>
                  <a:gd name="connsiteY14" fmla="*/ 116681 h 504825"/>
                  <a:gd name="connsiteX15" fmla="*/ 226246 w 1290665"/>
                  <a:gd name="connsiteY15" fmla="*/ 111918 h 504825"/>
                  <a:gd name="connsiteX16" fmla="*/ 233390 w 1290665"/>
                  <a:gd name="connsiteY16" fmla="*/ 107156 h 504825"/>
                  <a:gd name="connsiteX17" fmla="*/ 245296 w 1290665"/>
                  <a:gd name="connsiteY17" fmla="*/ 104775 h 504825"/>
                  <a:gd name="connsiteX18" fmla="*/ 264346 w 1290665"/>
                  <a:gd name="connsiteY18" fmla="*/ 100012 h 504825"/>
                  <a:gd name="connsiteX19" fmla="*/ 285778 w 1290665"/>
                  <a:gd name="connsiteY19" fmla="*/ 95250 h 504825"/>
                  <a:gd name="connsiteX20" fmla="*/ 331021 w 1290665"/>
                  <a:gd name="connsiteY20" fmla="*/ 90487 h 504825"/>
                  <a:gd name="connsiteX21" fmla="*/ 345309 w 1290665"/>
                  <a:gd name="connsiteY21" fmla="*/ 88106 h 504825"/>
                  <a:gd name="connsiteX22" fmla="*/ 369121 w 1290665"/>
                  <a:gd name="connsiteY22" fmla="*/ 83343 h 504825"/>
                  <a:gd name="connsiteX23" fmla="*/ 416746 w 1290665"/>
                  <a:gd name="connsiteY23" fmla="*/ 76200 h 504825"/>
                  <a:gd name="connsiteX24" fmla="*/ 526284 w 1290665"/>
                  <a:gd name="connsiteY24" fmla="*/ 78581 h 504825"/>
                  <a:gd name="connsiteX25" fmla="*/ 571528 w 1290665"/>
                  <a:gd name="connsiteY25" fmla="*/ 76200 h 504825"/>
                  <a:gd name="connsiteX26" fmla="*/ 578671 w 1290665"/>
                  <a:gd name="connsiteY26" fmla="*/ 73818 h 504825"/>
                  <a:gd name="connsiteX27" fmla="*/ 592959 w 1290665"/>
                  <a:gd name="connsiteY27" fmla="*/ 64293 h 504825"/>
                  <a:gd name="connsiteX28" fmla="*/ 600103 w 1290665"/>
                  <a:gd name="connsiteY28" fmla="*/ 59531 h 504825"/>
                  <a:gd name="connsiteX29" fmla="*/ 604865 w 1290665"/>
                  <a:gd name="connsiteY29" fmla="*/ 52387 h 504825"/>
                  <a:gd name="connsiteX30" fmla="*/ 612009 w 1290665"/>
                  <a:gd name="connsiteY30" fmla="*/ 38100 h 504825"/>
                  <a:gd name="connsiteX31" fmla="*/ 633440 w 1290665"/>
                  <a:gd name="connsiteY31" fmla="*/ 26193 h 504825"/>
                  <a:gd name="connsiteX32" fmla="*/ 640584 w 1290665"/>
                  <a:gd name="connsiteY32" fmla="*/ 19050 h 504825"/>
                  <a:gd name="connsiteX33" fmla="*/ 654871 w 1290665"/>
                  <a:gd name="connsiteY33" fmla="*/ 14287 h 504825"/>
                  <a:gd name="connsiteX34" fmla="*/ 671540 w 1290665"/>
                  <a:gd name="connsiteY34" fmla="*/ 9525 h 504825"/>
                  <a:gd name="connsiteX35" fmla="*/ 678684 w 1290665"/>
                  <a:gd name="connsiteY35" fmla="*/ 7143 h 504825"/>
                  <a:gd name="connsiteX36" fmla="*/ 685828 w 1290665"/>
                  <a:gd name="connsiteY36" fmla="*/ 2381 h 504825"/>
                  <a:gd name="connsiteX37" fmla="*/ 716784 w 1290665"/>
                  <a:gd name="connsiteY37" fmla="*/ 0 h 504825"/>
                  <a:gd name="connsiteX38" fmla="*/ 752503 w 1290665"/>
                  <a:gd name="connsiteY38" fmla="*/ 2381 h 504825"/>
                  <a:gd name="connsiteX39" fmla="*/ 759646 w 1290665"/>
                  <a:gd name="connsiteY39" fmla="*/ 7143 h 504825"/>
                  <a:gd name="connsiteX40" fmla="*/ 766790 w 1290665"/>
                  <a:gd name="connsiteY40" fmla="*/ 14287 h 504825"/>
                  <a:gd name="connsiteX41" fmla="*/ 781078 w 1290665"/>
                  <a:gd name="connsiteY41" fmla="*/ 33337 h 504825"/>
                  <a:gd name="connsiteX42" fmla="*/ 783459 w 1290665"/>
                  <a:gd name="connsiteY42" fmla="*/ 40481 h 504825"/>
                  <a:gd name="connsiteX43" fmla="*/ 797746 w 1290665"/>
                  <a:gd name="connsiteY43" fmla="*/ 50006 h 504825"/>
                  <a:gd name="connsiteX44" fmla="*/ 807271 w 1290665"/>
                  <a:gd name="connsiteY44" fmla="*/ 66675 h 504825"/>
                  <a:gd name="connsiteX45" fmla="*/ 809653 w 1290665"/>
                  <a:gd name="connsiteY45" fmla="*/ 73818 h 504825"/>
                  <a:gd name="connsiteX46" fmla="*/ 819178 w 1290665"/>
                  <a:gd name="connsiteY46" fmla="*/ 97631 h 504825"/>
                  <a:gd name="connsiteX47" fmla="*/ 819178 w 1290665"/>
                  <a:gd name="connsiteY47" fmla="*/ 145256 h 504825"/>
                  <a:gd name="connsiteX48" fmla="*/ 804890 w 1290665"/>
                  <a:gd name="connsiteY48" fmla="*/ 161925 h 504825"/>
                  <a:gd name="connsiteX49" fmla="*/ 800128 w 1290665"/>
                  <a:gd name="connsiteY49" fmla="*/ 176212 h 504825"/>
                  <a:gd name="connsiteX50" fmla="*/ 797746 w 1290665"/>
                  <a:gd name="connsiteY50" fmla="*/ 183356 h 504825"/>
                  <a:gd name="connsiteX51" fmla="*/ 802509 w 1290665"/>
                  <a:gd name="connsiteY51" fmla="*/ 190500 h 504825"/>
                  <a:gd name="connsiteX52" fmla="*/ 819178 w 1290665"/>
                  <a:gd name="connsiteY52" fmla="*/ 192881 h 504825"/>
                  <a:gd name="connsiteX53" fmla="*/ 826321 w 1290665"/>
                  <a:gd name="connsiteY53" fmla="*/ 195262 h 504825"/>
                  <a:gd name="connsiteX54" fmla="*/ 869184 w 1290665"/>
                  <a:gd name="connsiteY54" fmla="*/ 192881 h 504825"/>
                  <a:gd name="connsiteX55" fmla="*/ 1090640 w 1290665"/>
                  <a:gd name="connsiteY55" fmla="*/ 190500 h 504825"/>
                  <a:gd name="connsiteX56" fmla="*/ 1104928 w 1290665"/>
                  <a:gd name="connsiteY56" fmla="*/ 185737 h 504825"/>
                  <a:gd name="connsiteX57" fmla="*/ 1135884 w 1290665"/>
                  <a:gd name="connsiteY57" fmla="*/ 178593 h 504825"/>
                  <a:gd name="connsiteX58" fmla="*/ 1150171 w 1290665"/>
                  <a:gd name="connsiteY58" fmla="*/ 173831 h 504825"/>
                  <a:gd name="connsiteX59" fmla="*/ 1169221 w 1290665"/>
                  <a:gd name="connsiteY59" fmla="*/ 166687 h 504825"/>
                  <a:gd name="connsiteX60" fmla="*/ 1176365 w 1290665"/>
                  <a:gd name="connsiteY60" fmla="*/ 161925 h 504825"/>
                  <a:gd name="connsiteX61" fmla="*/ 1197796 w 1290665"/>
                  <a:gd name="connsiteY61" fmla="*/ 154781 h 504825"/>
                  <a:gd name="connsiteX62" fmla="*/ 1204940 w 1290665"/>
                  <a:gd name="connsiteY62" fmla="*/ 152400 h 504825"/>
                  <a:gd name="connsiteX63" fmla="*/ 1226371 w 1290665"/>
                  <a:gd name="connsiteY63" fmla="*/ 145256 h 504825"/>
                  <a:gd name="connsiteX64" fmla="*/ 1238278 w 1290665"/>
                  <a:gd name="connsiteY64" fmla="*/ 140493 h 504825"/>
                  <a:gd name="connsiteX65" fmla="*/ 1245421 w 1290665"/>
                  <a:gd name="connsiteY65" fmla="*/ 138112 h 504825"/>
                  <a:gd name="connsiteX66" fmla="*/ 1252565 w 1290665"/>
                  <a:gd name="connsiteY66" fmla="*/ 133350 h 504825"/>
                  <a:gd name="connsiteX67" fmla="*/ 1266853 w 1290665"/>
                  <a:gd name="connsiteY67" fmla="*/ 128587 h 504825"/>
                  <a:gd name="connsiteX68" fmla="*/ 1281140 w 1290665"/>
                  <a:gd name="connsiteY68" fmla="*/ 121443 h 504825"/>
                  <a:gd name="connsiteX69" fmla="*/ 1290665 w 1290665"/>
                  <a:gd name="connsiteY69" fmla="*/ 123825 h 504825"/>
                  <a:gd name="connsiteX70" fmla="*/ 1288284 w 1290665"/>
                  <a:gd name="connsiteY70" fmla="*/ 138112 h 504825"/>
                  <a:gd name="connsiteX71" fmla="*/ 1283521 w 1290665"/>
                  <a:gd name="connsiteY71" fmla="*/ 157162 h 504825"/>
                  <a:gd name="connsiteX72" fmla="*/ 1278759 w 1290665"/>
                  <a:gd name="connsiteY72" fmla="*/ 164306 h 504825"/>
                  <a:gd name="connsiteX73" fmla="*/ 1266853 w 1290665"/>
                  <a:gd name="connsiteY73" fmla="*/ 180975 h 504825"/>
                  <a:gd name="connsiteX74" fmla="*/ 1264471 w 1290665"/>
                  <a:gd name="connsiteY74" fmla="*/ 188118 h 504825"/>
                  <a:gd name="connsiteX75" fmla="*/ 1254946 w 1290665"/>
                  <a:gd name="connsiteY75" fmla="*/ 202406 h 504825"/>
                  <a:gd name="connsiteX76" fmla="*/ 1247803 w 1290665"/>
                  <a:gd name="connsiteY76" fmla="*/ 216693 h 504825"/>
                  <a:gd name="connsiteX77" fmla="*/ 1245421 w 1290665"/>
                  <a:gd name="connsiteY77" fmla="*/ 223837 h 504825"/>
                  <a:gd name="connsiteX78" fmla="*/ 1240659 w 1290665"/>
                  <a:gd name="connsiteY78" fmla="*/ 230981 h 504825"/>
                  <a:gd name="connsiteX79" fmla="*/ 1238278 w 1290665"/>
                  <a:gd name="connsiteY79" fmla="*/ 238125 h 504825"/>
                  <a:gd name="connsiteX80" fmla="*/ 1228753 w 1290665"/>
                  <a:gd name="connsiteY80" fmla="*/ 254793 h 504825"/>
                  <a:gd name="connsiteX81" fmla="*/ 1223990 w 1290665"/>
                  <a:gd name="connsiteY81" fmla="*/ 276225 h 504825"/>
                  <a:gd name="connsiteX82" fmla="*/ 1228753 w 1290665"/>
                  <a:gd name="connsiteY82" fmla="*/ 302418 h 504825"/>
                  <a:gd name="connsiteX83" fmla="*/ 1235896 w 1290665"/>
                  <a:gd name="connsiteY83" fmla="*/ 323850 h 504825"/>
                  <a:gd name="connsiteX84" fmla="*/ 1238278 w 1290665"/>
                  <a:gd name="connsiteY84" fmla="*/ 333375 h 504825"/>
                  <a:gd name="connsiteX85" fmla="*/ 1245421 w 1290665"/>
                  <a:gd name="connsiteY85" fmla="*/ 340518 h 504825"/>
                  <a:gd name="connsiteX86" fmla="*/ 1247803 w 1290665"/>
                  <a:gd name="connsiteY86" fmla="*/ 347662 h 504825"/>
                  <a:gd name="connsiteX87" fmla="*/ 1250184 w 1290665"/>
                  <a:gd name="connsiteY87" fmla="*/ 357187 h 504825"/>
                  <a:gd name="connsiteX88" fmla="*/ 1259709 w 1290665"/>
                  <a:gd name="connsiteY88" fmla="*/ 376237 h 504825"/>
                  <a:gd name="connsiteX89" fmla="*/ 1266853 w 1290665"/>
                  <a:gd name="connsiteY89" fmla="*/ 400050 h 504825"/>
                  <a:gd name="connsiteX90" fmla="*/ 1269234 w 1290665"/>
                  <a:gd name="connsiteY90" fmla="*/ 407193 h 504825"/>
                  <a:gd name="connsiteX91" fmla="*/ 1271615 w 1290665"/>
                  <a:gd name="connsiteY91" fmla="*/ 414337 h 504825"/>
                  <a:gd name="connsiteX92" fmla="*/ 1269234 w 1290665"/>
                  <a:gd name="connsiteY92" fmla="*/ 431006 h 504825"/>
                  <a:gd name="connsiteX93" fmla="*/ 1221609 w 1290665"/>
                  <a:gd name="connsiteY93" fmla="*/ 426243 h 504825"/>
                  <a:gd name="connsiteX94" fmla="*/ 1212084 w 1290665"/>
                  <a:gd name="connsiteY94" fmla="*/ 421481 h 504825"/>
                  <a:gd name="connsiteX95" fmla="*/ 1197796 w 1290665"/>
                  <a:gd name="connsiteY95" fmla="*/ 419100 h 504825"/>
                  <a:gd name="connsiteX96" fmla="*/ 1178746 w 1290665"/>
                  <a:gd name="connsiteY96" fmla="*/ 411956 h 504825"/>
                  <a:gd name="connsiteX97" fmla="*/ 1171603 w 1290665"/>
                  <a:gd name="connsiteY97" fmla="*/ 407193 h 504825"/>
                  <a:gd name="connsiteX98" fmla="*/ 1145409 w 1290665"/>
                  <a:gd name="connsiteY98" fmla="*/ 397668 h 504825"/>
                  <a:gd name="connsiteX99" fmla="*/ 1131121 w 1290665"/>
                  <a:gd name="connsiteY99" fmla="*/ 395287 h 504825"/>
                  <a:gd name="connsiteX100" fmla="*/ 1121596 w 1290665"/>
                  <a:gd name="connsiteY100" fmla="*/ 390525 h 504825"/>
                  <a:gd name="connsiteX101" fmla="*/ 1109690 w 1290665"/>
                  <a:gd name="connsiteY101" fmla="*/ 388143 h 504825"/>
                  <a:gd name="connsiteX102" fmla="*/ 1100165 w 1290665"/>
                  <a:gd name="connsiteY102" fmla="*/ 385762 h 504825"/>
                  <a:gd name="connsiteX103" fmla="*/ 1088259 w 1290665"/>
                  <a:gd name="connsiteY103" fmla="*/ 381000 h 504825"/>
                  <a:gd name="connsiteX104" fmla="*/ 1078734 w 1290665"/>
                  <a:gd name="connsiteY104" fmla="*/ 378618 h 504825"/>
                  <a:gd name="connsiteX105" fmla="*/ 1071590 w 1290665"/>
                  <a:gd name="connsiteY105" fmla="*/ 376237 h 504825"/>
                  <a:gd name="connsiteX106" fmla="*/ 1062065 w 1290665"/>
                  <a:gd name="connsiteY106" fmla="*/ 373856 h 504825"/>
                  <a:gd name="connsiteX107" fmla="*/ 1047778 w 1290665"/>
                  <a:gd name="connsiteY107" fmla="*/ 369093 h 504825"/>
                  <a:gd name="connsiteX108" fmla="*/ 1038253 w 1290665"/>
                  <a:gd name="connsiteY108" fmla="*/ 366712 h 504825"/>
                  <a:gd name="connsiteX109" fmla="*/ 1023965 w 1290665"/>
                  <a:gd name="connsiteY109" fmla="*/ 361950 h 504825"/>
                  <a:gd name="connsiteX110" fmla="*/ 1012059 w 1290665"/>
                  <a:gd name="connsiteY110" fmla="*/ 359568 h 504825"/>
                  <a:gd name="connsiteX111" fmla="*/ 1004915 w 1290665"/>
                  <a:gd name="connsiteY111" fmla="*/ 357187 h 504825"/>
                  <a:gd name="connsiteX112" fmla="*/ 988246 w 1290665"/>
                  <a:gd name="connsiteY112" fmla="*/ 354806 h 504825"/>
                  <a:gd name="connsiteX113" fmla="*/ 964434 w 1290665"/>
                  <a:gd name="connsiteY113" fmla="*/ 350043 h 504825"/>
                  <a:gd name="connsiteX114" fmla="*/ 933478 w 1290665"/>
                  <a:gd name="connsiteY114" fmla="*/ 347662 h 504825"/>
                  <a:gd name="connsiteX115" fmla="*/ 909665 w 1290665"/>
                  <a:gd name="connsiteY115" fmla="*/ 385762 h 504825"/>
                  <a:gd name="connsiteX116" fmla="*/ 912046 w 1290665"/>
                  <a:gd name="connsiteY116" fmla="*/ 392906 h 504825"/>
                  <a:gd name="connsiteX117" fmla="*/ 909665 w 1290665"/>
                  <a:gd name="connsiteY117" fmla="*/ 428625 h 504825"/>
                  <a:gd name="connsiteX118" fmla="*/ 904903 w 1290665"/>
                  <a:gd name="connsiteY118" fmla="*/ 442912 h 504825"/>
                  <a:gd name="connsiteX119" fmla="*/ 890615 w 1290665"/>
                  <a:gd name="connsiteY119" fmla="*/ 454818 h 504825"/>
                  <a:gd name="connsiteX120" fmla="*/ 885853 w 1290665"/>
                  <a:gd name="connsiteY120" fmla="*/ 461962 h 504825"/>
                  <a:gd name="connsiteX121" fmla="*/ 878709 w 1290665"/>
                  <a:gd name="connsiteY121" fmla="*/ 466725 h 504825"/>
                  <a:gd name="connsiteX122" fmla="*/ 869184 w 1290665"/>
                  <a:gd name="connsiteY122" fmla="*/ 473868 h 504825"/>
                  <a:gd name="connsiteX123" fmla="*/ 862040 w 1290665"/>
                  <a:gd name="connsiteY123" fmla="*/ 478631 h 504825"/>
                  <a:gd name="connsiteX124" fmla="*/ 847753 w 1290665"/>
                  <a:gd name="connsiteY124" fmla="*/ 483393 h 504825"/>
                  <a:gd name="connsiteX125" fmla="*/ 838228 w 1290665"/>
                  <a:gd name="connsiteY125" fmla="*/ 488156 h 504825"/>
                  <a:gd name="connsiteX126" fmla="*/ 823940 w 1290665"/>
                  <a:gd name="connsiteY126" fmla="*/ 497681 h 504825"/>
                  <a:gd name="connsiteX127" fmla="*/ 814415 w 1290665"/>
                  <a:gd name="connsiteY127" fmla="*/ 500062 h 504825"/>
                  <a:gd name="connsiteX128" fmla="*/ 797746 w 1290665"/>
                  <a:gd name="connsiteY128" fmla="*/ 504825 h 504825"/>
                  <a:gd name="connsiteX129" fmla="*/ 771553 w 1290665"/>
                  <a:gd name="connsiteY129" fmla="*/ 502443 h 504825"/>
                  <a:gd name="connsiteX130" fmla="*/ 757265 w 1290665"/>
                  <a:gd name="connsiteY130" fmla="*/ 488156 h 504825"/>
                  <a:gd name="connsiteX131" fmla="*/ 745359 w 1290665"/>
                  <a:gd name="connsiteY131" fmla="*/ 473868 h 504825"/>
                  <a:gd name="connsiteX132" fmla="*/ 738215 w 1290665"/>
                  <a:gd name="connsiteY132" fmla="*/ 466725 h 504825"/>
                  <a:gd name="connsiteX133" fmla="*/ 731071 w 1290665"/>
                  <a:gd name="connsiteY133" fmla="*/ 452437 h 504825"/>
                  <a:gd name="connsiteX134" fmla="*/ 728690 w 1290665"/>
                  <a:gd name="connsiteY134" fmla="*/ 445293 h 504825"/>
                  <a:gd name="connsiteX135" fmla="*/ 723928 w 1290665"/>
                  <a:gd name="connsiteY135" fmla="*/ 435768 h 504825"/>
                  <a:gd name="connsiteX136" fmla="*/ 716784 w 1290665"/>
                  <a:gd name="connsiteY136" fmla="*/ 421481 h 504825"/>
                  <a:gd name="connsiteX137" fmla="*/ 714403 w 1290665"/>
                  <a:gd name="connsiteY137" fmla="*/ 392906 h 504825"/>
                  <a:gd name="connsiteX138" fmla="*/ 702496 w 1290665"/>
                  <a:gd name="connsiteY138" fmla="*/ 383381 h 504825"/>
                  <a:gd name="connsiteX139" fmla="*/ 690590 w 1290665"/>
                  <a:gd name="connsiteY139" fmla="*/ 378618 h 504825"/>
                  <a:gd name="connsiteX140" fmla="*/ 683446 w 1290665"/>
                  <a:gd name="connsiteY140" fmla="*/ 381000 h 504825"/>
                  <a:gd name="connsiteX141" fmla="*/ 681065 w 1290665"/>
                  <a:gd name="connsiteY141" fmla="*/ 390525 h 504825"/>
                  <a:gd name="connsiteX142" fmla="*/ 688209 w 1290665"/>
                  <a:gd name="connsiteY142" fmla="*/ 411956 h 504825"/>
                  <a:gd name="connsiteX143" fmla="*/ 690590 w 1290665"/>
                  <a:gd name="connsiteY143" fmla="*/ 423862 h 504825"/>
                  <a:gd name="connsiteX144" fmla="*/ 692971 w 1290665"/>
                  <a:gd name="connsiteY144" fmla="*/ 431006 h 504825"/>
                  <a:gd name="connsiteX145" fmla="*/ 690590 w 1290665"/>
                  <a:gd name="connsiteY145" fmla="*/ 464343 h 504825"/>
                  <a:gd name="connsiteX146" fmla="*/ 688209 w 1290665"/>
                  <a:gd name="connsiteY146" fmla="*/ 471487 h 504825"/>
                  <a:gd name="connsiteX147" fmla="*/ 666778 w 1290665"/>
                  <a:gd name="connsiteY147" fmla="*/ 483393 h 504825"/>
                  <a:gd name="connsiteX148" fmla="*/ 659634 w 1290665"/>
                  <a:gd name="connsiteY148" fmla="*/ 488156 h 504825"/>
                  <a:gd name="connsiteX149" fmla="*/ 619153 w 1290665"/>
                  <a:gd name="connsiteY149" fmla="*/ 485775 h 504825"/>
                  <a:gd name="connsiteX150" fmla="*/ 612009 w 1290665"/>
                  <a:gd name="connsiteY150" fmla="*/ 481012 h 504825"/>
                  <a:gd name="connsiteX151" fmla="*/ 602484 w 1290665"/>
                  <a:gd name="connsiteY151" fmla="*/ 473868 h 504825"/>
                  <a:gd name="connsiteX152" fmla="*/ 588196 w 1290665"/>
                  <a:gd name="connsiteY152" fmla="*/ 461962 h 504825"/>
                  <a:gd name="connsiteX153" fmla="*/ 571528 w 1290665"/>
                  <a:gd name="connsiteY153" fmla="*/ 440531 h 504825"/>
                  <a:gd name="connsiteX154" fmla="*/ 562003 w 1290665"/>
                  <a:gd name="connsiteY154" fmla="*/ 428625 h 504825"/>
                  <a:gd name="connsiteX155" fmla="*/ 559621 w 1290665"/>
                  <a:gd name="connsiteY155" fmla="*/ 421481 h 504825"/>
                  <a:gd name="connsiteX156" fmla="*/ 552478 w 1290665"/>
                  <a:gd name="connsiteY156" fmla="*/ 414337 h 504825"/>
                  <a:gd name="connsiteX157" fmla="*/ 550096 w 1290665"/>
                  <a:gd name="connsiteY157" fmla="*/ 407193 h 504825"/>
                  <a:gd name="connsiteX158" fmla="*/ 497709 w 1290665"/>
                  <a:gd name="connsiteY158" fmla="*/ 397668 h 504825"/>
                  <a:gd name="connsiteX159" fmla="*/ 209578 w 1290665"/>
                  <a:gd name="connsiteY159" fmla="*/ 395287 h 504825"/>
                  <a:gd name="connsiteX160" fmla="*/ 188146 w 1290665"/>
                  <a:gd name="connsiteY160" fmla="*/ 392906 h 504825"/>
                  <a:gd name="connsiteX161" fmla="*/ 171478 w 1290665"/>
                  <a:gd name="connsiteY161" fmla="*/ 385762 h 504825"/>
                  <a:gd name="connsiteX162" fmla="*/ 140521 w 1290665"/>
                  <a:gd name="connsiteY162" fmla="*/ 378618 h 504825"/>
                  <a:gd name="connsiteX163" fmla="*/ 128615 w 1290665"/>
                  <a:gd name="connsiteY163" fmla="*/ 371475 h 504825"/>
                  <a:gd name="connsiteX164" fmla="*/ 119090 w 1290665"/>
                  <a:gd name="connsiteY164" fmla="*/ 369093 h 504825"/>
                  <a:gd name="connsiteX165" fmla="*/ 107184 w 1290665"/>
                  <a:gd name="connsiteY165" fmla="*/ 361950 h 504825"/>
                  <a:gd name="connsiteX166" fmla="*/ 90515 w 1290665"/>
                  <a:gd name="connsiteY166" fmla="*/ 357187 h 504825"/>
                  <a:gd name="connsiteX167" fmla="*/ 69084 w 1290665"/>
                  <a:gd name="connsiteY167" fmla="*/ 347662 h 504825"/>
                  <a:gd name="connsiteX168" fmla="*/ 61940 w 1290665"/>
                  <a:gd name="connsiteY168" fmla="*/ 345281 h 504825"/>
                  <a:gd name="connsiteX169" fmla="*/ 40509 w 1290665"/>
                  <a:gd name="connsiteY169" fmla="*/ 330993 h 504825"/>
                  <a:gd name="connsiteX170" fmla="*/ 26221 w 1290665"/>
                  <a:gd name="connsiteY170" fmla="*/ 321468 h 504825"/>
                  <a:gd name="connsiteX171" fmla="*/ 11934 w 1290665"/>
                  <a:gd name="connsiteY171" fmla="*/ 304800 h 504825"/>
                  <a:gd name="connsiteX172" fmla="*/ 9553 w 1290665"/>
                  <a:gd name="connsiteY172" fmla="*/ 297656 h 504825"/>
                  <a:gd name="connsiteX173" fmla="*/ 28 w 1290665"/>
                  <a:gd name="connsiteY173" fmla="*/ 280987 h 504825"/>
                  <a:gd name="connsiteX174" fmla="*/ 11934 w 1290665"/>
                  <a:gd name="connsiteY17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107184 w 1290665"/>
                  <a:gd name="connsiteY10" fmla="*/ 171450 h 504825"/>
                  <a:gd name="connsiteX11" fmla="*/ 114328 w 1290665"/>
                  <a:gd name="connsiteY11" fmla="*/ 169068 h 504825"/>
                  <a:gd name="connsiteX12" fmla="*/ 138140 w 1290665"/>
                  <a:gd name="connsiteY12" fmla="*/ 152400 h 504825"/>
                  <a:gd name="connsiteX13" fmla="*/ 188146 w 1290665"/>
                  <a:gd name="connsiteY13" fmla="*/ 126206 h 504825"/>
                  <a:gd name="connsiteX14" fmla="*/ 209578 w 1290665"/>
                  <a:gd name="connsiteY14" fmla="*/ 116681 h 504825"/>
                  <a:gd name="connsiteX15" fmla="*/ 226246 w 1290665"/>
                  <a:gd name="connsiteY15" fmla="*/ 111918 h 504825"/>
                  <a:gd name="connsiteX16" fmla="*/ 233390 w 1290665"/>
                  <a:gd name="connsiteY16" fmla="*/ 107156 h 504825"/>
                  <a:gd name="connsiteX17" fmla="*/ 245296 w 1290665"/>
                  <a:gd name="connsiteY17" fmla="*/ 104775 h 504825"/>
                  <a:gd name="connsiteX18" fmla="*/ 264346 w 1290665"/>
                  <a:gd name="connsiteY18" fmla="*/ 100012 h 504825"/>
                  <a:gd name="connsiteX19" fmla="*/ 285778 w 1290665"/>
                  <a:gd name="connsiteY19" fmla="*/ 95250 h 504825"/>
                  <a:gd name="connsiteX20" fmla="*/ 331021 w 1290665"/>
                  <a:gd name="connsiteY20" fmla="*/ 90487 h 504825"/>
                  <a:gd name="connsiteX21" fmla="*/ 345309 w 1290665"/>
                  <a:gd name="connsiteY21" fmla="*/ 88106 h 504825"/>
                  <a:gd name="connsiteX22" fmla="*/ 369121 w 1290665"/>
                  <a:gd name="connsiteY22" fmla="*/ 83343 h 504825"/>
                  <a:gd name="connsiteX23" fmla="*/ 416746 w 1290665"/>
                  <a:gd name="connsiteY23" fmla="*/ 76200 h 504825"/>
                  <a:gd name="connsiteX24" fmla="*/ 526284 w 1290665"/>
                  <a:gd name="connsiteY24" fmla="*/ 78581 h 504825"/>
                  <a:gd name="connsiteX25" fmla="*/ 571528 w 1290665"/>
                  <a:gd name="connsiteY25" fmla="*/ 76200 h 504825"/>
                  <a:gd name="connsiteX26" fmla="*/ 578671 w 1290665"/>
                  <a:gd name="connsiteY26" fmla="*/ 73818 h 504825"/>
                  <a:gd name="connsiteX27" fmla="*/ 592959 w 1290665"/>
                  <a:gd name="connsiteY27" fmla="*/ 64293 h 504825"/>
                  <a:gd name="connsiteX28" fmla="*/ 600103 w 1290665"/>
                  <a:gd name="connsiteY28" fmla="*/ 59531 h 504825"/>
                  <a:gd name="connsiteX29" fmla="*/ 604865 w 1290665"/>
                  <a:gd name="connsiteY29" fmla="*/ 52387 h 504825"/>
                  <a:gd name="connsiteX30" fmla="*/ 612009 w 1290665"/>
                  <a:gd name="connsiteY30" fmla="*/ 38100 h 504825"/>
                  <a:gd name="connsiteX31" fmla="*/ 633440 w 1290665"/>
                  <a:gd name="connsiteY31" fmla="*/ 26193 h 504825"/>
                  <a:gd name="connsiteX32" fmla="*/ 640584 w 1290665"/>
                  <a:gd name="connsiteY32" fmla="*/ 19050 h 504825"/>
                  <a:gd name="connsiteX33" fmla="*/ 654871 w 1290665"/>
                  <a:gd name="connsiteY33" fmla="*/ 14287 h 504825"/>
                  <a:gd name="connsiteX34" fmla="*/ 671540 w 1290665"/>
                  <a:gd name="connsiteY34" fmla="*/ 9525 h 504825"/>
                  <a:gd name="connsiteX35" fmla="*/ 678684 w 1290665"/>
                  <a:gd name="connsiteY35" fmla="*/ 7143 h 504825"/>
                  <a:gd name="connsiteX36" fmla="*/ 685828 w 1290665"/>
                  <a:gd name="connsiteY36" fmla="*/ 2381 h 504825"/>
                  <a:gd name="connsiteX37" fmla="*/ 716784 w 1290665"/>
                  <a:gd name="connsiteY37" fmla="*/ 0 h 504825"/>
                  <a:gd name="connsiteX38" fmla="*/ 752503 w 1290665"/>
                  <a:gd name="connsiteY38" fmla="*/ 2381 h 504825"/>
                  <a:gd name="connsiteX39" fmla="*/ 759646 w 1290665"/>
                  <a:gd name="connsiteY39" fmla="*/ 7143 h 504825"/>
                  <a:gd name="connsiteX40" fmla="*/ 766790 w 1290665"/>
                  <a:gd name="connsiteY40" fmla="*/ 14287 h 504825"/>
                  <a:gd name="connsiteX41" fmla="*/ 781078 w 1290665"/>
                  <a:gd name="connsiteY41" fmla="*/ 33337 h 504825"/>
                  <a:gd name="connsiteX42" fmla="*/ 783459 w 1290665"/>
                  <a:gd name="connsiteY42" fmla="*/ 40481 h 504825"/>
                  <a:gd name="connsiteX43" fmla="*/ 797746 w 1290665"/>
                  <a:gd name="connsiteY43" fmla="*/ 50006 h 504825"/>
                  <a:gd name="connsiteX44" fmla="*/ 807271 w 1290665"/>
                  <a:gd name="connsiteY44" fmla="*/ 66675 h 504825"/>
                  <a:gd name="connsiteX45" fmla="*/ 809653 w 1290665"/>
                  <a:gd name="connsiteY45" fmla="*/ 73818 h 504825"/>
                  <a:gd name="connsiteX46" fmla="*/ 819178 w 1290665"/>
                  <a:gd name="connsiteY46" fmla="*/ 97631 h 504825"/>
                  <a:gd name="connsiteX47" fmla="*/ 819178 w 1290665"/>
                  <a:gd name="connsiteY47" fmla="*/ 145256 h 504825"/>
                  <a:gd name="connsiteX48" fmla="*/ 804890 w 1290665"/>
                  <a:gd name="connsiteY48" fmla="*/ 161925 h 504825"/>
                  <a:gd name="connsiteX49" fmla="*/ 800128 w 1290665"/>
                  <a:gd name="connsiteY49" fmla="*/ 176212 h 504825"/>
                  <a:gd name="connsiteX50" fmla="*/ 797746 w 1290665"/>
                  <a:gd name="connsiteY50" fmla="*/ 183356 h 504825"/>
                  <a:gd name="connsiteX51" fmla="*/ 802509 w 1290665"/>
                  <a:gd name="connsiteY51" fmla="*/ 190500 h 504825"/>
                  <a:gd name="connsiteX52" fmla="*/ 819178 w 1290665"/>
                  <a:gd name="connsiteY52" fmla="*/ 192881 h 504825"/>
                  <a:gd name="connsiteX53" fmla="*/ 826321 w 1290665"/>
                  <a:gd name="connsiteY53" fmla="*/ 195262 h 504825"/>
                  <a:gd name="connsiteX54" fmla="*/ 869184 w 1290665"/>
                  <a:gd name="connsiteY54" fmla="*/ 192881 h 504825"/>
                  <a:gd name="connsiteX55" fmla="*/ 1090640 w 1290665"/>
                  <a:gd name="connsiteY55" fmla="*/ 190500 h 504825"/>
                  <a:gd name="connsiteX56" fmla="*/ 1104928 w 1290665"/>
                  <a:gd name="connsiteY56" fmla="*/ 185737 h 504825"/>
                  <a:gd name="connsiteX57" fmla="*/ 1135884 w 1290665"/>
                  <a:gd name="connsiteY57" fmla="*/ 178593 h 504825"/>
                  <a:gd name="connsiteX58" fmla="*/ 1150171 w 1290665"/>
                  <a:gd name="connsiteY58" fmla="*/ 173831 h 504825"/>
                  <a:gd name="connsiteX59" fmla="*/ 1169221 w 1290665"/>
                  <a:gd name="connsiteY59" fmla="*/ 166687 h 504825"/>
                  <a:gd name="connsiteX60" fmla="*/ 1176365 w 1290665"/>
                  <a:gd name="connsiteY60" fmla="*/ 161925 h 504825"/>
                  <a:gd name="connsiteX61" fmla="*/ 1197796 w 1290665"/>
                  <a:gd name="connsiteY61" fmla="*/ 154781 h 504825"/>
                  <a:gd name="connsiteX62" fmla="*/ 1204940 w 1290665"/>
                  <a:gd name="connsiteY62" fmla="*/ 152400 h 504825"/>
                  <a:gd name="connsiteX63" fmla="*/ 1226371 w 1290665"/>
                  <a:gd name="connsiteY63" fmla="*/ 145256 h 504825"/>
                  <a:gd name="connsiteX64" fmla="*/ 1238278 w 1290665"/>
                  <a:gd name="connsiteY64" fmla="*/ 140493 h 504825"/>
                  <a:gd name="connsiteX65" fmla="*/ 1245421 w 1290665"/>
                  <a:gd name="connsiteY65" fmla="*/ 138112 h 504825"/>
                  <a:gd name="connsiteX66" fmla="*/ 1252565 w 1290665"/>
                  <a:gd name="connsiteY66" fmla="*/ 133350 h 504825"/>
                  <a:gd name="connsiteX67" fmla="*/ 1266853 w 1290665"/>
                  <a:gd name="connsiteY67" fmla="*/ 128587 h 504825"/>
                  <a:gd name="connsiteX68" fmla="*/ 1281140 w 1290665"/>
                  <a:gd name="connsiteY68" fmla="*/ 121443 h 504825"/>
                  <a:gd name="connsiteX69" fmla="*/ 1290665 w 1290665"/>
                  <a:gd name="connsiteY69" fmla="*/ 123825 h 504825"/>
                  <a:gd name="connsiteX70" fmla="*/ 1288284 w 1290665"/>
                  <a:gd name="connsiteY70" fmla="*/ 138112 h 504825"/>
                  <a:gd name="connsiteX71" fmla="*/ 1283521 w 1290665"/>
                  <a:gd name="connsiteY71" fmla="*/ 157162 h 504825"/>
                  <a:gd name="connsiteX72" fmla="*/ 1278759 w 1290665"/>
                  <a:gd name="connsiteY72" fmla="*/ 164306 h 504825"/>
                  <a:gd name="connsiteX73" fmla="*/ 1266853 w 1290665"/>
                  <a:gd name="connsiteY73" fmla="*/ 180975 h 504825"/>
                  <a:gd name="connsiteX74" fmla="*/ 1264471 w 1290665"/>
                  <a:gd name="connsiteY74" fmla="*/ 188118 h 504825"/>
                  <a:gd name="connsiteX75" fmla="*/ 1254946 w 1290665"/>
                  <a:gd name="connsiteY75" fmla="*/ 202406 h 504825"/>
                  <a:gd name="connsiteX76" fmla="*/ 1247803 w 1290665"/>
                  <a:gd name="connsiteY76" fmla="*/ 216693 h 504825"/>
                  <a:gd name="connsiteX77" fmla="*/ 1245421 w 1290665"/>
                  <a:gd name="connsiteY77" fmla="*/ 223837 h 504825"/>
                  <a:gd name="connsiteX78" fmla="*/ 1240659 w 1290665"/>
                  <a:gd name="connsiteY78" fmla="*/ 230981 h 504825"/>
                  <a:gd name="connsiteX79" fmla="*/ 1238278 w 1290665"/>
                  <a:gd name="connsiteY79" fmla="*/ 238125 h 504825"/>
                  <a:gd name="connsiteX80" fmla="*/ 1228753 w 1290665"/>
                  <a:gd name="connsiteY80" fmla="*/ 254793 h 504825"/>
                  <a:gd name="connsiteX81" fmla="*/ 1223990 w 1290665"/>
                  <a:gd name="connsiteY81" fmla="*/ 276225 h 504825"/>
                  <a:gd name="connsiteX82" fmla="*/ 1228753 w 1290665"/>
                  <a:gd name="connsiteY82" fmla="*/ 302418 h 504825"/>
                  <a:gd name="connsiteX83" fmla="*/ 1235896 w 1290665"/>
                  <a:gd name="connsiteY83" fmla="*/ 323850 h 504825"/>
                  <a:gd name="connsiteX84" fmla="*/ 1238278 w 1290665"/>
                  <a:gd name="connsiteY84" fmla="*/ 333375 h 504825"/>
                  <a:gd name="connsiteX85" fmla="*/ 1245421 w 1290665"/>
                  <a:gd name="connsiteY85" fmla="*/ 340518 h 504825"/>
                  <a:gd name="connsiteX86" fmla="*/ 1247803 w 1290665"/>
                  <a:gd name="connsiteY86" fmla="*/ 347662 h 504825"/>
                  <a:gd name="connsiteX87" fmla="*/ 1250184 w 1290665"/>
                  <a:gd name="connsiteY87" fmla="*/ 357187 h 504825"/>
                  <a:gd name="connsiteX88" fmla="*/ 1259709 w 1290665"/>
                  <a:gd name="connsiteY88" fmla="*/ 376237 h 504825"/>
                  <a:gd name="connsiteX89" fmla="*/ 1266853 w 1290665"/>
                  <a:gd name="connsiteY89" fmla="*/ 400050 h 504825"/>
                  <a:gd name="connsiteX90" fmla="*/ 1269234 w 1290665"/>
                  <a:gd name="connsiteY90" fmla="*/ 407193 h 504825"/>
                  <a:gd name="connsiteX91" fmla="*/ 1271615 w 1290665"/>
                  <a:gd name="connsiteY91" fmla="*/ 414337 h 504825"/>
                  <a:gd name="connsiteX92" fmla="*/ 1269234 w 1290665"/>
                  <a:gd name="connsiteY92" fmla="*/ 431006 h 504825"/>
                  <a:gd name="connsiteX93" fmla="*/ 1221609 w 1290665"/>
                  <a:gd name="connsiteY93" fmla="*/ 426243 h 504825"/>
                  <a:gd name="connsiteX94" fmla="*/ 1212084 w 1290665"/>
                  <a:gd name="connsiteY94" fmla="*/ 421481 h 504825"/>
                  <a:gd name="connsiteX95" fmla="*/ 1197796 w 1290665"/>
                  <a:gd name="connsiteY95" fmla="*/ 419100 h 504825"/>
                  <a:gd name="connsiteX96" fmla="*/ 1178746 w 1290665"/>
                  <a:gd name="connsiteY96" fmla="*/ 411956 h 504825"/>
                  <a:gd name="connsiteX97" fmla="*/ 1171603 w 1290665"/>
                  <a:gd name="connsiteY97" fmla="*/ 407193 h 504825"/>
                  <a:gd name="connsiteX98" fmla="*/ 1145409 w 1290665"/>
                  <a:gd name="connsiteY98" fmla="*/ 397668 h 504825"/>
                  <a:gd name="connsiteX99" fmla="*/ 1131121 w 1290665"/>
                  <a:gd name="connsiteY99" fmla="*/ 395287 h 504825"/>
                  <a:gd name="connsiteX100" fmla="*/ 1121596 w 1290665"/>
                  <a:gd name="connsiteY100" fmla="*/ 390525 h 504825"/>
                  <a:gd name="connsiteX101" fmla="*/ 1109690 w 1290665"/>
                  <a:gd name="connsiteY101" fmla="*/ 388143 h 504825"/>
                  <a:gd name="connsiteX102" fmla="*/ 1100165 w 1290665"/>
                  <a:gd name="connsiteY102" fmla="*/ 385762 h 504825"/>
                  <a:gd name="connsiteX103" fmla="*/ 1088259 w 1290665"/>
                  <a:gd name="connsiteY103" fmla="*/ 381000 h 504825"/>
                  <a:gd name="connsiteX104" fmla="*/ 1078734 w 1290665"/>
                  <a:gd name="connsiteY104" fmla="*/ 378618 h 504825"/>
                  <a:gd name="connsiteX105" fmla="*/ 1071590 w 1290665"/>
                  <a:gd name="connsiteY105" fmla="*/ 376237 h 504825"/>
                  <a:gd name="connsiteX106" fmla="*/ 1062065 w 1290665"/>
                  <a:gd name="connsiteY106" fmla="*/ 373856 h 504825"/>
                  <a:gd name="connsiteX107" fmla="*/ 1047778 w 1290665"/>
                  <a:gd name="connsiteY107" fmla="*/ 369093 h 504825"/>
                  <a:gd name="connsiteX108" fmla="*/ 1038253 w 1290665"/>
                  <a:gd name="connsiteY108" fmla="*/ 366712 h 504825"/>
                  <a:gd name="connsiteX109" fmla="*/ 1023965 w 1290665"/>
                  <a:gd name="connsiteY109" fmla="*/ 361950 h 504825"/>
                  <a:gd name="connsiteX110" fmla="*/ 1012059 w 1290665"/>
                  <a:gd name="connsiteY110" fmla="*/ 359568 h 504825"/>
                  <a:gd name="connsiteX111" fmla="*/ 1004915 w 1290665"/>
                  <a:gd name="connsiteY111" fmla="*/ 357187 h 504825"/>
                  <a:gd name="connsiteX112" fmla="*/ 988246 w 1290665"/>
                  <a:gd name="connsiteY112" fmla="*/ 354806 h 504825"/>
                  <a:gd name="connsiteX113" fmla="*/ 964434 w 1290665"/>
                  <a:gd name="connsiteY113" fmla="*/ 350043 h 504825"/>
                  <a:gd name="connsiteX114" fmla="*/ 933478 w 1290665"/>
                  <a:gd name="connsiteY114" fmla="*/ 347662 h 504825"/>
                  <a:gd name="connsiteX115" fmla="*/ 909665 w 1290665"/>
                  <a:gd name="connsiteY115" fmla="*/ 385762 h 504825"/>
                  <a:gd name="connsiteX116" fmla="*/ 912046 w 1290665"/>
                  <a:gd name="connsiteY116" fmla="*/ 392906 h 504825"/>
                  <a:gd name="connsiteX117" fmla="*/ 909665 w 1290665"/>
                  <a:gd name="connsiteY117" fmla="*/ 428625 h 504825"/>
                  <a:gd name="connsiteX118" fmla="*/ 904903 w 1290665"/>
                  <a:gd name="connsiteY118" fmla="*/ 442912 h 504825"/>
                  <a:gd name="connsiteX119" fmla="*/ 890615 w 1290665"/>
                  <a:gd name="connsiteY119" fmla="*/ 454818 h 504825"/>
                  <a:gd name="connsiteX120" fmla="*/ 885853 w 1290665"/>
                  <a:gd name="connsiteY120" fmla="*/ 461962 h 504825"/>
                  <a:gd name="connsiteX121" fmla="*/ 878709 w 1290665"/>
                  <a:gd name="connsiteY121" fmla="*/ 466725 h 504825"/>
                  <a:gd name="connsiteX122" fmla="*/ 869184 w 1290665"/>
                  <a:gd name="connsiteY122" fmla="*/ 473868 h 504825"/>
                  <a:gd name="connsiteX123" fmla="*/ 862040 w 1290665"/>
                  <a:gd name="connsiteY123" fmla="*/ 478631 h 504825"/>
                  <a:gd name="connsiteX124" fmla="*/ 847753 w 1290665"/>
                  <a:gd name="connsiteY124" fmla="*/ 483393 h 504825"/>
                  <a:gd name="connsiteX125" fmla="*/ 838228 w 1290665"/>
                  <a:gd name="connsiteY125" fmla="*/ 488156 h 504825"/>
                  <a:gd name="connsiteX126" fmla="*/ 823940 w 1290665"/>
                  <a:gd name="connsiteY126" fmla="*/ 497681 h 504825"/>
                  <a:gd name="connsiteX127" fmla="*/ 814415 w 1290665"/>
                  <a:gd name="connsiteY127" fmla="*/ 500062 h 504825"/>
                  <a:gd name="connsiteX128" fmla="*/ 797746 w 1290665"/>
                  <a:gd name="connsiteY128" fmla="*/ 504825 h 504825"/>
                  <a:gd name="connsiteX129" fmla="*/ 771553 w 1290665"/>
                  <a:gd name="connsiteY129" fmla="*/ 502443 h 504825"/>
                  <a:gd name="connsiteX130" fmla="*/ 757265 w 1290665"/>
                  <a:gd name="connsiteY130" fmla="*/ 488156 h 504825"/>
                  <a:gd name="connsiteX131" fmla="*/ 745359 w 1290665"/>
                  <a:gd name="connsiteY131" fmla="*/ 473868 h 504825"/>
                  <a:gd name="connsiteX132" fmla="*/ 738215 w 1290665"/>
                  <a:gd name="connsiteY132" fmla="*/ 466725 h 504825"/>
                  <a:gd name="connsiteX133" fmla="*/ 731071 w 1290665"/>
                  <a:gd name="connsiteY133" fmla="*/ 452437 h 504825"/>
                  <a:gd name="connsiteX134" fmla="*/ 728690 w 1290665"/>
                  <a:gd name="connsiteY134" fmla="*/ 445293 h 504825"/>
                  <a:gd name="connsiteX135" fmla="*/ 723928 w 1290665"/>
                  <a:gd name="connsiteY135" fmla="*/ 435768 h 504825"/>
                  <a:gd name="connsiteX136" fmla="*/ 716784 w 1290665"/>
                  <a:gd name="connsiteY136" fmla="*/ 421481 h 504825"/>
                  <a:gd name="connsiteX137" fmla="*/ 714403 w 1290665"/>
                  <a:gd name="connsiteY137" fmla="*/ 392906 h 504825"/>
                  <a:gd name="connsiteX138" fmla="*/ 702496 w 1290665"/>
                  <a:gd name="connsiteY138" fmla="*/ 383381 h 504825"/>
                  <a:gd name="connsiteX139" fmla="*/ 690590 w 1290665"/>
                  <a:gd name="connsiteY139" fmla="*/ 378618 h 504825"/>
                  <a:gd name="connsiteX140" fmla="*/ 683446 w 1290665"/>
                  <a:gd name="connsiteY140" fmla="*/ 381000 h 504825"/>
                  <a:gd name="connsiteX141" fmla="*/ 681065 w 1290665"/>
                  <a:gd name="connsiteY141" fmla="*/ 390525 h 504825"/>
                  <a:gd name="connsiteX142" fmla="*/ 688209 w 1290665"/>
                  <a:gd name="connsiteY142" fmla="*/ 411956 h 504825"/>
                  <a:gd name="connsiteX143" fmla="*/ 690590 w 1290665"/>
                  <a:gd name="connsiteY143" fmla="*/ 423862 h 504825"/>
                  <a:gd name="connsiteX144" fmla="*/ 692971 w 1290665"/>
                  <a:gd name="connsiteY144" fmla="*/ 431006 h 504825"/>
                  <a:gd name="connsiteX145" fmla="*/ 690590 w 1290665"/>
                  <a:gd name="connsiteY145" fmla="*/ 464343 h 504825"/>
                  <a:gd name="connsiteX146" fmla="*/ 688209 w 1290665"/>
                  <a:gd name="connsiteY146" fmla="*/ 471487 h 504825"/>
                  <a:gd name="connsiteX147" fmla="*/ 666778 w 1290665"/>
                  <a:gd name="connsiteY147" fmla="*/ 483393 h 504825"/>
                  <a:gd name="connsiteX148" fmla="*/ 659634 w 1290665"/>
                  <a:gd name="connsiteY148" fmla="*/ 488156 h 504825"/>
                  <a:gd name="connsiteX149" fmla="*/ 619153 w 1290665"/>
                  <a:gd name="connsiteY149" fmla="*/ 485775 h 504825"/>
                  <a:gd name="connsiteX150" fmla="*/ 612009 w 1290665"/>
                  <a:gd name="connsiteY150" fmla="*/ 481012 h 504825"/>
                  <a:gd name="connsiteX151" fmla="*/ 602484 w 1290665"/>
                  <a:gd name="connsiteY151" fmla="*/ 473868 h 504825"/>
                  <a:gd name="connsiteX152" fmla="*/ 588196 w 1290665"/>
                  <a:gd name="connsiteY152" fmla="*/ 461962 h 504825"/>
                  <a:gd name="connsiteX153" fmla="*/ 571528 w 1290665"/>
                  <a:gd name="connsiteY153" fmla="*/ 440531 h 504825"/>
                  <a:gd name="connsiteX154" fmla="*/ 562003 w 1290665"/>
                  <a:gd name="connsiteY154" fmla="*/ 428625 h 504825"/>
                  <a:gd name="connsiteX155" fmla="*/ 559621 w 1290665"/>
                  <a:gd name="connsiteY155" fmla="*/ 421481 h 504825"/>
                  <a:gd name="connsiteX156" fmla="*/ 552478 w 1290665"/>
                  <a:gd name="connsiteY156" fmla="*/ 414337 h 504825"/>
                  <a:gd name="connsiteX157" fmla="*/ 550096 w 1290665"/>
                  <a:gd name="connsiteY157" fmla="*/ 407193 h 504825"/>
                  <a:gd name="connsiteX158" fmla="*/ 497709 w 1290665"/>
                  <a:gd name="connsiteY158" fmla="*/ 397668 h 504825"/>
                  <a:gd name="connsiteX159" fmla="*/ 209578 w 1290665"/>
                  <a:gd name="connsiteY159" fmla="*/ 395287 h 504825"/>
                  <a:gd name="connsiteX160" fmla="*/ 188146 w 1290665"/>
                  <a:gd name="connsiteY160" fmla="*/ 392906 h 504825"/>
                  <a:gd name="connsiteX161" fmla="*/ 171478 w 1290665"/>
                  <a:gd name="connsiteY161" fmla="*/ 385762 h 504825"/>
                  <a:gd name="connsiteX162" fmla="*/ 140521 w 1290665"/>
                  <a:gd name="connsiteY162" fmla="*/ 378618 h 504825"/>
                  <a:gd name="connsiteX163" fmla="*/ 128615 w 1290665"/>
                  <a:gd name="connsiteY163" fmla="*/ 371475 h 504825"/>
                  <a:gd name="connsiteX164" fmla="*/ 119090 w 1290665"/>
                  <a:gd name="connsiteY164" fmla="*/ 369093 h 504825"/>
                  <a:gd name="connsiteX165" fmla="*/ 107184 w 1290665"/>
                  <a:gd name="connsiteY165" fmla="*/ 361950 h 504825"/>
                  <a:gd name="connsiteX166" fmla="*/ 90515 w 1290665"/>
                  <a:gd name="connsiteY166" fmla="*/ 357187 h 504825"/>
                  <a:gd name="connsiteX167" fmla="*/ 69084 w 1290665"/>
                  <a:gd name="connsiteY167" fmla="*/ 347662 h 504825"/>
                  <a:gd name="connsiteX168" fmla="*/ 61940 w 1290665"/>
                  <a:gd name="connsiteY168" fmla="*/ 345281 h 504825"/>
                  <a:gd name="connsiteX169" fmla="*/ 40509 w 1290665"/>
                  <a:gd name="connsiteY169" fmla="*/ 330993 h 504825"/>
                  <a:gd name="connsiteX170" fmla="*/ 26221 w 1290665"/>
                  <a:gd name="connsiteY170" fmla="*/ 321468 h 504825"/>
                  <a:gd name="connsiteX171" fmla="*/ 11934 w 1290665"/>
                  <a:gd name="connsiteY171" fmla="*/ 304800 h 504825"/>
                  <a:gd name="connsiteX172" fmla="*/ 9553 w 1290665"/>
                  <a:gd name="connsiteY172" fmla="*/ 297656 h 504825"/>
                  <a:gd name="connsiteX173" fmla="*/ 28 w 1290665"/>
                  <a:gd name="connsiteY173" fmla="*/ 280987 h 504825"/>
                  <a:gd name="connsiteX174" fmla="*/ 11934 w 1290665"/>
                  <a:gd name="connsiteY17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85753 w 1290665"/>
                  <a:gd name="connsiteY8" fmla="*/ 180975 h 504825"/>
                  <a:gd name="connsiteX9" fmla="*/ 107184 w 1290665"/>
                  <a:gd name="connsiteY9" fmla="*/ 171450 h 504825"/>
                  <a:gd name="connsiteX10" fmla="*/ 114328 w 1290665"/>
                  <a:gd name="connsiteY10" fmla="*/ 169068 h 504825"/>
                  <a:gd name="connsiteX11" fmla="*/ 138140 w 1290665"/>
                  <a:gd name="connsiteY11" fmla="*/ 152400 h 504825"/>
                  <a:gd name="connsiteX12" fmla="*/ 188146 w 1290665"/>
                  <a:gd name="connsiteY12" fmla="*/ 126206 h 504825"/>
                  <a:gd name="connsiteX13" fmla="*/ 209578 w 1290665"/>
                  <a:gd name="connsiteY13" fmla="*/ 116681 h 504825"/>
                  <a:gd name="connsiteX14" fmla="*/ 226246 w 1290665"/>
                  <a:gd name="connsiteY14" fmla="*/ 111918 h 504825"/>
                  <a:gd name="connsiteX15" fmla="*/ 233390 w 1290665"/>
                  <a:gd name="connsiteY15" fmla="*/ 107156 h 504825"/>
                  <a:gd name="connsiteX16" fmla="*/ 245296 w 1290665"/>
                  <a:gd name="connsiteY16" fmla="*/ 104775 h 504825"/>
                  <a:gd name="connsiteX17" fmla="*/ 264346 w 1290665"/>
                  <a:gd name="connsiteY17" fmla="*/ 100012 h 504825"/>
                  <a:gd name="connsiteX18" fmla="*/ 285778 w 1290665"/>
                  <a:gd name="connsiteY18" fmla="*/ 95250 h 504825"/>
                  <a:gd name="connsiteX19" fmla="*/ 331021 w 1290665"/>
                  <a:gd name="connsiteY19" fmla="*/ 90487 h 504825"/>
                  <a:gd name="connsiteX20" fmla="*/ 345309 w 1290665"/>
                  <a:gd name="connsiteY20" fmla="*/ 88106 h 504825"/>
                  <a:gd name="connsiteX21" fmla="*/ 369121 w 1290665"/>
                  <a:gd name="connsiteY21" fmla="*/ 83343 h 504825"/>
                  <a:gd name="connsiteX22" fmla="*/ 416746 w 1290665"/>
                  <a:gd name="connsiteY22" fmla="*/ 76200 h 504825"/>
                  <a:gd name="connsiteX23" fmla="*/ 526284 w 1290665"/>
                  <a:gd name="connsiteY23" fmla="*/ 78581 h 504825"/>
                  <a:gd name="connsiteX24" fmla="*/ 571528 w 1290665"/>
                  <a:gd name="connsiteY24" fmla="*/ 76200 h 504825"/>
                  <a:gd name="connsiteX25" fmla="*/ 578671 w 1290665"/>
                  <a:gd name="connsiteY25" fmla="*/ 73818 h 504825"/>
                  <a:gd name="connsiteX26" fmla="*/ 592959 w 1290665"/>
                  <a:gd name="connsiteY26" fmla="*/ 64293 h 504825"/>
                  <a:gd name="connsiteX27" fmla="*/ 600103 w 1290665"/>
                  <a:gd name="connsiteY27" fmla="*/ 59531 h 504825"/>
                  <a:gd name="connsiteX28" fmla="*/ 604865 w 1290665"/>
                  <a:gd name="connsiteY28" fmla="*/ 52387 h 504825"/>
                  <a:gd name="connsiteX29" fmla="*/ 612009 w 1290665"/>
                  <a:gd name="connsiteY29" fmla="*/ 38100 h 504825"/>
                  <a:gd name="connsiteX30" fmla="*/ 633440 w 1290665"/>
                  <a:gd name="connsiteY30" fmla="*/ 26193 h 504825"/>
                  <a:gd name="connsiteX31" fmla="*/ 640584 w 1290665"/>
                  <a:gd name="connsiteY31" fmla="*/ 19050 h 504825"/>
                  <a:gd name="connsiteX32" fmla="*/ 654871 w 1290665"/>
                  <a:gd name="connsiteY32" fmla="*/ 14287 h 504825"/>
                  <a:gd name="connsiteX33" fmla="*/ 671540 w 1290665"/>
                  <a:gd name="connsiteY33" fmla="*/ 9525 h 504825"/>
                  <a:gd name="connsiteX34" fmla="*/ 678684 w 1290665"/>
                  <a:gd name="connsiteY34" fmla="*/ 7143 h 504825"/>
                  <a:gd name="connsiteX35" fmla="*/ 685828 w 1290665"/>
                  <a:gd name="connsiteY35" fmla="*/ 2381 h 504825"/>
                  <a:gd name="connsiteX36" fmla="*/ 716784 w 1290665"/>
                  <a:gd name="connsiteY36" fmla="*/ 0 h 504825"/>
                  <a:gd name="connsiteX37" fmla="*/ 752503 w 1290665"/>
                  <a:gd name="connsiteY37" fmla="*/ 2381 h 504825"/>
                  <a:gd name="connsiteX38" fmla="*/ 759646 w 1290665"/>
                  <a:gd name="connsiteY38" fmla="*/ 7143 h 504825"/>
                  <a:gd name="connsiteX39" fmla="*/ 766790 w 1290665"/>
                  <a:gd name="connsiteY39" fmla="*/ 14287 h 504825"/>
                  <a:gd name="connsiteX40" fmla="*/ 781078 w 1290665"/>
                  <a:gd name="connsiteY40" fmla="*/ 33337 h 504825"/>
                  <a:gd name="connsiteX41" fmla="*/ 783459 w 1290665"/>
                  <a:gd name="connsiteY41" fmla="*/ 40481 h 504825"/>
                  <a:gd name="connsiteX42" fmla="*/ 797746 w 1290665"/>
                  <a:gd name="connsiteY42" fmla="*/ 50006 h 504825"/>
                  <a:gd name="connsiteX43" fmla="*/ 807271 w 1290665"/>
                  <a:gd name="connsiteY43" fmla="*/ 66675 h 504825"/>
                  <a:gd name="connsiteX44" fmla="*/ 809653 w 1290665"/>
                  <a:gd name="connsiteY44" fmla="*/ 73818 h 504825"/>
                  <a:gd name="connsiteX45" fmla="*/ 819178 w 1290665"/>
                  <a:gd name="connsiteY45" fmla="*/ 97631 h 504825"/>
                  <a:gd name="connsiteX46" fmla="*/ 819178 w 1290665"/>
                  <a:gd name="connsiteY46" fmla="*/ 145256 h 504825"/>
                  <a:gd name="connsiteX47" fmla="*/ 804890 w 1290665"/>
                  <a:gd name="connsiteY47" fmla="*/ 161925 h 504825"/>
                  <a:gd name="connsiteX48" fmla="*/ 800128 w 1290665"/>
                  <a:gd name="connsiteY48" fmla="*/ 176212 h 504825"/>
                  <a:gd name="connsiteX49" fmla="*/ 797746 w 1290665"/>
                  <a:gd name="connsiteY49" fmla="*/ 183356 h 504825"/>
                  <a:gd name="connsiteX50" fmla="*/ 802509 w 1290665"/>
                  <a:gd name="connsiteY50" fmla="*/ 190500 h 504825"/>
                  <a:gd name="connsiteX51" fmla="*/ 819178 w 1290665"/>
                  <a:gd name="connsiteY51" fmla="*/ 192881 h 504825"/>
                  <a:gd name="connsiteX52" fmla="*/ 826321 w 1290665"/>
                  <a:gd name="connsiteY52" fmla="*/ 195262 h 504825"/>
                  <a:gd name="connsiteX53" fmla="*/ 869184 w 1290665"/>
                  <a:gd name="connsiteY53" fmla="*/ 192881 h 504825"/>
                  <a:gd name="connsiteX54" fmla="*/ 1090640 w 1290665"/>
                  <a:gd name="connsiteY54" fmla="*/ 190500 h 504825"/>
                  <a:gd name="connsiteX55" fmla="*/ 1104928 w 1290665"/>
                  <a:gd name="connsiteY55" fmla="*/ 185737 h 504825"/>
                  <a:gd name="connsiteX56" fmla="*/ 1135884 w 1290665"/>
                  <a:gd name="connsiteY56" fmla="*/ 178593 h 504825"/>
                  <a:gd name="connsiteX57" fmla="*/ 1150171 w 1290665"/>
                  <a:gd name="connsiteY57" fmla="*/ 173831 h 504825"/>
                  <a:gd name="connsiteX58" fmla="*/ 1169221 w 1290665"/>
                  <a:gd name="connsiteY58" fmla="*/ 166687 h 504825"/>
                  <a:gd name="connsiteX59" fmla="*/ 1176365 w 1290665"/>
                  <a:gd name="connsiteY59" fmla="*/ 161925 h 504825"/>
                  <a:gd name="connsiteX60" fmla="*/ 1197796 w 1290665"/>
                  <a:gd name="connsiteY60" fmla="*/ 154781 h 504825"/>
                  <a:gd name="connsiteX61" fmla="*/ 1204940 w 1290665"/>
                  <a:gd name="connsiteY61" fmla="*/ 152400 h 504825"/>
                  <a:gd name="connsiteX62" fmla="*/ 1226371 w 1290665"/>
                  <a:gd name="connsiteY62" fmla="*/ 145256 h 504825"/>
                  <a:gd name="connsiteX63" fmla="*/ 1238278 w 1290665"/>
                  <a:gd name="connsiteY63" fmla="*/ 140493 h 504825"/>
                  <a:gd name="connsiteX64" fmla="*/ 1245421 w 1290665"/>
                  <a:gd name="connsiteY64" fmla="*/ 138112 h 504825"/>
                  <a:gd name="connsiteX65" fmla="*/ 1252565 w 1290665"/>
                  <a:gd name="connsiteY65" fmla="*/ 133350 h 504825"/>
                  <a:gd name="connsiteX66" fmla="*/ 1266853 w 1290665"/>
                  <a:gd name="connsiteY66" fmla="*/ 128587 h 504825"/>
                  <a:gd name="connsiteX67" fmla="*/ 1281140 w 1290665"/>
                  <a:gd name="connsiteY67" fmla="*/ 121443 h 504825"/>
                  <a:gd name="connsiteX68" fmla="*/ 1290665 w 1290665"/>
                  <a:gd name="connsiteY68" fmla="*/ 123825 h 504825"/>
                  <a:gd name="connsiteX69" fmla="*/ 1288284 w 1290665"/>
                  <a:gd name="connsiteY69" fmla="*/ 138112 h 504825"/>
                  <a:gd name="connsiteX70" fmla="*/ 1283521 w 1290665"/>
                  <a:gd name="connsiteY70" fmla="*/ 157162 h 504825"/>
                  <a:gd name="connsiteX71" fmla="*/ 1278759 w 1290665"/>
                  <a:gd name="connsiteY71" fmla="*/ 164306 h 504825"/>
                  <a:gd name="connsiteX72" fmla="*/ 1266853 w 1290665"/>
                  <a:gd name="connsiteY72" fmla="*/ 180975 h 504825"/>
                  <a:gd name="connsiteX73" fmla="*/ 1264471 w 1290665"/>
                  <a:gd name="connsiteY73" fmla="*/ 188118 h 504825"/>
                  <a:gd name="connsiteX74" fmla="*/ 1254946 w 1290665"/>
                  <a:gd name="connsiteY74" fmla="*/ 202406 h 504825"/>
                  <a:gd name="connsiteX75" fmla="*/ 1247803 w 1290665"/>
                  <a:gd name="connsiteY75" fmla="*/ 216693 h 504825"/>
                  <a:gd name="connsiteX76" fmla="*/ 1245421 w 1290665"/>
                  <a:gd name="connsiteY76" fmla="*/ 223837 h 504825"/>
                  <a:gd name="connsiteX77" fmla="*/ 1240659 w 1290665"/>
                  <a:gd name="connsiteY77" fmla="*/ 230981 h 504825"/>
                  <a:gd name="connsiteX78" fmla="*/ 1238278 w 1290665"/>
                  <a:gd name="connsiteY78" fmla="*/ 238125 h 504825"/>
                  <a:gd name="connsiteX79" fmla="*/ 1228753 w 1290665"/>
                  <a:gd name="connsiteY79" fmla="*/ 254793 h 504825"/>
                  <a:gd name="connsiteX80" fmla="*/ 1223990 w 1290665"/>
                  <a:gd name="connsiteY80" fmla="*/ 276225 h 504825"/>
                  <a:gd name="connsiteX81" fmla="*/ 1228753 w 1290665"/>
                  <a:gd name="connsiteY81" fmla="*/ 302418 h 504825"/>
                  <a:gd name="connsiteX82" fmla="*/ 1235896 w 1290665"/>
                  <a:gd name="connsiteY82" fmla="*/ 323850 h 504825"/>
                  <a:gd name="connsiteX83" fmla="*/ 1238278 w 1290665"/>
                  <a:gd name="connsiteY83" fmla="*/ 333375 h 504825"/>
                  <a:gd name="connsiteX84" fmla="*/ 1245421 w 1290665"/>
                  <a:gd name="connsiteY84" fmla="*/ 340518 h 504825"/>
                  <a:gd name="connsiteX85" fmla="*/ 1247803 w 1290665"/>
                  <a:gd name="connsiteY85" fmla="*/ 347662 h 504825"/>
                  <a:gd name="connsiteX86" fmla="*/ 1250184 w 1290665"/>
                  <a:gd name="connsiteY86" fmla="*/ 357187 h 504825"/>
                  <a:gd name="connsiteX87" fmla="*/ 1259709 w 1290665"/>
                  <a:gd name="connsiteY87" fmla="*/ 376237 h 504825"/>
                  <a:gd name="connsiteX88" fmla="*/ 1266853 w 1290665"/>
                  <a:gd name="connsiteY88" fmla="*/ 400050 h 504825"/>
                  <a:gd name="connsiteX89" fmla="*/ 1269234 w 1290665"/>
                  <a:gd name="connsiteY89" fmla="*/ 407193 h 504825"/>
                  <a:gd name="connsiteX90" fmla="*/ 1271615 w 1290665"/>
                  <a:gd name="connsiteY90" fmla="*/ 414337 h 504825"/>
                  <a:gd name="connsiteX91" fmla="*/ 1269234 w 1290665"/>
                  <a:gd name="connsiteY91" fmla="*/ 431006 h 504825"/>
                  <a:gd name="connsiteX92" fmla="*/ 1221609 w 1290665"/>
                  <a:gd name="connsiteY92" fmla="*/ 426243 h 504825"/>
                  <a:gd name="connsiteX93" fmla="*/ 1212084 w 1290665"/>
                  <a:gd name="connsiteY93" fmla="*/ 421481 h 504825"/>
                  <a:gd name="connsiteX94" fmla="*/ 1197796 w 1290665"/>
                  <a:gd name="connsiteY94" fmla="*/ 419100 h 504825"/>
                  <a:gd name="connsiteX95" fmla="*/ 1178746 w 1290665"/>
                  <a:gd name="connsiteY95" fmla="*/ 411956 h 504825"/>
                  <a:gd name="connsiteX96" fmla="*/ 1171603 w 1290665"/>
                  <a:gd name="connsiteY96" fmla="*/ 407193 h 504825"/>
                  <a:gd name="connsiteX97" fmla="*/ 1145409 w 1290665"/>
                  <a:gd name="connsiteY97" fmla="*/ 397668 h 504825"/>
                  <a:gd name="connsiteX98" fmla="*/ 1131121 w 1290665"/>
                  <a:gd name="connsiteY98" fmla="*/ 395287 h 504825"/>
                  <a:gd name="connsiteX99" fmla="*/ 1121596 w 1290665"/>
                  <a:gd name="connsiteY99" fmla="*/ 390525 h 504825"/>
                  <a:gd name="connsiteX100" fmla="*/ 1109690 w 1290665"/>
                  <a:gd name="connsiteY100" fmla="*/ 388143 h 504825"/>
                  <a:gd name="connsiteX101" fmla="*/ 1100165 w 1290665"/>
                  <a:gd name="connsiteY101" fmla="*/ 385762 h 504825"/>
                  <a:gd name="connsiteX102" fmla="*/ 1088259 w 1290665"/>
                  <a:gd name="connsiteY102" fmla="*/ 381000 h 504825"/>
                  <a:gd name="connsiteX103" fmla="*/ 1078734 w 1290665"/>
                  <a:gd name="connsiteY103" fmla="*/ 378618 h 504825"/>
                  <a:gd name="connsiteX104" fmla="*/ 1071590 w 1290665"/>
                  <a:gd name="connsiteY104" fmla="*/ 376237 h 504825"/>
                  <a:gd name="connsiteX105" fmla="*/ 1062065 w 1290665"/>
                  <a:gd name="connsiteY105" fmla="*/ 373856 h 504825"/>
                  <a:gd name="connsiteX106" fmla="*/ 1047778 w 1290665"/>
                  <a:gd name="connsiteY106" fmla="*/ 369093 h 504825"/>
                  <a:gd name="connsiteX107" fmla="*/ 1038253 w 1290665"/>
                  <a:gd name="connsiteY107" fmla="*/ 366712 h 504825"/>
                  <a:gd name="connsiteX108" fmla="*/ 1023965 w 1290665"/>
                  <a:gd name="connsiteY108" fmla="*/ 361950 h 504825"/>
                  <a:gd name="connsiteX109" fmla="*/ 1012059 w 1290665"/>
                  <a:gd name="connsiteY109" fmla="*/ 359568 h 504825"/>
                  <a:gd name="connsiteX110" fmla="*/ 1004915 w 1290665"/>
                  <a:gd name="connsiteY110" fmla="*/ 357187 h 504825"/>
                  <a:gd name="connsiteX111" fmla="*/ 988246 w 1290665"/>
                  <a:gd name="connsiteY111" fmla="*/ 354806 h 504825"/>
                  <a:gd name="connsiteX112" fmla="*/ 964434 w 1290665"/>
                  <a:gd name="connsiteY112" fmla="*/ 350043 h 504825"/>
                  <a:gd name="connsiteX113" fmla="*/ 933478 w 1290665"/>
                  <a:gd name="connsiteY113" fmla="*/ 347662 h 504825"/>
                  <a:gd name="connsiteX114" fmla="*/ 909665 w 1290665"/>
                  <a:gd name="connsiteY114" fmla="*/ 385762 h 504825"/>
                  <a:gd name="connsiteX115" fmla="*/ 912046 w 1290665"/>
                  <a:gd name="connsiteY115" fmla="*/ 392906 h 504825"/>
                  <a:gd name="connsiteX116" fmla="*/ 909665 w 1290665"/>
                  <a:gd name="connsiteY116" fmla="*/ 428625 h 504825"/>
                  <a:gd name="connsiteX117" fmla="*/ 904903 w 1290665"/>
                  <a:gd name="connsiteY117" fmla="*/ 442912 h 504825"/>
                  <a:gd name="connsiteX118" fmla="*/ 890615 w 1290665"/>
                  <a:gd name="connsiteY118" fmla="*/ 454818 h 504825"/>
                  <a:gd name="connsiteX119" fmla="*/ 885853 w 1290665"/>
                  <a:gd name="connsiteY119" fmla="*/ 461962 h 504825"/>
                  <a:gd name="connsiteX120" fmla="*/ 878709 w 1290665"/>
                  <a:gd name="connsiteY120" fmla="*/ 466725 h 504825"/>
                  <a:gd name="connsiteX121" fmla="*/ 869184 w 1290665"/>
                  <a:gd name="connsiteY121" fmla="*/ 473868 h 504825"/>
                  <a:gd name="connsiteX122" fmla="*/ 862040 w 1290665"/>
                  <a:gd name="connsiteY122" fmla="*/ 478631 h 504825"/>
                  <a:gd name="connsiteX123" fmla="*/ 847753 w 1290665"/>
                  <a:gd name="connsiteY123" fmla="*/ 483393 h 504825"/>
                  <a:gd name="connsiteX124" fmla="*/ 838228 w 1290665"/>
                  <a:gd name="connsiteY124" fmla="*/ 488156 h 504825"/>
                  <a:gd name="connsiteX125" fmla="*/ 823940 w 1290665"/>
                  <a:gd name="connsiteY125" fmla="*/ 497681 h 504825"/>
                  <a:gd name="connsiteX126" fmla="*/ 814415 w 1290665"/>
                  <a:gd name="connsiteY126" fmla="*/ 500062 h 504825"/>
                  <a:gd name="connsiteX127" fmla="*/ 797746 w 1290665"/>
                  <a:gd name="connsiteY127" fmla="*/ 504825 h 504825"/>
                  <a:gd name="connsiteX128" fmla="*/ 771553 w 1290665"/>
                  <a:gd name="connsiteY128" fmla="*/ 502443 h 504825"/>
                  <a:gd name="connsiteX129" fmla="*/ 757265 w 1290665"/>
                  <a:gd name="connsiteY129" fmla="*/ 488156 h 504825"/>
                  <a:gd name="connsiteX130" fmla="*/ 745359 w 1290665"/>
                  <a:gd name="connsiteY130" fmla="*/ 473868 h 504825"/>
                  <a:gd name="connsiteX131" fmla="*/ 738215 w 1290665"/>
                  <a:gd name="connsiteY131" fmla="*/ 466725 h 504825"/>
                  <a:gd name="connsiteX132" fmla="*/ 731071 w 1290665"/>
                  <a:gd name="connsiteY132" fmla="*/ 452437 h 504825"/>
                  <a:gd name="connsiteX133" fmla="*/ 728690 w 1290665"/>
                  <a:gd name="connsiteY133" fmla="*/ 445293 h 504825"/>
                  <a:gd name="connsiteX134" fmla="*/ 723928 w 1290665"/>
                  <a:gd name="connsiteY134" fmla="*/ 435768 h 504825"/>
                  <a:gd name="connsiteX135" fmla="*/ 716784 w 1290665"/>
                  <a:gd name="connsiteY135" fmla="*/ 421481 h 504825"/>
                  <a:gd name="connsiteX136" fmla="*/ 714403 w 1290665"/>
                  <a:gd name="connsiteY136" fmla="*/ 392906 h 504825"/>
                  <a:gd name="connsiteX137" fmla="*/ 702496 w 1290665"/>
                  <a:gd name="connsiteY137" fmla="*/ 383381 h 504825"/>
                  <a:gd name="connsiteX138" fmla="*/ 690590 w 1290665"/>
                  <a:gd name="connsiteY138" fmla="*/ 378618 h 504825"/>
                  <a:gd name="connsiteX139" fmla="*/ 683446 w 1290665"/>
                  <a:gd name="connsiteY139" fmla="*/ 381000 h 504825"/>
                  <a:gd name="connsiteX140" fmla="*/ 681065 w 1290665"/>
                  <a:gd name="connsiteY140" fmla="*/ 390525 h 504825"/>
                  <a:gd name="connsiteX141" fmla="*/ 688209 w 1290665"/>
                  <a:gd name="connsiteY141" fmla="*/ 411956 h 504825"/>
                  <a:gd name="connsiteX142" fmla="*/ 690590 w 1290665"/>
                  <a:gd name="connsiteY142" fmla="*/ 423862 h 504825"/>
                  <a:gd name="connsiteX143" fmla="*/ 692971 w 1290665"/>
                  <a:gd name="connsiteY143" fmla="*/ 431006 h 504825"/>
                  <a:gd name="connsiteX144" fmla="*/ 690590 w 1290665"/>
                  <a:gd name="connsiteY144" fmla="*/ 464343 h 504825"/>
                  <a:gd name="connsiteX145" fmla="*/ 688209 w 1290665"/>
                  <a:gd name="connsiteY145" fmla="*/ 471487 h 504825"/>
                  <a:gd name="connsiteX146" fmla="*/ 666778 w 1290665"/>
                  <a:gd name="connsiteY146" fmla="*/ 483393 h 504825"/>
                  <a:gd name="connsiteX147" fmla="*/ 659634 w 1290665"/>
                  <a:gd name="connsiteY147" fmla="*/ 488156 h 504825"/>
                  <a:gd name="connsiteX148" fmla="*/ 619153 w 1290665"/>
                  <a:gd name="connsiteY148" fmla="*/ 485775 h 504825"/>
                  <a:gd name="connsiteX149" fmla="*/ 612009 w 1290665"/>
                  <a:gd name="connsiteY149" fmla="*/ 481012 h 504825"/>
                  <a:gd name="connsiteX150" fmla="*/ 602484 w 1290665"/>
                  <a:gd name="connsiteY150" fmla="*/ 473868 h 504825"/>
                  <a:gd name="connsiteX151" fmla="*/ 588196 w 1290665"/>
                  <a:gd name="connsiteY151" fmla="*/ 461962 h 504825"/>
                  <a:gd name="connsiteX152" fmla="*/ 571528 w 1290665"/>
                  <a:gd name="connsiteY152" fmla="*/ 440531 h 504825"/>
                  <a:gd name="connsiteX153" fmla="*/ 562003 w 1290665"/>
                  <a:gd name="connsiteY153" fmla="*/ 428625 h 504825"/>
                  <a:gd name="connsiteX154" fmla="*/ 559621 w 1290665"/>
                  <a:gd name="connsiteY154" fmla="*/ 421481 h 504825"/>
                  <a:gd name="connsiteX155" fmla="*/ 552478 w 1290665"/>
                  <a:gd name="connsiteY155" fmla="*/ 414337 h 504825"/>
                  <a:gd name="connsiteX156" fmla="*/ 550096 w 1290665"/>
                  <a:gd name="connsiteY156" fmla="*/ 407193 h 504825"/>
                  <a:gd name="connsiteX157" fmla="*/ 497709 w 1290665"/>
                  <a:gd name="connsiteY157" fmla="*/ 397668 h 504825"/>
                  <a:gd name="connsiteX158" fmla="*/ 209578 w 1290665"/>
                  <a:gd name="connsiteY158" fmla="*/ 395287 h 504825"/>
                  <a:gd name="connsiteX159" fmla="*/ 188146 w 1290665"/>
                  <a:gd name="connsiteY159" fmla="*/ 392906 h 504825"/>
                  <a:gd name="connsiteX160" fmla="*/ 171478 w 1290665"/>
                  <a:gd name="connsiteY160" fmla="*/ 385762 h 504825"/>
                  <a:gd name="connsiteX161" fmla="*/ 140521 w 1290665"/>
                  <a:gd name="connsiteY161" fmla="*/ 378618 h 504825"/>
                  <a:gd name="connsiteX162" fmla="*/ 128615 w 1290665"/>
                  <a:gd name="connsiteY162" fmla="*/ 371475 h 504825"/>
                  <a:gd name="connsiteX163" fmla="*/ 119090 w 1290665"/>
                  <a:gd name="connsiteY163" fmla="*/ 369093 h 504825"/>
                  <a:gd name="connsiteX164" fmla="*/ 107184 w 1290665"/>
                  <a:gd name="connsiteY164" fmla="*/ 361950 h 504825"/>
                  <a:gd name="connsiteX165" fmla="*/ 90515 w 1290665"/>
                  <a:gd name="connsiteY165" fmla="*/ 357187 h 504825"/>
                  <a:gd name="connsiteX166" fmla="*/ 69084 w 1290665"/>
                  <a:gd name="connsiteY166" fmla="*/ 347662 h 504825"/>
                  <a:gd name="connsiteX167" fmla="*/ 61940 w 1290665"/>
                  <a:gd name="connsiteY167" fmla="*/ 345281 h 504825"/>
                  <a:gd name="connsiteX168" fmla="*/ 40509 w 1290665"/>
                  <a:gd name="connsiteY168" fmla="*/ 330993 h 504825"/>
                  <a:gd name="connsiteX169" fmla="*/ 26221 w 1290665"/>
                  <a:gd name="connsiteY169" fmla="*/ 321468 h 504825"/>
                  <a:gd name="connsiteX170" fmla="*/ 11934 w 1290665"/>
                  <a:gd name="connsiteY170" fmla="*/ 304800 h 504825"/>
                  <a:gd name="connsiteX171" fmla="*/ 9553 w 1290665"/>
                  <a:gd name="connsiteY171" fmla="*/ 297656 h 504825"/>
                  <a:gd name="connsiteX172" fmla="*/ 28 w 1290665"/>
                  <a:gd name="connsiteY172" fmla="*/ 280987 h 504825"/>
                  <a:gd name="connsiteX173" fmla="*/ 11934 w 1290665"/>
                  <a:gd name="connsiteY17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64321 w 1290665"/>
                  <a:gd name="connsiteY6" fmla="*/ 192881 h 504825"/>
                  <a:gd name="connsiteX7" fmla="*/ 85753 w 1290665"/>
                  <a:gd name="connsiteY7" fmla="*/ 180975 h 504825"/>
                  <a:gd name="connsiteX8" fmla="*/ 107184 w 1290665"/>
                  <a:gd name="connsiteY8" fmla="*/ 171450 h 504825"/>
                  <a:gd name="connsiteX9" fmla="*/ 114328 w 1290665"/>
                  <a:gd name="connsiteY9" fmla="*/ 169068 h 504825"/>
                  <a:gd name="connsiteX10" fmla="*/ 138140 w 1290665"/>
                  <a:gd name="connsiteY10" fmla="*/ 152400 h 504825"/>
                  <a:gd name="connsiteX11" fmla="*/ 188146 w 1290665"/>
                  <a:gd name="connsiteY11" fmla="*/ 126206 h 504825"/>
                  <a:gd name="connsiteX12" fmla="*/ 209578 w 1290665"/>
                  <a:gd name="connsiteY12" fmla="*/ 116681 h 504825"/>
                  <a:gd name="connsiteX13" fmla="*/ 226246 w 1290665"/>
                  <a:gd name="connsiteY13" fmla="*/ 111918 h 504825"/>
                  <a:gd name="connsiteX14" fmla="*/ 233390 w 1290665"/>
                  <a:gd name="connsiteY14" fmla="*/ 107156 h 504825"/>
                  <a:gd name="connsiteX15" fmla="*/ 245296 w 1290665"/>
                  <a:gd name="connsiteY15" fmla="*/ 104775 h 504825"/>
                  <a:gd name="connsiteX16" fmla="*/ 264346 w 1290665"/>
                  <a:gd name="connsiteY16" fmla="*/ 100012 h 504825"/>
                  <a:gd name="connsiteX17" fmla="*/ 285778 w 1290665"/>
                  <a:gd name="connsiteY17" fmla="*/ 95250 h 504825"/>
                  <a:gd name="connsiteX18" fmla="*/ 331021 w 1290665"/>
                  <a:gd name="connsiteY18" fmla="*/ 90487 h 504825"/>
                  <a:gd name="connsiteX19" fmla="*/ 345309 w 1290665"/>
                  <a:gd name="connsiteY19" fmla="*/ 88106 h 504825"/>
                  <a:gd name="connsiteX20" fmla="*/ 369121 w 1290665"/>
                  <a:gd name="connsiteY20" fmla="*/ 83343 h 504825"/>
                  <a:gd name="connsiteX21" fmla="*/ 416746 w 1290665"/>
                  <a:gd name="connsiteY21" fmla="*/ 76200 h 504825"/>
                  <a:gd name="connsiteX22" fmla="*/ 526284 w 1290665"/>
                  <a:gd name="connsiteY22" fmla="*/ 78581 h 504825"/>
                  <a:gd name="connsiteX23" fmla="*/ 571528 w 1290665"/>
                  <a:gd name="connsiteY23" fmla="*/ 76200 h 504825"/>
                  <a:gd name="connsiteX24" fmla="*/ 578671 w 1290665"/>
                  <a:gd name="connsiteY24" fmla="*/ 73818 h 504825"/>
                  <a:gd name="connsiteX25" fmla="*/ 592959 w 1290665"/>
                  <a:gd name="connsiteY25" fmla="*/ 64293 h 504825"/>
                  <a:gd name="connsiteX26" fmla="*/ 600103 w 1290665"/>
                  <a:gd name="connsiteY26" fmla="*/ 59531 h 504825"/>
                  <a:gd name="connsiteX27" fmla="*/ 604865 w 1290665"/>
                  <a:gd name="connsiteY27" fmla="*/ 52387 h 504825"/>
                  <a:gd name="connsiteX28" fmla="*/ 612009 w 1290665"/>
                  <a:gd name="connsiteY28" fmla="*/ 38100 h 504825"/>
                  <a:gd name="connsiteX29" fmla="*/ 633440 w 1290665"/>
                  <a:gd name="connsiteY29" fmla="*/ 26193 h 504825"/>
                  <a:gd name="connsiteX30" fmla="*/ 640584 w 1290665"/>
                  <a:gd name="connsiteY30" fmla="*/ 19050 h 504825"/>
                  <a:gd name="connsiteX31" fmla="*/ 654871 w 1290665"/>
                  <a:gd name="connsiteY31" fmla="*/ 14287 h 504825"/>
                  <a:gd name="connsiteX32" fmla="*/ 671540 w 1290665"/>
                  <a:gd name="connsiteY32" fmla="*/ 9525 h 504825"/>
                  <a:gd name="connsiteX33" fmla="*/ 678684 w 1290665"/>
                  <a:gd name="connsiteY33" fmla="*/ 7143 h 504825"/>
                  <a:gd name="connsiteX34" fmla="*/ 685828 w 1290665"/>
                  <a:gd name="connsiteY34" fmla="*/ 2381 h 504825"/>
                  <a:gd name="connsiteX35" fmla="*/ 716784 w 1290665"/>
                  <a:gd name="connsiteY35" fmla="*/ 0 h 504825"/>
                  <a:gd name="connsiteX36" fmla="*/ 752503 w 1290665"/>
                  <a:gd name="connsiteY36" fmla="*/ 2381 h 504825"/>
                  <a:gd name="connsiteX37" fmla="*/ 759646 w 1290665"/>
                  <a:gd name="connsiteY37" fmla="*/ 7143 h 504825"/>
                  <a:gd name="connsiteX38" fmla="*/ 766790 w 1290665"/>
                  <a:gd name="connsiteY38" fmla="*/ 14287 h 504825"/>
                  <a:gd name="connsiteX39" fmla="*/ 781078 w 1290665"/>
                  <a:gd name="connsiteY39" fmla="*/ 33337 h 504825"/>
                  <a:gd name="connsiteX40" fmla="*/ 783459 w 1290665"/>
                  <a:gd name="connsiteY40" fmla="*/ 40481 h 504825"/>
                  <a:gd name="connsiteX41" fmla="*/ 797746 w 1290665"/>
                  <a:gd name="connsiteY41" fmla="*/ 50006 h 504825"/>
                  <a:gd name="connsiteX42" fmla="*/ 807271 w 1290665"/>
                  <a:gd name="connsiteY42" fmla="*/ 66675 h 504825"/>
                  <a:gd name="connsiteX43" fmla="*/ 809653 w 1290665"/>
                  <a:gd name="connsiteY43" fmla="*/ 73818 h 504825"/>
                  <a:gd name="connsiteX44" fmla="*/ 819178 w 1290665"/>
                  <a:gd name="connsiteY44" fmla="*/ 97631 h 504825"/>
                  <a:gd name="connsiteX45" fmla="*/ 819178 w 1290665"/>
                  <a:gd name="connsiteY45" fmla="*/ 145256 h 504825"/>
                  <a:gd name="connsiteX46" fmla="*/ 804890 w 1290665"/>
                  <a:gd name="connsiteY46" fmla="*/ 161925 h 504825"/>
                  <a:gd name="connsiteX47" fmla="*/ 800128 w 1290665"/>
                  <a:gd name="connsiteY47" fmla="*/ 176212 h 504825"/>
                  <a:gd name="connsiteX48" fmla="*/ 797746 w 1290665"/>
                  <a:gd name="connsiteY48" fmla="*/ 183356 h 504825"/>
                  <a:gd name="connsiteX49" fmla="*/ 802509 w 1290665"/>
                  <a:gd name="connsiteY49" fmla="*/ 190500 h 504825"/>
                  <a:gd name="connsiteX50" fmla="*/ 819178 w 1290665"/>
                  <a:gd name="connsiteY50" fmla="*/ 192881 h 504825"/>
                  <a:gd name="connsiteX51" fmla="*/ 826321 w 1290665"/>
                  <a:gd name="connsiteY51" fmla="*/ 195262 h 504825"/>
                  <a:gd name="connsiteX52" fmla="*/ 869184 w 1290665"/>
                  <a:gd name="connsiteY52" fmla="*/ 192881 h 504825"/>
                  <a:gd name="connsiteX53" fmla="*/ 1090640 w 1290665"/>
                  <a:gd name="connsiteY53" fmla="*/ 190500 h 504825"/>
                  <a:gd name="connsiteX54" fmla="*/ 1104928 w 1290665"/>
                  <a:gd name="connsiteY54" fmla="*/ 185737 h 504825"/>
                  <a:gd name="connsiteX55" fmla="*/ 1135884 w 1290665"/>
                  <a:gd name="connsiteY55" fmla="*/ 178593 h 504825"/>
                  <a:gd name="connsiteX56" fmla="*/ 1150171 w 1290665"/>
                  <a:gd name="connsiteY56" fmla="*/ 173831 h 504825"/>
                  <a:gd name="connsiteX57" fmla="*/ 1169221 w 1290665"/>
                  <a:gd name="connsiteY57" fmla="*/ 166687 h 504825"/>
                  <a:gd name="connsiteX58" fmla="*/ 1176365 w 1290665"/>
                  <a:gd name="connsiteY58" fmla="*/ 161925 h 504825"/>
                  <a:gd name="connsiteX59" fmla="*/ 1197796 w 1290665"/>
                  <a:gd name="connsiteY59" fmla="*/ 154781 h 504825"/>
                  <a:gd name="connsiteX60" fmla="*/ 1204940 w 1290665"/>
                  <a:gd name="connsiteY60" fmla="*/ 152400 h 504825"/>
                  <a:gd name="connsiteX61" fmla="*/ 1226371 w 1290665"/>
                  <a:gd name="connsiteY61" fmla="*/ 145256 h 504825"/>
                  <a:gd name="connsiteX62" fmla="*/ 1238278 w 1290665"/>
                  <a:gd name="connsiteY62" fmla="*/ 140493 h 504825"/>
                  <a:gd name="connsiteX63" fmla="*/ 1245421 w 1290665"/>
                  <a:gd name="connsiteY63" fmla="*/ 138112 h 504825"/>
                  <a:gd name="connsiteX64" fmla="*/ 1252565 w 1290665"/>
                  <a:gd name="connsiteY64" fmla="*/ 133350 h 504825"/>
                  <a:gd name="connsiteX65" fmla="*/ 1266853 w 1290665"/>
                  <a:gd name="connsiteY65" fmla="*/ 128587 h 504825"/>
                  <a:gd name="connsiteX66" fmla="*/ 1281140 w 1290665"/>
                  <a:gd name="connsiteY66" fmla="*/ 121443 h 504825"/>
                  <a:gd name="connsiteX67" fmla="*/ 1290665 w 1290665"/>
                  <a:gd name="connsiteY67" fmla="*/ 123825 h 504825"/>
                  <a:gd name="connsiteX68" fmla="*/ 1288284 w 1290665"/>
                  <a:gd name="connsiteY68" fmla="*/ 138112 h 504825"/>
                  <a:gd name="connsiteX69" fmla="*/ 1283521 w 1290665"/>
                  <a:gd name="connsiteY69" fmla="*/ 157162 h 504825"/>
                  <a:gd name="connsiteX70" fmla="*/ 1278759 w 1290665"/>
                  <a:gd name="connsiteY70" fmla="*/ 164306 h 504825"/>
                  <a:gd name="connsiteX71" fmla="*/ 1266853 w 1290665"/>
                  <a:gd name="connsiteY71" fmla="*/ 180975 h 504825"/>
                  <a:gd name="connsiteX72" fmla="*/ 1264471 w 1290665"/>
                  <a:gd name="connsiteY72" fmla="*/ 188118 h 504825"/>
                  <a:gd name="connsiteX73" fmla="*/ 1254946 w 1290665"/>
                  <a:gd name="connsiteY73" fmla="*/ 202406 h 504825"/>
                  <a:gd name="connsiteX74" fmla="*/ 1247803 w 1290665"/>
                  <a:gd name="connsiteY74" fmla="*/ 216693 h 504825"/>
                  <a:gd name="connsiteX75" fmla="*/ 1245421 w 1290665"/>
                  <a:gd name="connsiteY75" fmla="*/ 223837 h 504825"/>
                  <a:gd name="connsiteX76" fmla="*/ 1240659 w 1290665"/>
                  <a:gd name="connsiteY76" fmla="*/ 230981 h 504825"/>
                  <a:gd name="connsiteX77" fmla="*/ 1238278 w 1290665"/>
                  <a:gd name="connsiteY77" fmla="*/ 238125 h 504825"/>
                  <a:gd name="connsiteX78" fmla="*/ 1228753 w 1290665"/>
                  <a:gd name="connsiteY78" fmla="*/ 254793 h 504825"/>
                  <a:gd name="connsiteX79" fmla="*/ 1223990 w 1290665"/>
                  <a:gd name="connsiteY79" fmla="*/ 276225 h 504825"/>
                  <a:gd name="connsiteX80" fmla="*/ 1228753 w 1290665"/>
                  <a:gd name="connsiteY80" fmla="*/ 302418 h 504825"/>
                  <a:gd name="connsiteX81" fmla="*/ 1235896 w 1290665"/>
                  <a:gd name="connsiteY81" fmla="*/ 323850 h 504825"/>
                  <a:gd name="connsiteX82" fmla="*/ 1238278 w 1290665"/>
                  <a:gd name="connsiteY82" fmla="*/ 333375 h 504825"/>
                  <a:gd name="connsiteX83" fmla="*/ 1245421 w 1290665"/>
                  <a:gd name="connsiteY83" fmla="*/ 340518 h 504825"/>
                  <a:gd name="connsiteX84" fmla="*/ 1247803 w 1290665"/>
                  <a:gd name="connsiteY84" fmla="*/ 347662 h 504825"/>
                  <a:gd name="connsiteX85" fmla="*/ 1250184 w 1290665"/>
                  <a:gd name="connsiteY85" fmla="*/ 357187 h 504825"/>
                  <a:gd name="connsiteX86" fmla="*/ 1259709 w 1290665"/>
                  <a:gd name="connsiteY86" fmla="*/ 376237 h 504825"/>
                  <a:gd name="connsiteX87" fmla="*/ 1266853 w 1290665"/>
                  <a:gd name="connsiteY87" fmla="*/ 400050 h 504825"/>
                  <a:gd name="connsiteX88" fmla="*/ 1269234 w 1290665"/>
                  <a:gd name="connsiteY88" fmla="*/ 407193 h 504825"/>
                  <a:gd name="connsiteX89" fmla="*/ 1271615 w 1290665"/>
                  <a:gd name="connsiteY89" fmla="*/ 414337 h 504825"/>
                  <a:gd name="connsiteX90" fmla="*/ 1269234 w 1290665"/>
                  <a:gd name="connsiteY90" fmla="*/ 431006 h 504825"/>
                  <a:gd name="connsiteX91" fmla="*/ 1221609 w 1290665"/>
                  <a:gd name="connsiteY91" fmla="*/ 426243 h 504825"/>
                  <a:gd name="connsiteX92" fmla="*/ 1212084 w 1290665"/>
                  <a:gd name="connsiteY92" fmla="*/ 421481 h 504825"/>
                  <a:gd name="connsiteX93" fmla="*/ 1197796 w 1290665"/>
                  <a:gd name="connsiteY93" fmla="*/ 419100 h 504825"/>
                  <a:gd name="connsiteX94" fmla="*/ 1178746 w 1290665"/>
                  <a:gd name="connsiteY94" fmla="*/ 411956 h 504825"/>
                  <a:gd name="connsiteX95" fmla="*/ 1171603 w 1290665"/>
                  <a:gd name="connsiteY95" fmla="*/ 407193 h 504825"/>
                  <a:gd name="connsiteX96" fmla="*/ 1145409 w 1290665"/>
                  <a:gd name="connsiteY96" fmla="*/ 397668 h 504825"/>
                  <a:gd name="connsiteX97" fmla="*/ 1131121 w 1290665"/>
                  <a:gd name="connsiteY97" fmla="*/ 395287 h 504825"/>
                  <a:gd name="connsiteX98" fmla="*/ 1121596 w 1290665"/>
                  <a:gd name="connsiteY98" fmla="*/ 390525 h 504825"/>
                  <a:gd name="connsiteX99" fmla="*/ 1109690 w 1290665"/>
                  <a:gd name="connsiteY99" fmla="*/ 388143 h 504825"/>
                  <a:gd name="connsiteX100" fmla="*/ 1100165 w 1290665"/>
                  <a:gd name="connsiteY100" fmla="*/ 385762 h 504825"/>
                  <a:gd name="connsiteX101" fmla="*/ 1088259 w 1290665"/>
                  <a:gd name="connsiteY101" fmla="*/ 381000 h 504825"/>
                  <a:gd name="connsiteX102" fmla="*/ 1078734 w 1290665"/>
                  <a:gd name="connsiteY102" fmla="*/ 378618 h 504825"/>
                  <a:gd name="connsiteX103" fmla="*/ 1071590 w 1290665"/>
                  <a:gd name="connsiteY103" fmla="*/ 376237 h 504825"/>
                  <a:gd name="connsiteX104" fmla="*/ 1062065 w 1290665"/>
                  <a:gd name="connsiteY104" fmla="*/ 373856 h 504825"/>
                  <a:gd name="connsiteX105" fmla="*/ 1047778 w 1290665"/>
                  <a:gd name="connsiteY105" fmla="*/ 369093 h 504825"/>
                  <a:gd name="connsiteX106" fmla="*/ 1038253 w 1290665"/>
                  <a:gd name="connsiteY106" fmla="*/ 366712 h 504825"/>
                  <a:gd name="connsiteX107" fmla="*/ 1023965 w 1290665"/>
                  <a:gd name="connsiteY107" fmla="*/ 361950 h 504825"/>
                  <a:gd name="connsiteX108" fmla="*/ 1012059 w 1290665"/>
                  <a:gd name="connsiteY108" fmla="*/ 359568 h 504825"/>
                  <a:gd name="connsiteX109" fmla="*/ 1004915 w 1290665"/>
                  <a:gd name="connsiteY109" fmla="*/ 357187 h 504825"/>
                  <a:gd name="connsiteX110" fmla="*/ 988246 w 1290665"/>
                  <a:gd name="connsiteY110" fmla="*/ 354806 h 504825"/>
                  <a:gd name="connsiteX111" fmla="*/ 964434 w 1290665"/>
                  <a:gd name="connsiteY111" fmla="*/ 350043 h 504825"/>
                  <a:gd name="connsiteX112" fmla="*/ 933478 w 1290665"/>
                  <a:gd name="connsiteY112" fmla="*/ 347662 h 504825"/>
                  <a:gd name="connsiteX113" fmla="*/ 909665 w 1290665"/>
                  <a:gd name="connsiteY113" fmla="*/ 385762 h 504825"/>
                  <a:gd name="connsiteX114" fmla="*/ 912046 w 1290665"/>
                  <a:gd name="connsiteY114" fmla="*/ 392906 h 504825"/>
                  <a:gd name="connsiteX115" fmla="*/ 909665 w 1290665"/>
                  <a:gd name="connsiteY115" fmla="*/ 428625 h 504825"/>
                  <a:gd name="connsiteX116" fmla="*/ 904903 w 1290665"/>
                  <a:gd name="connsiteY116" fmla="*/ 442912 h 504825"/>
                  <a:gd name="connsiteX117" fmla="*/ 890615 w 1290665"/>
                  <a:gd name="connsiteY117" fmla="*/ 454818 h 504825"/>
                  <a:gd name="connsiteX118" fmla="*/ 885853 w 1290665"/>
                  <a:gd name="connsiteY118" fmla="*/ 461962 h 504825"/>
                  <a:gd name="connsiteX119" fmla="*/ 878709 w 1290665"/>
                  <a:gd name="connsiteY119" fmla="*/ 466725 h 504825"/>
                  <a:gd name="connsiteX120" fmla="*/ 869184 w 1290665"/>
                  <a:gd name="connsiteY120" fmla="*/ 473868 h 504825"/>
                  <a:gd name="connsiteX121" fmla="*/ 862040 w 1290665"/>
                  <a:gd name="connsiteY121" fmla="*/ 478631 h 504825"/>
                  <a:gd name="connsiteX122" fmla="*/ 847753 w 1290665"/>
                  <a:gd name="connsiteY122" fmla="*/ 483393 h 504825"/>
                  <a:gd name="connsiteX123" fmla="*/ 838228 w 1290665"/>
                  <a:gd name="connsiteY123" fmla="*/ 488156 h 504825"/>
                  <a:gd name="connsiteX124" fmla="*/ 823940 w 1290665"/>
                  <a:gd name="connsiteY124" fmla="*/ 497681 h 504825"/>
                  <a:gd name="connsiteX125" fmla="*/ 814415 w 1290665"/>
                  <a:gd name="connsiteY125" fmla="*/ 500062 h 504825"/>
                  <a:gd name="connsiteX126" fmla="*/ 797746 w 1290665"/>
                  <a:gd name="connsiteY126" fmla="*/ 504825 h 504825"/>
                  <a:gd name="connsiteX127" fmla="*/ 771553 w 1290665"/>
                  <a:gd name="connsiteY127" fmla="*/ 502443 h 504825"/>
                  <a:gd name="connsiteX128" fmla="*/ 757265 w 1290665"/>
                  <a:gd name="connsiteY128" fmla="*/ 488156 h 504825"/>
                  <a:gd name="connsiteX129" fmla="*/ 745359 w 1290665"/>
                  <a:gd name="connsiteY129" fmla="*/ 473868 h 504825"/>
                  <a:gd name="connsiteX130" fmla="*/ 738215 w 1290665"/>
                  <a:gd name="connsiteY130" fmla="*/ 466725 h 504825"/>
                  <a:gd name="connsiteX131" fmla="*/ 731071 w 1290665"/>
                  <a:gd name="connsiteY131" fmla="*/ 452437 h 504825"/>
                  <a:gd name="connsiteX132" fmla="*/ 728690 w 1290665"/>
                  <a:gd name="connsiteY132" fmla="*/ 445293 h 504825"/>
                  <a:gd name="connsiteX133" fmla="*/ 723928 w 1290665"/>
                  <a:gd name="connsiteY133" fmla="*/ 435768 h 504825"/>
                  <a:gd name="connsiteX134" fmla="*/ 716784 w 1290665"/>
                  <a:gd name="connsiteY134" fmla="*/ 421481 h 504825"/>
                  <a:gd name="connsiteX135" fmla="*/ 714403 w 1290665"/>
                  <a:gd name="connsiteY135" fmla="*/ 392906 h 504825"/>
                  <a:gd name="connsiteX136" fmla="*/ 702496 w 1290665"/>
                  <a:gd name="connsiteY136" fmla="*/ 383381 h 504825"/>
                  <a:gd name="connsiteX137" fmla="*/ 690590 w 1290665"/>
                  <a:gd name="connsiteY137" fmla="*/ 378618 h 504825"/>
                  <a:gd name="connsiteX138" fmla="*/ 683446 w 1290665"/>
                  <a:gd name="connsiteY138" fmla="*/ 381000 h 504825"/>
                  <a:gd name="connsiteX139" fmla="*/ 681065 w 1290665"/>
                  <a:gd name="connsiteY139" fmla="*/ 390525 h 504825"/>
                  <a:gd name="connsiteX140" fmla="*/ 688209 w 1290665"/>
                  <a:gd name="connsiteY140" fmla="*/ 411956 h 504825"/>
                  <a:gd name="connsiteX141" fmla="*/ 690590 w 1290665"/>
                  <a:gd name="connsiteY141" fmla="*/ 423862 h 504825"/>
                  <a:gd name="connsiteX142" fmla="*/ 692971 w 1290665"/>
                  <a:gd name="connsiteY142" fmla="*/ 431006 h 504825"/>
                  <a:gd name="connsiteX143" fmla="*/ 690590 w 1290665"/>
                  <a:gd name="connsiteY143" fmla="*/ 464343 h 504825"/>
                  <a:gd name="connsiteX144" fmla="*/ 688209 w 1290665"/>
                  <a:gd name="connsiteY144" fmla="*/ 471487 h 504825"/>
                  <a:gd name="connsiteX145" fmla="*/ 666778 w 1290665"/>
                  <a:gd name="connsiteY145" fmla="*/ 483393 h 504825"/>
                  <a:gd name="connsiteX146" fmla="*/ 659634 w 1290665"/>
                  <a:gd name="connsiteY146" fmla="*/ 488156 h 504825"/>
                  <a:gd name="connsiteX147" fmla="*/ 619153 w 1290665"/>
                  <a:gd name="connsiteY147" fmla="*/ 485775 h 504825"/>
                  <a:gd name="connsiteX148" fmla="*/ 612009 w 1290665"/>
                  <a:gd name="connsiteY148" fmla="*/ 481012 h 504825"/>
                  <a:gd name="connsiteX149" fmla="*/ 602484 w 1290665"/>
                  <a:gd name="connsiteY149" fmla="*/ 473868 h 504825"/>
                  <a:gd name="connsiteX150" fmla="*/ 588196 w 1290665"/>
                  <a:gd name="connsiteY150" fmla="*/ 461962 h 504825"/>
                  <a:gd name="connsiteX151" fmla="*/ 571528 w 1290665"/>
                  <a:gd name="connsiteY151" fmla="*/ 440531 h 504825"/>
                  <a:gd name="connsiteX152" fmla="*/ 562003 w 1290665"/>
                  <a:gd name="connsiteY152" fmla="*/ 428625 h 504825"/>
                  <a:gd name="connsiteX153" fmla="*/ 559621 w 1290665"/>
                  <a:gd name="connsiteY153" fmla="*/ 421481 h 504825"/>
                  <a:gd name="connsiteX154" fmla="*/ 552478 w 1290665"/>
                  <a:gd name="connsiteY154" fmla="*/ 414337 h 504825"/>
                  <a:gd name="connsiteX155" fmla="*/ 550096 w 1290665"/>
                  <a:gd name="connsiteY155" fmla="*/ 407193 h 504825"/>
                  <a:gd name="connsiteX156" fmla="*/ 497709 w 1290665"/>
                  <a:gd name="connsiteY156" fmla="*/ 397668 h 504825"/>
                  <a:gd name="connsiteX157" fmla="*/ 209578 w 1290665"/>
                  <a:gd name="connsiteY157" fmla="*/ 395287 h 504825"/>
                  <a:gd name="connsiteX158" fmla="*/ 188146 w 1290665"/>
                  <a:gd name="connsiteY158" fmla="*/ 392906 h 504825"/>
                  <a:gd name="connsiteX159" fmla="*/ 171478 w 1290665"/>
                  <a:gd name="connsiteY159" fmla="*/ 385762 h 504825"/>
                  <a:gd name="connsiteX160" fmla="*/ 140521 w 1290665"/>
                  <a:gd name="connsiteY160" fmla="*/ 378618 h 504825"/>
                  <a:gd name="connsiteX161" fmla="*/ 128615 w 1290665"/>
                  <a:gd name="connsiteY161" fmla="*/ 371475 h 504825"/>
                  <a:gd name="connsiteX162" fmla="*/ 119090 w 1290665"/>
                  <a:gd name="connsiteY162" fmla="*/ 369093 h 504825"/>
                  <a:gd name="connsiteX163" fmla="*/ 107184 w 1290665"/>
                  <a:gd name="connsiteY163" fmla="*/ 361950 h 504825"/>
                  <a:gd name="connsiteX164" fmla="*/ 90515 w 1290665"/>
                  <a:gd name="connsiteY164" fmla="*/ 357187 h 504825"/>
                  <a:gd name="connsiteX165" fmla="*/ 69084 w 1290665"/>
                  <a:gd name="connsiteY165" fmla="*/ 347662 h 504825"/>
                  <a:gd name="connsiteX166" fmla="*/ 61940 w 1290665"/>
                  <a:gd name="connsiteY166" fmla="*/ 345281 h 504825"/>
                  <a:gd name="connsiteX167" fmla="*/ 40509 w 1290665"/>
                  <a:gd name="connsiteY167" fmla="*/ 330993 h 504825"/>
                  <a:gd name="connsiteX168" fmla="*/ 26221 w 1290665"/>
                  <a:gd name="connsiteY168" fmla="*/ 321468 h 504825"/>
                  <a:gd name="connsiteX169" fmla="*/ 11934 w 1290665"/>
                  <a:gd name="connsiteY169" fmla="*/ 304800 h 504825"/>
                  <a:gd name="connsiteX170" fmla="*/ 9553 w 1290665"/>
                  <a:gd name="connsiteY170" fmla="*/ 297656 h 504825"/>
                  <a:gd name="connsiteX171" fmla="*/ 28 w 1290665"/>
                  <a:gd name="connsiteY171" fmla="*/ 280987 h 504825"/>
                  <a:gd name="connsiteX172" fmla="*/ 11934 w 1290665"/>
                  <a:gd name="connsiteY17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64321 w 1290665"/>
                  <a:gd name="connsiteY5" fmla="*/ 192881 h 504825"/>
                  <a:gd name="connsiteX6" fmla="*/ 85753 w 1290665"/>
                  <a:gd name="connsiteY6" fmla="*/ 180975 h 504825"/>
                  <a:gd name="connsiteX7" fmla="*/ 107184 w 1290665"/>
                  <a:gd name="connsiteY7" fmla="*/ 171450 h 504825"/>
                  <a:gd name="connsiteX8" fmla="*/ 114328 w 1290665"/>
                  <a:gd name="connsiteY8" fmla="*/ 169068 h 504825"/>
                  <a:gd name="connsiteX9" fmla="*/ 138140 w 1290665"/>
                  <a:gd name="connsiteY9" fmla="*/ 152400 h 504825"/>
                  <a:gd name="connsiteX10" fmla="*/ 188146 w 1290665"/>
                  <a:gd name="connsiteY10" fmla="*/ 126206 h 504825"/>
                  <a:gd name="connsiteX11" fmla="*/ 209578 w 1290665"/>
                  <a:gd name="connsiteY11" fmla="*/ 116681 h 504825"/>
                  <a:gd name="connsiteX12" fmla="*/ 226246 w 1290665"/>
                  <a:gd name="connsiteY12" fmla="*/ 111918 h 504825"/>
                  <a:gd name="connsiteX13" fmla="*/ 233390 w 1290665"/>
                  <a:gd name="connsiteY13" fmla="*/ 107156 h 504825"/>
                  <a:gd name="connsiteX14" fmla="*/ 245296 w 1290665"/>
                  <a:gd name="connsiteY14" fmla="*/ 104775 h 504825"/>
                  <a:gd name="connsiteX15" fmla="*/ 264346 w 1290665"/>
                  <a:gd name="connsiteY15" fmla="*/ 100012 h 504825"/>
                  <a:gd name="connsiteX16" fmla="*/ 285778 w 1290665"/>
                  <a:gd name="connsiteY16" fmla="*/ 95250 h 504825"/>
                  <a:gd name="connsiteX17" fmla="*/ 331021 w 1290665"/>
                  <a:gd name="connsiteY17" fmla="*/ 90487 h 504825"/>
                  <a:gd name="connsiteX18" fmla="*/ 345309 w 1290665"/>
                  <a:gd name="connsiteY18" fmla="*/ 88106 h 504825"/>
                  <a:gd name="connsiteX19" fmla="*/ 369121 w 1290665"/>
                  <a:gd name="connsiteY19" fmla="*/ 83343 h 504825"/>
                  <a:gd name="connsiteX20" fmla="*/ 416746 w 1290665"/>
                  <a:gd name="connsiteY20" fmla="*/ 76200 h 504825"/>
                  <a:gd name="connsiteX21" fmla="*/ 526284 w 1290665"/>
                  <a:gd name="connsiteY21" fmla="*/ 78581 h 504825"/>
                  <a:gd name="connsiteX22" fmla="*/ 571528 w 1290665"/>
                  <a:gd name="connsiteY22" fmla="*/ 76200 h 504825"/>
                  <a:gd name="connsiteX23" fmla="*/ 578671 w 1290665"/>
                  <a:gd name="connsiteY23" fmla="*/ 73818 h 504825"/>
                  <a:gd name="connsiteX24" fmla="*/ 592959 w 1290665"/>
                  <a:gd name="connsiteY24" fmla="*/ 64293 h 504825"/>
                  <a:gd name="connsiteX25" fmla="*/ 600103 w 1290665"/>
                  <a:gd name="connsiteY25" fmla="*/ 59531 h 504825"/>
                  <a:gd name="connsiteX26" fmla="*/ 604865 w 1290665"/>
                  <a:gd name="connsiteY26" fmla="*/ 52387 h 504825"/>
                  <a:gd name="connsiteX27" fmla="*/ 612009 w 1290665"/>
                  <a:gd name="connsiteY27" fmla="*/ 38100 h 504825"/>
                  <a:gd name="connsiteX28" fmla="*/ 633440 w 1290665"/>
                  <a:gd name="connsiteY28" fmla="*/ 26193 h 504825"/>
                  <a:gd name="connsiteX29" fmla="*/ 640584 w 1290665"/>
                  <a:gd name="connsiteY29" fmla="*/ 19050 h 504825"/>
                  <a:gd name="connsiteX30" fmla="*/ 654871 w 1290665"/>
                  <a:gd name="connsiteY30" fmla="*/ 14287 h 504825"/>
                  <a:gd name="connsiteX31" fmla="*/ 671540 w 1290665"/>
                  <a:gd name="connsiteY31" fmla="*/ 9525 h 504825"/>
                  <a:gd name="connsiteX32" fmla="*/ 678684 w 1290665"/>
                  <a:gd name="connsiteY32" fmla="*/ 7143 h 504825"/>
                  <a:gd name="connsiteX33" fmla="*/ 685828 w 1290665"/>
                  <a:gd name="connsiteY33" fmla="*/ 2381 h 504825"/>
                  <a:gd name="connsiteX34" fmla="*/ 716784 w 1290665"/>
                  <a:gd name="connsiteY34" fmla="*/ 0 h 504825"/>
                  <a:gd name="connsiteX35" fmla="*/ 752503 w 1290665"/>
                  <a:gd name="connsiteY35" fmla="*/ 2381 h 504825"/>
                  <a:gd name="connsiteX36" fmla="*/ 759646 w 1290665"/>
                  <a:gd name="connsiteY36" fmla="*/ 7143 h 504825"/>
                  <a:gd name="connsiteX37" fmla="*/ 766790 w 1290665"/>
                  <a:gd name="connsiteY37" fmla="*/ 14287 h 504825"/>
                  <a:gd name="connsiteX38" fmla="*/ 781078 w 1290665"/>
                  <a:gd name="connsiteY38" fmla="*/ 33337 h 504825"/>
                  <a:gd name="connsiteX39" fmla="*/ 783459 w 1290665"/>
                  <a:gd name="connsiteY39" fmla="*/ 40481 h 504825"/>
                  <a:gd name="connsiteX40" fmla="*/ 797746 w 1290665"/>
                  <a:gd name="connsiteY40" fmla="*/ 50006 h 504825"/>
                  <a:gd name="connsiteX41" fmla="*/ 807271 w 1290665"/>
                  <a:gd name="connsiteY41" fmla="*/ 66675 h 504825"/>
                  <a:gd name="connsiteX42" fmla="*/ 809653 w 1290665"/>
                  <a:gd name="connsiteY42" fmla="*/ 73818 h 504825"/>
                  <a:gd name="connsiteX43" fmla="*/ 819178 w 1290665"/>
                  <a:gd name="connsiteY43" fmla="*/ 97631 h 504825"/>
                  <a:gd name="connsiteX44" fmla="*/ 819178 w 1290665"/>
                  <a:gd name="connsiteY44" fmla="*/ 145256 h 504825"/>
                  <a:gd name="connsiteX45" fmla="*/ 804890 w 1290665"/>
                  <a:gd name="connsiteY45" fmla="*/ 161925 h 504825"/>
                  <a:gd name="connsiteX46" fmla="*/ 800128 w 1290665"/>
                  <a:gd name="connsiteY46" fmla="*/ 176212 h 504825"/>
                  <a:gd name="connsiteX47" fmla="*/ 797746 w 1290665"/>
                  <a:gd name="connsiteY47" fmla="*/ 183356 h 504825"/>
                  <a:gd name="connsiteX48" fmla="*/ 802509 w 1290665"/>
                  <a:gd name="connsiteY48" fmla="*/ 190500 h 504825"/>
                  <a:gd name="connsiteX49" fmla="*/ 819178 w 1290665"/>
                  <a:gd name="connsiteY49" fmla="*/ 192881 h 504825"/>
                  <a:gd name="connsiteX50" fmla="*/ 826321 w 1290665"/>
                  <a:gd name="connsiteY50" fmla="*/ 195262 h 504825"/>
                  <a:gd name="connsiteX51" fmla="*/ 869184 w 1290665"/>
                  <a:gd name="connsiteY51" fmla="*/ 192881 h 504825"/>
                  <a:gd name="connsiteX52" fmla="*/ 1090640 w 1290665"/>
                  <a:gd name="connsiteY52" fmla="*/ 190500 h 504825"/>
                  <a:gd name="connsiteX53" fmla="*/ 1104928 w 1290665"/>
                  <a:gd name="connsiteY53" fmla="*/ 185737 h 504825"/>
                  <a:gd name="connsiteX54" fmla="*/ 1135884 w 1290665"/>
                  <a:gd name="connsiteY54" fmla="*/ 178593 h 504825"/>
                  <a:gd name="connsiteX55" fmla="*/ 1150171 w 1290665"/>
                  <a:gd name="connsiteY55" fmla="*/ 173831 h 504825"/>
                  <a:gd name="connsiteX56" fmla="*/ 1169221 w 1290665"/>
                  <a:gd name="connsiteY56" fmla="*/ 166687 h 504825"/>
                  <a:gd name="connsiteX57" fmla="*/ 1176365 w 1290665"/>
                  <a:gd name="connsiteY57" fmla="*/ 161925 h 504825"/>
                  <a:gd name="connsiteX58" fmla="*/ 1197796 w 1290665"/>
                  <a:gd name="connsiteY58" fmla="*/ 154781 h 504825"/>
                  <a:gd name="connsiteX59" fmla="*/ 1204940 w 1290665"/>
                  <a:gd name="connsiteY59" fmla="*/ 152400 h 504825"/>
                  <a:gd name="connsiteX60" fmla="*/ 1226371 w 1290665"/>
                  <a:gd name="connsiteY60" fmla="*/ 145256 h 504825"/>
                  <a:gd name="connsiteX61" fmla="*/ 1238278 w 1290665"/>
                  <a:gd name="connsiteY61" fmla="*/ 140493 h 504825"/>
                  <a:gd name="connsiteX62" fmla="*/ 1245421 w 1290665"/>
                  <a:gd name="connsiteY62" fmla="*/ 138112 h 504825"/>
                  <a:gd name="connsiteX63" fmla="*/ 1252565 w 1290665"/>
                  <a:gd name="connsiteY63" fmla="*/ 133350 h 504825"/>
                  <a:gd name="connsiteX64" fmla="*/ 1266853 w 1290665"/>
                  <a:gd name="connsiteY64" fmla="*/ 128587 h 504825"/>
                  <a:gd name="connsiteX65" fmla="*/ 1281140 w 1290665"/>
                  <a:gd name="connsiteY65" fmla="*/ 121443 h 504825"/>
                  <a:gd name="connsiteX66" fmla="*/ 1290665 w 1290665"/>
                  <a:gd name="connsiteY66" fmla="*/ 123825 h 504825"/>
                  <a:gd name="connsiteX67" fmla="*/ 1288284 w 1290665"/>
                  <a:gd name="connsiteY67" fmla="*/ 138112 h 504825"/>
                  <a:gd name="connsiteX68" fmla="*/ 1283521 w 1290665"/>
                  <a:gd name="connsiteY68" fmla="*/ 157162 h 504825"/>
                  <a:gd name="connsiteX69" fmla="*/ 1278759 w 1290665"/>
                  <a:gd name="connsiteY69" fmla="*/ 164306 h 504825"/>
                  <a:gd name="connsiteX70" fmla="*/ 1266853 w 1290665"/>
                  <a:gd name="connsiteY70" fmla="*/ 180975 h 504825"/>
                  <a:gd name="connsiteX71" fmla="*/ 1264471 w 1290665"/>
                  <a:gd name="connsiteY71" fmla="*/ 188118 h 504825"/>
                  <a:gd name="connsiteX72" fmla="*/ 1254946 w 1290665"/>
                  <a:gd name="connsiteY72" fmla="*/ 202406 h 504825"/>
                  <a:gd name="connsiteX73" fmla="*/ 1247803 w 1290665"/>
                  <a:gd name="connsiteY73" fmla="*/ 216693 h 504825"/>
                  <a:gd name="connsiteX74" fmla="*/ 1245421 w 1290665"/>
                  <a:gd name="connsiteY74" fmla="*/ 223837 h 504825"/>
                  <a:gd name="connsiteX75" fmla="*/ 1240659 w 1290665"/>
                  <a:gd name="connsiteY75" fmla="*/ 230981 h 504825"/>
                  <a:gd name="connsiteX76" fmla="*/ 1238278 w 1290665"/>
                  <a:gd name="connsiteY76" fmla="*/ 238125 h 504825"/>
                  <a:gd name="connsiteX77" fmla="*/ 1228753 w 1290665"/>
                  <a:gd name="connsiteY77" fmla="*/ 254793 h 504825"/>
                  <a:gd name="connsiteX78" fmla="*/ 1223990 w 1290665"/>
                  <a:gd name="connsiteY78" fmla="*/ 276225 h 504825"/>
                  <a:gd name="connsiteX79" fmla="*/ 1228753 w 1290665"/>
                  <a:gd name="connsiteY79" fmla="*/ 302418 h 504825"/>
                  <a:gd name="connsiteX80" fmla="*/ 1235896 w 1290665"/>
                  <a:gd name="connsiteY80" fmla="*/ 323850 h 504825"/>
                  <a:gd name="connsiteX81" fmla="*/ 1238278 w 1290665"/>
                  <a:gd name="connsiteY81" fmla="*/ 333375 h 504825"/>
                  <a:gd name="connsiteX82" fmla="*/ 1245421 w 1290665"/>
                  <a:gd name="connsiteY82" fmla="*/ 340518 h 504825"/>
                  <a:gd name="connsiteX83" fmla="*/ 1247803 w 1290665"/>
                  <a:gd name="connsiteY83" fmla="*/ 347662 h 504825"/>
                  <a:gd name="connsiteX84" fmla="*/ 1250184 w 1290665"/>
                  <a:gd name="connsiteY84" fmla="*/ 357187 h 504825"/>
                  <a:gd name="connsiteX85" fmla="*/ 1259709 w 1290665"/>
                  <a:gd name="connsiteY85" fmla="*/ 376237 h 504825"/>
                  <a:gd name="connsiteX86" fmla="*/ 1266853 w 1290665"/>
                  <a:gd name="connsiteY86" fmla="*/ 400050 h 504825"/>
                  <a:gd name="connsiteX87" fmla="*/ 1269234 w 1290665"/>
                  <a:gd name="connsiteY87" fmla="*/ 407193 h 504825"/>
                  <a:gd name="connsiteX88" fmla="*/ 1271615 w 1290665"/>
                  <a:gd name="connsiteY88" fmla="*/ 414337 h 504825"/>
                  <a:gd name="connsiteX89" fmla="*/ 1269234 w 1290665"/>
                  <a:gd name="connsiteY89" fmla="*/ 431006 h 504825"/>
                  <a:gd name="connsiteX90" fmla="*/ 1221609 w 1290665"/>
                  <a:gd name="connsiteY90" fmla="*/ 426243 h 504825"/>
                  <a:gd name="connsiteX91" fmla="*/ 1212084 w 1290665"/>
                  <a:gd name="connsiteY91" fmla="*/ 421481 h 504825"/>
                  <a:gd name="connsiteX92" fmla="*/ 1197796 w 1290665"/>
                  <a:gd name="connsiteY92" fmla="*/ 419100 h 504825"/>
                  <a:gd name="connsiteX93" fmla="*/ 1178746 w 1290665"/>
                  <a:gd name="connsiteY93" fmla="*/ 411956 h 504825"/>
                  <a:gd name="connsiteX94" fmla="*/ 1171603 w 1290665"/>
                  <a:gd name="connsiteY94" fmla="*/ 407193 h 504825"/>
                  <a:gd name="connsiteX95" fmla="*/ 1145409 w 1290665"/>
                  <a:gd name="connsiteY95" fmla="*/ 397668 h 504825"/>
                  <a:gd name="connsiteX96" fmla="*/ 1131121 w 1290665"/>
                  <a:gd name="connsiteY96" fmla="*/ 395287 h 504825"/>
                  <a:gd name="connsiteX97" fmla="*/ 1121596 w 1290665"/>
                  <a:gd name="connsiteY97" fmla="*/ 390525 h 504825"/>
                  <a:gd name="connsiteX98" fmla="*/ 1109690 w 1290665"/>
                  <a:gd name="connsiteY98" fmla="*/ 388143 h 504825"/>
                  <a:gd name="connsiteX99" fmla="*/ 1100165 w 1290665"/>
                  <a:gd name="connsiteY99" fmla="*/ 385762 h 504825"/>
                  <a:gd name="connsiteX100" fmla="*/ 1088259 w 1290665"/>
                  <a:gd name="connsiteY100" fmla="*/ 381000 h 504825"/>
                  <a:gd name="connsiteX101" fmla="*/ 1078734 w 1290665"/>
                  <a:gd name="connsiteY101" fmla="*/ 378618 h 504825"/>
                  <a:gd name="connsiteX102" fmla="*/ 1071590 w 1290665"/>
                  <a:gd name="connsiteY102" fmla="*/ 376237 h 504825"/>
                  <a:gd name="connsiteX103" fmla="*/ 1062065 w 1290665"/>
                  <a:gd name="connsiteY103" fmla="*/ 373856 h 504825"/>
                  <a:gd name="connsiteX104" fmla="*/ 1047778 w 1290665"/>
                  <a:gd name="connsiteY104" fmla="*/ 369093 h 504825"/>
                  <a:gd name="connsiteX105" fmla="*/ 1038253 w 1290665"/>
                  <a:gd name="connsiteY105" fmla="*/ 366712 h 504825"/>
                  <a:gd name="connsiteX106" fmla="*/ 1023965 w 1290665"/>
                  <a:gd name="connsiteY106" fmla="*/ 361950 h 504825"/>
                  <a:gd name="connsiteX107" fmla="*/ 1012059 w 1290665"/>
                  <a:gd name="connsiteY107" fmla="*/ 359568 h 504825"/>
                  <a:gd name="connsiteX108" fmla="*/ 1004915 w 1290665"/>
                  <a:gd name="connsiteY108" fmla="*/ 357187 h 504825"/>
                  <a:gd name="connsiteX109" fmla="*/ 988246 w 1290665"/>
                  <a:gd name="connsiteY109" fmla="*/ 354806 h 504825"/>
                  <a:gd name="connsiteX110" fmla="*/ 964434 w 1290665"/>
                  <a:gd name="connsiteY110" fmla="*/ 350043 h 504825"/>
                  <a:gd name="connsiteX111" fmla="*/ 933478 w 1290665"/>
                  <a:gd name="connsiteY111" fmla="*/ 347662 h 504825"/>
                  <a:gd name="connsiteX112" fmla="*/ 909665 w 1290665"/>
                  <a:gd name="connsiteY112" fmla="*/ 385762 h 504825"/>
                  <a:gd name="connsiteX113" fmla="*/ 912046 w 1290665"/>
                  <a:gd name="connsiteY113" fmla="*/ 392906 h 504825"/>
                  <a:gd name="connsiteX114" fmla="*/ 909665 w 1290665"/>
                  <a:gd name="connsiteY114" fmla="*/ 428625 h 504825"/>
                  <a:gd name="connsiteX115" fmla="*/ 904903 w 1290665"/>
                  <a:gd name="connsiteY115" fmla="*/ 442912 h 504825"/>
                  <a:gd name="connsiteX116" fmla="*/ 890615 w 1290665"/>
                  <a:gd name="connsiteY116" fmla="*/ 454818 h 504825"/>
                  <a:gd name="connsiteX117" fmla="*/ 885853 w 1290665"/>
                  <a:gd name="connsiteY117" fmla="*/ 461962 h 504825"/>
                  <a:gd name="connsiteX118" fmla="*/ 878709 w 1290665"/>
                  <a:gd name="connsiteY118" fmla="*/ 466725 h 504825"/>
                  <a:gd name="connsiteX119" fmla="*/ 869184 w 1290665"/>
                  <a:gd name="connsiteY119" fmla="*/ 473868 h 504825"/>
                  <a:gd name="connsiteX120" fmla="*/ 862040 w 1290665"/>
                  <a:gd name="connsiteY120" fmla="*/ 478631 h 504825"/>
                  <a:gd name="connsiteX121" fmla="*/ 847753 w 1290665"/>
                  <a:gd name="connsiteY121" fmla="*/ 483393 h 504825"/>
                  <a:gd name="connsiteX122" fmla="*/ 838228 w 1290665"/>
                  <a:gd name="connsiteY122" fmla="*/ 488156 h 504825"/>
                  <a:gd name="connsiteX123" fmla="*/ 823940 w 1290665"/>
                  <a:gd name="connsiteY123" fmla="*/ 497681 h 504825"/>
                  <a:gd name="connsiteX124" fmla="*/ 814415 w 1290665"/>
                  <a:gd name="connsiteY124" fmla="*/ 500062 h 504825"/>
                  <a:gd name="connsiteX125" fmla="*/ 797746 w 1290665"/>
                  <a:gd name="connsiteY125" fmla="*/ 504825 h 504825"/>
                  <a:gd name="connsiteX126" fmla="*/ 771553 w 1290665"/>
                  <a:gd name="connsiteY126" fmla="*/ 502443 h 504825"/>
                  <a:gd name="connsiteX127" fmla="*/ 757265 w 1290665"/>
                  <a:gd name="connsiteY127" fmla="*/ 488156 h 504825"/>
                  <a:gd name="connsiteX128" fmla="*/ 745359 w 1290665"/>
                  <a:gd name="connsiteY128" fmla="*/ 473868 h 504825"/>
                  <a:gd name="connsiteX129" fmla="*/ 738215 w 1290665"/>
                  <a:gd name="connsiteY129" fmla="*/ 466725 h 504825"/>
                  <a:gd name="connsiteX130" fmla="*/ 731071 w 1290665"/>
                  <a:gd name="connsiteY130" fmla="*/ 452437 h 504825"/>
                  <a:gd name="connsiteX131" fmla="*/ 728690 w 1290665"/>
                  <a:gd name="connsiteY131" fmla="*/ 445293 h 504825"/>
                  <a:gd name="connsiteX132" fmla="*/ 723928 w 1290665"/>
                  <a:gd name="connsiteY132" fmla="*/ 435768 h 504825"/>
                  <a:gd name="connsiteX133" fmla="*/ 716784 w 1290665"/>
                  <a:gd name="connsiteY133" fmla="*/ 421481 h 504825"/>
                  <a:gd name="connsiteX134" fmla="*/ 714403 w 1290665"/>
                  <a:gd name="connsiteY134" fmla="*/ 392906 h 504825"/>
                  <a:gd name="connsiteX135" fmla="*/ 702496 w 1290665"/>
                  <a:gd name="connsiteY135" fmla="*/ 383381 h 504825"/>
                  <a:gd name="connsiteX136" fmla="*/ 690590 w 1290665"/>
                  <a:gd name="connsiteY136" fmla="*/ 378618 h 504825"/>
                  <a:gd name="connsiteX137" fmla="*/ 683446 w 1290665"/>
                  <a:gd name="connsiteY137" fmla="*/ 381000 h 504825"/>
                  <a:gd name="connsiteX138" fmla="*/ 681065 w 1290665"/>
                  <a:gd name="connsiteY138" fmla="*/ 390525 h 504825"/>
                  <a:gd name="connsiteX139" fmla="*/ 688209 w 1290665"/>
                  <a:gd name="connsiteY139" fmla="*/ 411956 h 504825"/>
                  <a:gd name="connsiteX140" fmla="*/ 690590 w 1290665"/>
                  <a:gd name="connsiteY140" fmla="*/ 423862 h 504825"/>
                  <a:gd name="connsiteX141" fmla="*/ 692971 w 1290665"/>
                  <a:gd name="connsiteY141" fmla="*/ 431006 h 504825"/>
                  <a:gd name="connsiteX142" fmla="*/ 690590 w 1290665"/>
                  <a:gd name="connsiteY142" fmla="*/ 464343 h 504825"/>
                  <a:gd name="connsiteX143" fmla="*/ 688209 w 1290665"/>
                  <a:gd name="connsiteY143" fmla="*/ 471487 h 504825"/>
                  <a:gd name="connsiteX144" fmla="*/ 666778 w 1290665"/>
                  <a:gd name="connsiteY144" fmla="*/ 483393 h 504825"/>
                  <a:gd name="connsiteX145" fmla="*/ 659634 w 1290665"/>
                  <a:gd name="connsiteY145" fmla="*/ 488156 h 504825"/>
                  <a:gd name="connsiteX146" fmla="*/ 619153 w 1290665"/>
                  <a:gd name="connsiteY146" fmla="*/ 485775 h 504825"/>
                  <a:gd name="connsiteX147" fmla="*/ 612009 w 1290665"/>
                  <a:gd name="connsiteY147" fmla="*/ 481012 h 504825"/>
                  <a:gd name="connsiteX148" fmla="*/ 602484 w 1290665"/>
                  <a:gd name="connsiteY148" fmla="*/ 473868 h 504825"/>
                  <a:gd name="connsiteX149" fmla="*/ 588196 w 1290665"/>
                  <a:gd name="connsiteY149" fmla="*/ 461962 h 504825"/>
                  <a:gd name="connsiteX150" fmla="*/ 571528 w 1290665"/>
                  <a:gd name="connsiteY150" fmla="*/ 440531 h 504825"/>
                  <a:gd name="connsiteX151" fmla="*/ 562003 w 1290665"/>
                  <a:gd name="connsiteY151" fmla="*/ 428625 h 504825"/>
                  <a:gd name="connsiteX152" fmla="*/ 559621 w 1290665"/>
                  <a:gd name="connsiteY152" fmla="*/ 421481 h 504825"/>
                  <a:gd name="connsiteX153" fmla="*/ 552478 w 1290665"/>
                  <a:gd name="connsiteY153" fmla="*/ 414337 h 504825"/>
                  <a:gd name="connsiteX154" fmla="*/ 550096 w 1290665"/>
                  <a:gd name="connsiteY154" fmla="*/ 407193 h 504825"/>
                  <a:gd name="connsiteX155" fmla="*/ 497709 w 1290665"/>
                  <a:gd name="connsiteY155" fmla="*/ 397668 h 504825"/>
                  <a:gd name="connsiteX156" fmla="*/ 209578 w 1290665"/>
                  <a:gd name="connsiteY156" fmla="*/ 395287 h 504825"/>
                  <a:gd name="connsiteX157" fmla="*/ 188146 w 1290665"/>
                  <a:gd name="connsiteY157" fmla="*/ 392906 h 504825"/>
                  <a:gd name="connsiteX158" fmla="*/ 171478 w 1290665"/>
                  <a:gd name="connsiteY158" fmla="*/ 385762 h 504825"/>
                  <a:gd name="connsiteX159" fmla="*/ 140521 w 1290665"/>
                  <a:gd name="connsiteY159" fmla="*/ 378618 h 504825"/>
                  <a:gd name="connsiteX160" fmla="*/ 128615 w 1290665"/>
                  <a:gd name="connsiteY160" fmla="*/ 371475 h 504825"/>
                  <a:gd name="connsiteX161" fmla="*/ 119090 w 1290665"/>
                  <a:gd name="connsiteY161" fmla="*/ 369093 h 504825"/>
                  <a:gd name="connsiteX162" fmla="*/ 107184 w 1290665"/>
                  <a:gd name="connsiteY162" fmla="*/ 361950 h 504825"/>
                  <a:gd name="connsiteX163" fmla="*/ 90515 w 1290665"/>
                  <a:gd name="connsiteY163" fmla="*/ 357187 h 504825"/>
                  <a:gd name="connsiteX164" fmla="*/ 69084 w 1290665"/>
                  <a:gd name="connsiteY164" fmla="*/ 347662 h 504825"/>
                  <a:gd name="connsiteX165" fmla="*/ 61940 w 1290665"/>
                  <a:gd name="connsiteY165" fmla="*/ 345281 h 504825"/>
                  <a:gd name="connsiteX166" fmla="*/ 40509 w 1290665"/>
                  <a:gd name="connsiteY166" fmla="*/ 330993 h 504825"/>
                  <a:gd name="connsiteX167" fmla="*/ 26221 w 1290665"/>
                  <a:gd name="connsiteY167" fmla="*/ 321468 h 504825"/>
                  <a:gd name="connsiteX168" fmla="*/ 11934 w 1290665"/>
                  <a:gd name="connsiteY168" fmla="*/ 304800 h 504825"/>
                  <a:gd name="connsiteX169" fmla="*/ 9553 w 1290665"/>
                  <a:gd name="connsiteY169" fmla="*/ 297656 h 504825"/>
                  <a:gd name="connsiteX170" fmla="*/ 28 w 1290665"/>
                  <a:gd name="connsiteY170" fmla="*/ 280987 h 504825"/>
                  <a:gd name="connsiteX171" fmla="*/ 11934 w 1290665"/>
                  <a:gd name="connsiteY17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38128 w 1290665"/>
                  <a:gd name="connsiteY3" fmla="*/ 214312 h 504825"/>
                  <a:gd name="connsiteX4" fmla="*/ 64321 w 1290665"/>
                  <a:gd name="connsiteY4" fmla="*/ 192881 h 504825"/>
                  <a:gd name="connsiteX5" fmla="*/ 85753 w 1290665"/>
                  <a:gd name="connsiteY5" fmla="*/ 180975 h 504825"/>
                  <a:gd name="connsiteX6" fmla="*/ 107184 w 1290665"/>
                  <a:gd name="connsiteY6" fmla="*/ 171450 h 504825"/>
                  <a:gd name="connsiteX7" fmla="*/ 114328 w 1290665"/>
                  <a:gd name="connsiteY7" fmla="*/ 169068 h 504825"/>
                  <a:gd name="connsiteX8" fmla="*/ 138140 w 1290665"/>
                  <a:gd name="connsiteY8" fmla="*/ 152400 h 504825"/>
                  <a:gd name="connsiteX9" fmla="*/ 188146 w 1290665"/>
                  <a:gd name="connsiteY9" fmla="*/ 126206 h 504825"/>
                  <a:gd name="connsiteX10" fmla="*/ 209578 w 1290665"/>
                  <a:gd name="connsiteY10" fmla="*/ 116681 h 504825"/>
                  <a:gd name="connsiteX11" fmla="*/ 226246 w 1290665"/>
                  <a:gd name="connsiteY11" fmla="*/ 111918 h 504825"/>
                  <a:gd name="connsiteX12" fmla="*/ 233390 w 1290665"/>
                  <a:gd name="connsiteY12" fmla="*/ 107156 h 504825"/>
                  <a:gd name="connsiteX13" fmla="*/ 245296 w 1290665"/>
                  <a:gd name="connsiteY13" fmla="*/ 104775 h 504825"/>
                  <a:gd name="connsiteX14" fmla="*/ 264346 w 1290665"/>
                  <a:gd name="connsiteY14" fmla="*/ 100012 h 504825"/>
                  <a:gd name="connsiteX15" fmla="*/ 285778 w 1290665"/>
                  <a:gd name="connsiteY15" fmla="*/ 95250 h 504825"/>
                  <a:gd name="connsiteX16" fmla="*/ 331021 w 1290665"/>
                  <a:gd name="connsiteY16" fmla="*/ 90487 h 504825"/>
                  <a:gd name="connsiteX17" fmla="*/ 345309 w 1290665"/>
                  <a:gd name="connsiteY17" fmla="*/ 88106 h 504825"/>
                  <a:gd name="connsiteX18" fmla="*/ 369121 w 1290665"/>
                  <a:gd name="connsiteY18" fmla="*/ 83343 h 504825"/>
                  <a:gd name="connsiteX19" fmla="*/ 416746 w 1290665"/>
                  <a:gd name="connsiteY19" fmla="*/ 76200 h 504825"/>
                  <a:gd name="connsiteX20" fmla="*/ 526284 w 1290665"/>
                  <a:gd name="connsiteY20" fmla="*/ 78581 h 504825"/>
                  <a:gd name="connsiteX21" fmla="*/ 571528 w 1290665"/>
                  <a:gd name="connsiteY21" fmla="*/ 76200 h 504825"/>
                  <a:gd name="connsiteX22" fmla="*/ 578671 w 1290665"/>
                  <a:gd name="connsiteY22" fmla="*/ 73818 h 504825"/>
                  <a:gd name="connsiteX23" fmla="*/ 592959 w 1290665"/>
                  <a:gd name="connsiteY23" fmla="*/ 64293 h 504825"/>
                  <a:gd name="connsiteX24" fmla="*/ 600103 w 1290665"/>
                  <a:gd name="connsiteY24" fmla="*/ 59531 h 504825"/>
                  <a:gd name="connsiteX25" fmla="*/ 604865 w 1290665"/>
                  <a:gd name="connsiteY25" fmla="*/ 52387 h 504825"/>
                  <a:gd name="connsiteX26" fmla="*/ 612009 w 1290665"/>
                  <a:gd name="connsiteY26" fmla="*/ 38100 h 504825"/>
                  <a:gd name="connsiteX27" fmla="*/ 633440 w 1290665"/>
                  <a:gd name="connsiteY27" fmla="*/ 26193 h 504825"/>
                  <a:gd name="connsiteX28" fmla="*/ 640584 w 1290665"/>
                  <a:gd name="connsiteY28" fmla="*/ 19050 h 504825"/>
                  <a:gd name="connsiteX29" fmla="*/ 654871 w 1290665"/>
                  <a:gd name="connsiteY29" fmla="*/ 14287 h 504825"/>
                  <a:gd name="connsiteX30" fmla="*/ 671540 w 1290665"/>
                  <a:gd name="connsiteY30" fmla="*/ 9525 h 504825"/>
                  <a:gd name="connsiteX31" fmla="*/ 678684 w 1290665"/>
                  <a:gd name="connsiteY31" fmla="*/ 7143 h 504825"/>
                  <a:gd name="connsiteX32" fmla="*/ 685828 w 1290665"/>
                  <a:gd name="connsiteY32" fmla="*/ 2381 h 504825"/>
                  <a:gd name="connsiteX33" fmla="*/ 716784 w 1290665"/>
                  <a:gd name="connsiteY33" fmla="*/ 0 h 504825"/>
                  <a:gd name="connsiteX34" fmla="*/ 752503 w 1290665"/>
                  <a:gd name="connsiteY34" fmla="*/ 2381 h 504825"/>
                  <a:gd name="connsiteX35" fmla="*/ 759646 w 1290665"/>
                  <a:gd name="connsiteY35" fmla="*/ 7143 h 504825"/>
                  <a:gd name="connsiteX36" fmla="*/ 766790 w 1290665"/>
                  <a:gd name="connsiteY36" fmla="*/ 14287 h 504825"/>
                  <a:gd name="connsiteX37" fmla="*/ 781078 w 1290665"/>
                  <a:gd name="connsiteY37" fmla="*/ 33337 h 504825"/>
                  <a:gd name="connsiteX38" fmla="*/ 783459 w 1290665"/>
                  <a:gd name="connsiteY38" fmla="*/ 40481 h 504825"/>
                  <a:gd name="connsiteX39" fmla="*/ 797746 w 1290665"/>
                  <a:gd name="connsiteY39" fmla="*/ 50006 h 504825"/>
                  <a:gd name="connsiteX40" fmla="*/ 807271 w 1290665"/>
                  <a:gd name="connsiteY40" fmla="*/ 66675 h 504825"/>
                  <a:gd name="connsiteX41" fmla="*/ 809653 w 1290665"/>
                  <a:gd name="connsiteY41" fmla="*/ 73818 h 504825"/>
                  <a:gd name="connsiteX42" fmla="*/ 819178 w 1290665"/>
                  <a:gd name="connsiteY42" fmla="*/ 97631 h 504825"/>
                  <a:gd name="connsiteX43" fmla="*/ 819178 w 1290665"/>
                  <a:gd name="connsiteY43" fmla="*/ 145256 h 504825"/>
                  <a:gd name="connsiteX44" fmla="*/ 804890 w 1290665"/>
                  <a:gd name="connsiteY44" fmla="*/ 161925 h 504825"/>
                  <a:gd name="connsiteX45" fmla="*/ 800128 w 1290665"/>
                  <a:gd name="connsiteY45" fmla="*/ 176212 h 504825"/>
                  <a:gd name="connsiteX46" fmla="*/ 797746 w 1290665"/>
                  <a:gd name="connsiteY46" fmla="*/ 183356 h 504825"/>
                  <a:gd name="connsiteX47" fmla="*/ 802509 w 1290665"/>
                  <a:gd name="connsiteY47" fmla="*/ 190500 h 504825"/>
                  <a:gd name="connsiteX48" fmla="*/ 819178 w 1290665"/>
                  <a:gd name="connsiteY48" fmla="*/ 192881 h 504825"/>
                  <a:gd name="connsiteX49" fmla="*/ 826321 w 1290665"/>
                  <a:gd name="connsiteY49" fmla="*/ 195262 h 504825"/>
                  <a:gd name="connsiteX50" fmla="*/ 869184 w 1290665"/>
                  <a:gd name="connsiteY50" fmla="*/ 192881 h 504825"/>
                  <a:gd name="connsiteX51" fmla="*/ 1090640 w 1290665"/>
                  <a:gd name="connsiteY51" fmla="*/ 190500 h 504825"/>
                  <a:gd name="connsiteX52" fmla="*/ 1104928 w 1290665"/>
                  <a:gd name="connsiteY52" fmla="*/ 185737 h 504825"/>
                  <a:gd name="connsiteX53" fmla="*/ 1135884 w 1290665"/>
                  <a:gd name="connsiteY53" fmla="*/ 178593 h 504825"/>
                  <a:gd name="connsiteX54" fmla="*/ 1150171 w 1290665"/>
                  <a:gd name="connsiteY54" fmla="*/ 173831 h 504825"/>
                  <a:gd name="connsiteX55" fmla="*/ 1169221 w 1290665"/>
                  <a:gd name="connsiteY55" fmla="*/ 166687 h 504825"/>
                  <a:gd name="connsiteX56" fmla="*/ 1176365 w 1290665"/>
                  <a:gd name="connsiteY56" fmla="*/ 161925 h 504825"/>
                  <a:gd name="connsiteX57" fmla="*/ 1197796 w 1290665"/>
                  <a:gd name="connsiteY57" fmla="*/ 154781 h 504825"/>
                  <a:gd name="connsiteX58" fmla="*/ 1204940 w 1290665"/>
                  <a:gd name="connsiteY58" fmla="*/ 152400 h 504825"/>
                  <a:gd name="connsiteX59" fmla="*/ 1226371 w 1290665"/>
                  <a:gd name="connsiteY59" fmla="*/ 145256 h 504825"/>
                  <a:gd name="connsiteX60" fmla="*/ 1238278 w 1290665"/>
                  <a:gd name="connsiteY60" fmla="*/ 140493 h 504825"/>
                  <a:gd name="connsiteX61" fmla="*/ 1245421 w 1290665"/>
                  <a:gd name="connsiteY61" fmla="*/ 138112 h 504825"/>
                  <a:gd name="connsiteX62" fmla="*/ 1252565 w 1290665"/>
                  <a:gd name="connsiteY62" fmla="*/ 133350 h 504825"/>
                  <a:gd name="connsiteX63" fmla="*/ 1266853 w 1290665"/>
                  <a:gd name="connsiteY63" fmla="*/ 128587 h 504825"/>
                  <a:gd name="connsiteX64" fmla="*/ 1281140 w 1290665"/>
                  <a:gd name="connsiteY64" fmla="*/ 121443 h 504825"/>
                  <a:gd name="connsiteX65" fmla="*/ 1290665 w 1290665"/>
                  <a:gd name="connsiteY65" fmla="*/ 123825 h 504825"/>
                  <a:gd name="connsiteX66" fmla="*/ 1288284 w 1290665"/>
                  <a:gd name="connsiteY66" fmla="*/ 138112 h 504825"/>
                  <a:gd name="connsiteX67" fmla="*/ 1283521 w 1290665"/>
                  <a:gd name="connsiteY67" fmla="*/ 157162 h 504825"/>
                  <a:gd name="connsiteX68" fmla="*/ 1278759 w 1290665"/>
                  <a:gd name="connsiteY68" fmla="*/ 164306 h 504825"/>
                  <a:gd name="connsiteX69" fmla="*/ 1266853 w 1290665"/>
                  <a:gd name="connsiteY69" fmla="*/ 180975 h 504825"/>
                  <a:gd name="connsiteX70" fmla="*/ 1264471 w 1290665"/>
                  <a:gd name="connsiteY70" fmla="*/ 188118 h 504825"/>
                  <a:gd name="connsiteX71" fmla="*/ 1254946 w 1290665"/>
                  <a:gd name="connsiteY71" fmla="*/ 202406 h 504825"/>
                  <a:gd name="connsiteX72" fmla="*/ 1247803 w 1290665"/>
                  <a:gd name="connsiteY72" fmla="*/ 216693 h 504825"/>
                  <a:gd name="connsiteX73" fmla="*/ 1245421 w 1290665"/>
                  <a:gd name="connsiteY73" fmla="*/ 223837 h 504825"/>
                  <a:gd name="connsiteX74" fmla="*/ 1240659 w 1290665"/>
                  <a:gd name="connsiteY74" fmla="*/ 230981 h 504825"/>
                  <a:gd name="connsiteX75" fmla="*/ 1238278 w 1290665"/>
                  <a:gd name="connsiteY75" fmla="*/ 238125 h 504825"/>
                  <a:gd name="connsiteX76" fmla="*/ 1228753 w 1290665"/>
                  <a:gd name="connsiteY76" fmla="*/ 254793 h 504825"/>
                  <a:gd name="connsiteX77" fmla="*/ 1223990 w 1290665"/>
                  <a:gd name="connsiteY77" fmla="*/ 276225 h 504825"/>
                  <a:gd name="connsiteX78" fmla="*/ 1228753 w 1290665"/>
                  <a:gd name="connsiteY78" fmla="*/ 302418 h 504825"/>
                  <a:gd name="connsiteX79" fmla="*/ 1235896 w 1290665"/>
                  <a:gd name="connsiteY79" fmla="*/ 323850 h 504825"/>
                  <a:gd name="connsiteX80" fmla="*/ 1238278 w 1290665"/>
                  <a:gd name="connsiteY80" fmla="*/ 333375 h 504825"/>
                  <a:gd name="connsiteX81" fmla="*/ 1245421 w 1290665"/>
                  <a:gd name="connsiteY81" fmla="*/ 340518 h 504825"/>
                  <a:gd name="connsiteX82" fmla="*/ 1247803 w 1290665"/>
                  <a:gd name="connsiteY82" fmla="*/ 347662 h 504825"/>
                  <a:gd name="connsiteX83" fmla="*/ 1250184 w 1290665"/>
                  <a:gd name="connsiteY83" fmla="*/ 357187 h 504825"/>
                  <a:gd name="connsiteX84" fmla="*/ 1259709 w 1290665"/>
                  <a:gd name="connsiteY84" fmla="*/ 376237 h 504825"/>
                  <a:gd name="connsiteX85" fmla="*/ 1266853 w 1290665"/>
                  <a:gd name="connsiteY85" fmla="*/ 400050 h 504825"/>
                  <a:gd name="connsiteX86" fmla="*/ 1269234 w 1290665"/>
                  <a:gd name="connsiteY86" fmla="*/ 407193 h 504825"/>
                  <a:gd name="connsiteX87" fmla="*/ 1271615 w 1290665"/>
                  <a:gd name="connsiteY87" fmla="*/ 414337 h 504825"/>
                  <a:gd name="connsiteX88" fmla="*/ 1269234 w 1290665"/>
                  <a:gd name="connsiteY88" fmla="*/ 431006 h 504825"/>
                  <a:gd name="connsiteX89" fmla="*/ 1221609 w 1290665"/>
                  <a:gd name="connsiteY89" fmla="*/ 426243 h 504825"/>
                  <a:gd name="connsiteX90" fmla="*/ 1212084 w 1290665"/>
                  <a:gd name="connsiteY90" fmla="*/ 421481 h 504825"/>
                  <a:gd name="connsiteX91" fmla="*/ 1197796 w 1290665"/>
                  <a:gd name="connsiteY91" fmla="*/ 419100 h 504825"/>
                  <a:gd name="connsiteX92" fmla="*/ 1178746 w 1290665"/>
                  <a:gd name="connsiteY92" fmla="*/ 411956 h 504825"/>
                  <a:gd name="connsiteX93" fmla="*/ 1171603 w 1290665"/>
                  <a:gd name="connsiteY93" fmla="*/ 407193 h 504825"/>
                  <a:gd name="connsiteX94" fmla="*/ 1145409 w 1290665"/>
                  <a:gd name="connsiteY94" fmla="*/ 397668 h 504825"/>
                  <a:gd name="connsiteX95" fmla="*/ 1131121 w 1290665"/>
                  <a:gd name="connsiteY95" fmla="*/ 395287 h 504825"/>
                  <a:gd name="connsiteX96" fmla="*/ 1121596 w 1290665"/>
                  <a:gd name="connsiteY96" fmla="*/ 390525 h 504825"/>
                  <a:gd name="connsiteX97" fmla="*/ 1109690 w 1290665"/>
                  <a:gd name="connsiteY97" fmla="*/ 388143 h 504825"/>
                  <a:gd name="connsiteX98" fmla="*/ 1100165 w 1290665"/>
                  <a:gd name="connsiteY98" fmla="*/ 385762 h 504825"/>
                  <a:gd name="connsiteX99" fmla="*/ 1088259 w 1290665"/>
                  <a:gd name="connsiteY99" fmla="*/ 381000 h 504825"/>
                  <a:gd name="connsiteX100" fmla="*/ 1078734 w 1290665"/>
                  <a:gd name="connsiteY100" fmla="*/ 378618 h 504825"/>
                  <a:gd name="connsiteX101" fmla="*/ 1071590 w 1290665"/>
                  <a:gd name="connsiteY101" fmla="*/ 376237 h 504825"/>
                  <a:gd name="connsiteX102" fmla="*/ 1062065 w 1290665"/>
                  <a:gd name="connsiteY102" fmla="*/ 373856 h 504825"/>
                  <a:gd name="connsiteX103" fmla="*/ 1047778 w 1290665"/>
                  <a:gd name="connsiteY103" fmla="*/ 369093 h 504825"/>
                  <a:gd name="connsiteX104" fmla="*/ 1038253 w 1290665"/>
                  <a:gd name="connsiteY104" fmla="*/ 366712 h 504825"/>
                  <a:gd name="connsiteX105" fmla="*/ 1023965 w 1290665"/>
                  <a:gd name="connsiteY105" fmla="*/ 361950 h 504825"/>
                  <a:gd name="connsiteX106" fmla="*/ 1012059 w 1290665"/>
                  <a:gd name="connsiteY106" fmla="*/ 359568 h 504825"/>
                  <a:gd name="connsiteX107" fmla="*/ 1004915 w 1290665"/>
                  <a:gd name="connsiteY107" fmla="*/ 357187 h 504825"/>
                  <a:gd name="connsiteX108" fmla="*/ 988246 w 1290665"/>
                  <a:gd name="connsiteY108" fmla="*/ 354806 h 504825"/>
                  <a:gd name="connsiteX109" fmla="*/ 964434 w 1290665"/>
                  <a:gd name="connsiteY109" fmla="*/ 350043 h 504825"/>
                  <a:gd name="connsiteX110" fmla="*/ 933478 w 1290665"/>
                  <a:gd name="connsiteY110" fmla="*/ 347662 h 504825"/>
                  <a:gd name="connsiteX111" fmla="*/ 909665 w 1290665"/>
                  <a:gd name="connsiteY111" fmla="*/ 385762 h 504825"/>
                  <a:gd name="connsiteX112" fmla="*/ 912046 w 1290665"/>
                  <a:gd name="connsiteY112" fmla="*/ 392906 h 504825"/>
                  <a:gd name="connsiteX113" fmla="*/ 909665 w 1290665"/>
                  <a:gd name="connsiteY113" fmla="*/ 428625 h 504825"/>
                  <a:gd name="connsiteX114" fmla="*/ 904903 w 1290665"/>
                  <a:gd name="connsiteY114" fmla="*/ 442912 h 504825"/>
                  <a:gd name="connsiteX115" fmla="*/ 890615 w 1290665"/>
                  <a:gd name="connsiteY115" fmla="*/ 454818 h 504825"/>
                  <a:gd name="connsiteX116" fmla="*/ 885853 w 1290665"/>
                  <a:gd name="connsiteY116" fmla="*/ 461962 h 504825"/>
                  <a:gd name="connsiteX117" fmla="*/ 878709 w 1290665"/>
                  <a:gd name="connsiteY117" fmla="*/ 466725 h 504825"/>
                  <a:gd name="connsiteX118" fmla="*/ 869184 w 1290665"/>
                  <a:gd name="connsiteY118" fmla="*/ 473868 h 504825"/>
                  <a:gd name="connsiteX119" fmla="*/ 862040 w 1290665"/>
                  <a:gd name="connsiteY119" fmla="*/ 478631 h 504825"/>
                  <a:gd name="connsiteX120" fmla="*/ 847753 w 1290665"/>
                  <a:gd name="connsiteY120" fmla="*/ 483393 h 504825"/>
                  <a:gd name="connsiteX121" fmla="*/ 838228 w 1290665"/>
                  <a:gd name="connsiteY121" fmla="*/ 488156 h 504825"/>
                  <a:gd name="connsiteX122" fmla="*/ 823940 w 1290665"/>
                  <a:gd name="connsiteY122" fmla="*/ 497681 h 504825"/>
                  <a:gd name="connsiteX123" fmla="*/ 814415 w 1290665"/>
                  <a:gd name="connsiteY123" fmla="*/ 500062 h 504825"/>
                  <a:gd name="connsiteX124" fmla="*/ 797746 w 1290665"/>
                  <a:gd name="connsiteY124" fmla="*/ 504825 h 504825"/>
                  <a:gd name="connsiteX125" fmla="*/ 771553 w 1290665"/>
                  <a:gd name="connsiteY125" fmla="*/ 502443 h 504825"/>
                  <a:gd name="connsiteX126" fmla="*/ 757265 w 1290665"/>
                  <a:gd name="connsiteY126" fmla="*/ 488156 h 504825"/>
                  <a:gd name="connsiteX127" fmla="*/ 745359 w 1290665"/>
                  <a:gd name="connsiteY127" fmla="*/ 473868 h 504825"/>
                  <a:gd name="connsiteX128" fmla="*/ 738215 w 1290665"/>
                  <a:gd name="connsiteY128" fmla="*/ 466725 h 504825"/>
                  <a:gd name="connsiteX129" fmla="*/ 731071 w 1290665"/>
                  <a:gd name="connsiteY129" fmla="*/ 452437 h 504825"/>
                  <a:gd name="connsiteX130" fmla="*/ 728690 w 1290665"/>
                  <a:gd name="connsiteY130" fmla="*/ 445293 h 504825"/>
                  <a:gd name="connsiteX131" fmla="*/ 723928 w 1290665"/>
                  <a:gd name="connsiteY131" fmla="*/ 435768 h 504825"/>
                  <a:gd name="connsiteX132" fmla="*/ 716784 w 1290665"/>
                  <a:gd name="connsiteY132" fmla="*/ 421481 h 504825"/>
                  <a:gd name="connsiteX133" fmla="*/ 714403 w 1290665"/>
                  <a:gd name="connsiteY133" fmla="*/ 392906 h 504825"/>
                  <a:gd name="connsiteX134" fmla="*/ 702496 w 1290665"/>
                  <a:gd name="connsiteY134" fmla="*/ 383381 h 504825"/>
                  <a:gd name="connsiteX135" fmla="*/ 690590 w 1290665"/>
                  <a:gd name="connsiteY135" fmla="*/ 378618 h 504825"/>
                  <a:gd name="connsiteX136" fmla="*/ 683446 w 1290665"/>
                  <a:gd name="connsiteY136" fmla="*/ 381000 h 504825"/>
                  <a:gd name="connsiteX137" fmla="*/ 681065 w 1290665"/>
                  <a:gd name="connsiteY137" fmla="*/ 390525 h 504825"/>
                  <a:gd name="connsiteX138" fmla="*/ 688209 w 1290665"/>
                  <a:gd name="connsiteY138" fmla="*/ 411956 h 504825"/>
                  <a:gd name="connsiteX139" fmla="*/ 690590 w 1290665"/>
                  <a:gd name="connsiteY139" fmla="*/ 423862 h 504825"/>
                  <a:gd name="connsiteX140" fmla="*/ 692971 w 1290665"/>
                  <a:gd name="connsiteY140" fmla="*/ 431006 h 504825"/>
                  <a:gd name="connsiteX141" fmla="*/ 690590 w 1290665"/>
                  <a:gd name="connsiteY141" fmla="*/ 464343 h 504825"/>
                  <a:gd name="connsiteX142" fmla="*/ 688209 w 1290665"/>
                  <a:gd name="connsiteY142" fmla="*/ 471487 h 504825"/>
                  <a:gd name="connsiteX143" fmla="*/ 666778 w 1290665"/>
                  <a:gd name="connsiteY143" fmla="*/ 483393 h 504825"/>
                  <a:gd name="connsiteX144" fmla="*/ 659634 w 1290665"/>
                  <a:gd name="connsiteY144" fmla="*/ 488156 h 504825"/>
                  <a:gd name="connsiteX145" fmla="*/ 619153 w 1290665"/>
                  <a:gd name="connsiteY145" fmla="*/ 485775 h 504825"/>
                  <a:gd name="connsiteX146" fmla="*/ 612009 w 1290665"/>
                  <a:gd name="connsiteY146" fmla="*/ 481012 h 504825"/>
                  <a:gd name="connsiteX147" fmla="*/ 602484 w 1290665"/>
                  <a:gd name="connsiteY147" fmla="*/ 473868 h 504825"/>
                  <a:gd name="connsiteX148" fmla="*/ 588196 w 1290665"/>
                  <a:gd name="connsiteY148" fmla="*/ 461962 h 504825"/>
                  <a:gd name="connsiteX149" fmla="*/ 571528 w 1290665"/>
                  <a:gd name="connsiteY149" fmla="*/ 440531 h 504825"/>
                  <a:gd name="connsiteX150" fmla="*/ 562003 w 1290665"/>
                  <a:gd name="connsiteY150" fmla="*/ 428625 h 504825"/>
                  <a:gd name="connsiteX151" fmla="*/ 559621 w 1290665"/>
                  <a:gd name="connsiteY151" fmla="*/ 421481 h 504825"/>
                  <a:gd name="connsiteX152" fmla="*/ 552478 w 1290665"/>
                  <a:gd name="connsiteY152" fmla="*/ 414337 h 504825"/>
                  <a:gd name="connsiteX153" fmla="*/ 550096 w 1290665"/>
                  <a:gd name="connsiteY153" fmla="*/ 407193 h 504825"/>
                  <a:gd name="connsiteX154" fmla="*/ 497709 w 1290665"/>
                  <a:gd name="connsiteY154" fmla="*/ 397668 h 504825"/>
                  <a:gd name="connsiteX155" fmla="*/ 209578 w 1290665"/>
                  <a:gd name="connsiteY155" fmla="*/ 395287 h 504825"/>
                  <a:gd name="connsiteX156" fmla="*/ 188146 w 1290665"/>
                  <a:gd name="connsiteY156" fmla="*/ 392906 h 504825"/>
                  <a:gd name="connsiteX157" fmla="*/ 171478 w 1290665"/>
                  <a:gd name="connsiteY157" fmla="*/ 385762 h 504825"/>
                  <a:gd name="connsiteX158" fmla="*/ 140521 w 1290665"/>
                  <a:gd name="connsiteY158" fmla="*/ 378618 h 504825"/>
                  <a:gd name="connsiteX159" fmla="*/ 128615 w 1290665"/>
                  <a:gd name="connsiteY159" fmla="*/ 371475 h 504825"/>
                  <a:gd name="connsiteX160" fmla="*/ 119090 w 1290665"/>
                  <a:gd name="connsiteY160" fmla="*/ 369093 h 504825"/>
                  <a:gd name="connsiteX161" fmla="*/ 107184 w 1290665"/>
                  <a:gd name="connsiteY161" fmla="*/ 361950 h 504825"/>
                  <a:gd name="connsiteX162" fmla="*/ 90515 w 1290665"/>
                  <a:gd name="connsiteY162" fmla="*/ 357187 h 504825"/>
                  <a:gd name="connsiteX163" fmla="*/ 69084 w 1290665"/>
                  <a:gd name="connsiteY163" fmla="*/ 347662 h 504825"/>
                  <a:gd name="connsiteX164" fmla="*/ 61940 w 1290665"/>
                  <a:gd name="connsiteY164" fmla="*/ 345281 h 504825"/>
                  <a:gd name="connsiteX165" fmla="*/ 40509 w 1290665"/>
                  <a:gd name="connsiteY165" fmla="*/ 330993 h 504825"/>
                  <a:gd name="connsiteX166" fmla="*/ 26221 w 1290665"/>
                  <a:gd name="connsiteY166" fmla="*/ 321468 h 504825"/>
                  <a:gd name="connsiteX167" fmla="*/ 11934 w 1290665"/>
                  <a:gd name="connsiteY167" fmla="*/ 304800 h 504825"/>
                  <a:gd name="connsiteX168" fmla="*/ 9553 w 1290665"/>
                  <a:gd name="connsiteY168" fmla="*/ 297656 h 504825"/>
                  <a:gd name="connsiteX169" fmla="*/ 28 w 1290665"/>
                  <a:gd name="connsiteY169" fmla="*/ 280987 h 504825"/>
                  <a:gd name="connsiteX170" fmla="*/ 11934 w 1290665"/>
                  <a:gd name="connsiteY17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64321 w 1290665"/>
                  <a:gd name="connsiteY3" fmla="*/ 192881 h 504825"/>
                  <a:gd name="connsiteX4" fmla="*/ 85753 w 1290665"/>
                  <a:gd name="connsiteY4" fmla="*/ 180975 h 504825"/>
                  <a:gd name="connsiteX5" fmla="*/ 107184 w 1290665"/>
                  <a:gd name="connsiteY5" fmla="*/ 171450 h 504825"/>
                  <a:gd name="connsiteX6" fmla="*/ 114328 w 1290665"/>
                  <a:gd name="connsiteY6" fmla="*/ 169068 h 504825"/>
                  <a:gd name="connsiteX7" fmla="*/ 138140 w 1290665"/>
                  <a:gd name="connsiteY7" fmla="*/ 152400 h 504825"/>
                  <a:gd name="connsiteX8" fmla="*/ 188146 w 1290665"/>
                  <a:gd name="connsiteY8" fmla="*/ 126206 h 504825"/>
                  <a:gd name="connsiteX9" fmla="*/ 209578 w 1290665"/>
                  <a:gd name="connsiteY9" fmla="*/ 116681 h 504825"/>
                  <a:gd name="connsiteX10" fmla="*/ 226246 w 1290665"/>
                  <a:gd name="connsiteY10" fmla="*/ 111918 h 504825"/>
                  <a:gd name="connsiteX11" fmla="*/ 233390 w 1290665"/>
                  <a:gd name="connsiteY11" fmla="*/ 107156 h 504825"/>
                  <a:gd name="connsiteX12" fmla="*/ 245296 w 1290665"/>
                  <a:gd name="connsiteY12" fmla="*/ 104775 h 504825"/>
                  <a:gd name="connsiteX13" fmla="*/ 264346 w 1290665"/>
                  <a:gd name="connsiteY13" fmla="*/ 100012 h 504825"/>
                  <a:gd name="connsiteX14" fmla="*/ 285778 w 1290665"/>
                  <a:gd name="connsiteY14" fmla="*/ 95250 h 504825"/>
                  <a:gd name="connsiteX15" fmla="*/ 331021 w 1290665"/>
                  <a:gd name="connsiteY15" fmla="*/ 90487 h 504825"/>
                  <a:gd name="connsiteX16" fmla="*/ 345309 w 1290665"/>
                  <a:gd name="connsiteY16" fmla="*/ 88106 h 504825"/>
                  <a:gd name="connsiteX17" fmla="*/ 369121 w 1290665"/>
                  <a:gd name="connsiteY17" fmla="*/ 83343 h 504825"/>
                  <a:gd name="connsiteX18" fmla="*/ 416746 w 1290665"/>
                  <a:gd name="connsiteY18" fmla="*/ 76200 h 504825"/>
                  <a:gd name="connsiteX19" fmla="*/ 526284 w 1290665"/>
                  <a:gd name="connsiteY19" fmla="*/ 78581 h 504825"/>
                  <a:gd name="connsiteX20" fmla="*/ 571528 w 1290665"/>
                  <a:gd name="connsiteY20" fmla="*/ 76200 h 504825"/>
                  <a:gd name="connsiteX21" fmla="*/ 578671 w 1290665"/>
                  <a:gd name="connsiteY21" fmla="*/ 73818 h 504825"/>
                  <a:gd name="connsiteX22" fmla="*/ 592959 w 1290665"/>
                  <a:gd name="connsiteY22" fmla="*/ 64293 h 504825"/>
                  <a:gd name="connsiteX23" fmla="*/ 600103 w 1290665"/>
                  <a:gd name="connsiteY23" fmla="*/ 59531 h 504825"/>
                  <a:gd name="connsiteX24" fmla="*/ 604865 w 1290665"/>
                  <a:gd name="connsiteY24" fmla="*/ 52387 h 504825"/>
                  <a:gd name="connsiteX25" fmla="*/ 612009 w 1290665"/>
                  <a:gd name="connsiteY25" fmla="*/ 38100 h 504825"/>
                  <a:gd name="connsiteX26" fmla="*/ 633440 w 1290665"/>
                  <a:gd name="connsiteY26" fmla="*/ 26193 h 504825"/>
                  <a:gd name="connsiteX27" fmla="*/ 640584 w 1290665"/>
                  <a:gd name="connsiteY27" fmla="*/ 19050 h 504825"/>
                  <a:gd name="connsiteX28" fmla="*/ 654871 w 1290665"/>
                  <a:gd name="connsiteY28" fmla="*/ 14287 h 504825"/>
                  <a:gd name="connsiteX29" fmla="*/ 671540 w 1290665"/>
                  <a:gd name="connsiteY29" fmla="*/ 9525 h 504825"/>
                  <a:gd name="connsiteX30" fmla="*/ 678684 w 1290665"/>
                  <a:gd name="connsiteY30" fmla="*/ 7143 h 504825"/>
                  <a:gd name="connsiteX31" fmla="*/ 685828 w 1290665"/>
                  <a:gd name="connsiteY31" fmla="*/ 2381 h 504825"/>
                  <a:gd name="connsiteX32" fmla="*/ 716784 w 1290665"/>
                  <a:gd name="connsiteY32" fmla="*/ 0 h 504825"/>
                  <a:gd name="connsiteX33" fmla="*/ 752503 w 1290665"/>
                  <a:gd name="connsiteY33" fmla="*/ 2381 h 504825"/>
                  <a:gd name="connsiteX34" fmla="*/ 759646 w 1290665"/>
                  <a:gd name="connsiteY34" fmla="*/ 7143 h 504825"/>
                  <a:gd name="connsiteX35" fmla="*/ 766790 w 1290665"/>
                  <a:gd name="connsiteY35" fmla="*/ 14287 h 504825"/>
                  <a:gd name="connsiteX36" fmla="*/ 781078 w 1290665"/>
                  <a:gd name="connsiteY36" fmla="*/ 33337 h 504825"/>
                  <a:gd name="connsiteX37" fmla="*/ 783459 w 1290665"/>
                  <a:gd name="connsiteY37" fmla="*/ 40481 h 504825"/>
                  <a:gd name="connsiteX38" fmla="*/ 797746 w 1290665"/>
                  <a:gd name="connsiteY38" fmla="*/ 50006 h 504825"/>
                  <a:gd name="connsiteX39" fmla="*/ 807271 w 1290665"/>
                  <a:gd name="connsiteY39" fmla="*/ 66675 h 504825"/>
                  <a:gd name="connsiteX40" fmla="*/ 809653 w 1290665"/>
                  <a:gd name="connsiteY40" fmla="*/ 73818 h 504825"/>
                  <a:gd name="connsiteX41" fmla="*/ 819178 w 1290665"/>
                  <a:gd name="connsiteY41" fmla="*/ 97631 h 504825"/>
                  <a:gd name="connsiteX42" fmla="*/ 819178 w 1290665"/>
                  <a:gd name="connsiteY42" fmla="*/ 145256 h 504825"/>
                  <a:gd name="connsiteX43" fmla="*/ 804890 w 1290665"/>
                  <a:gd name="connsiteY43" fmla="*/ 161925 h 504825"/>
                  <a:gd name="connsiteX44" fmla="*/ 800128 w 1290665"/>
                  <a:gd name="connsiteY44" fmla="*/ 176212 h 504825"/>
                  <a:gd name="connsiteX45" fmla="*/ 797746 w 1290665"/>
                  <a:gd name="connsiteY45" fmla="*/ 183356 h 504825"/>
                  <a:gd name="connsiteX46" fmla="*/ 802509 w 1290665"/>
                  <a:gd name="connsiteY46" fmla="*/ 190500 h 504825"/>
                  <a:gd name="connsiteX47" fmla="*/ 819178 w 1290665"/>
                  <a:gd name="connsiteY47" fmla="*/ 192881 h 504825"/>
                  <a:gd name="connsiteX48" fmla="*/ 826321 w 1290665"/>
                  <a:gd name="connsiteY48" fmla="*/ 195262 h 504825"/>
                  <a:gd name="connsiteX49" fmla="*/ 869184 w 1290665"/>
                  <a:gd name="connsiteY49" fmla="*/ 192881 h 504825"/>
                  <a:gd name="connsiteX50" fmla="*/ 1090640 w 1290665"/>
                  <a:gd name="connsiteY50" fmla="*/ 190500 h 504825"/>
                  <a:gd name="connsiteX51" fmla="*/ 1104928 w 1290665"/>
                  <a:gd name="connsiteY51" fmla="*/ 185737 h 504825"/>
                  <a:gd name="connsiteX52" fmla="*/ 1135884 w 1290665"/>
                  <a:gd name="connsiteY52" fmla="*/ 178593 h 504825"/>
                  <a:gd name="connsiteX53" fmla="*/ 1150171 w 1290665"/>
                  <a:gd name="connsiteY53" fmla="*/ 173831 h 504825"/>
                  <a:gd name="connsiteX54" fmla="*/ 1169221 w 1290665"/>
                  <a:gd name="connsiteY54" fmla="*/ 166687 h 504825"/>
                  <a:gd name="connsiteX55" fmla="*/ 1176365 w 1290665"/>
                  <a:gd name="connsiteY55" fmla="*/ 161925 h 504825"/>
                  <a:gd name="connsiteX56" fmla="*/ 1197796 w 1290665"/>
                  <a:gd name="connsiteY56" fmla="*/ 154781 h 504825"/>
                  <a:gd name="connsiteX57" fmla="*/ 1204940 w 1290665"/>
                  <a:gd name="connsiteY57" fmla="*/ 152400 h 504825"/>
                  <a:gd name="connsiteX58" fmla="*/ 1226371 w 1290665"/>
                  <a:gd name="connsiteY58" fmla="*/ 145256 h 504825"/>
                  <a:gd name="connsiteX59" fmla="*/ 1238278 w 1290665"/>
                  <a:gd name="connsiteY59" fmla="*/ 140493 h 504825"/>
                  <a:gd name="connsiteX60" fmla="*/ 1245421 w 1290665"/>
                  <a:gd name="connsiteY60" fmla="*/ 138112 h 504825"/>
                  <a:gd name="connsiteX61" fmla="*/ 1252565 w 1290665"/>
                  <a:gd name="connsiteY61" fmla="*/ 133350 h 504825"/>
                  <a:gd name="connsiteX62" fmla="*/ 1266853 w 1290665"/>
                  <a:gd name="connsiteY62" fmla="*/ 128587 h 504825"/>
                  <a:gd name="connsiteX63" fmla="*/ 1281140 w 1290665"/>
                  <a:gd name="connsiteY63" fmla="*/ 121443 h 504825"/>
                  <a:gd name="connsiteX64" fmla="*/ 1290665 w 1290665"/>
                  <a:gd name="connsiteY64" fmla="*/ 123825 h 504825"/>
                  <a:gd name="connsiteX65" fmla="*/ 1288284 w 1290665"/>
                  <a:gd name="connsiteY65" fmla="*/ 138112 h 504825"/>
                  <a:gd name="connsiteX66" fmla="*/ 1283521 w 1290665"/>
                  <a:gd name="connsiteY66" fmla="*/ 157162 h 504825"/>
                  <a:gd name="connsiteX67" fmla="*/ 1278759 w 1290665"/>
                  <a:gd name="connsiteY67" fmla="*/ 164306 h 504825"/>
                  <a:gd name="connsiteX68" fmla="*/ 1266853 w 1290665"/>
                  <a:gd name="connsiteY68" fmla="*/ 180975 h 504825"/>
                  <a:gd name="connsiteX69" fmla="*/ 1264471 w 1290665"/>
                  <a:gd name="connsiteY69" fmla="*/ 188118 h 504825"/>
                  <a:gd name="connsiteX70" fmla="*/ 1254946 w 1290665"/>
                  <a:gd name="connsiteY70" fmla="*/ 202406 h 504825"/>
                  <a:gd name="connsiteX71" fmla="*/ 1247803 w 1290665"/>
                  <a:gd name="connsiteY71" fmla="*/ 216693 h 504825"/>
                  <a:gd name="connsiteX72" fmla="*/ 1245421 w 1290665"/>
                  <a:gd name="connsiteY72" fmla="*/ 223837 h 504825"/>
                  <a:gd name="connsiteX73" fmla="*/ 1240659 w 1290665"/>
                  <a:gd name="connsiteY73" fmla="*/ 230981 h 504825"/>
                  <a:gd name="connsiteX74" fmla="*/ 1238278 w 1290665"/>
                  <a:gd name="connsiteY74" fmla="*/ 238125 h 504825"/>
                  <a:gd name="connsiteX75" fmla="*/ 1228753 w 1290665"/>
                  <a:gd name="connsiteY75" fmla="*/ 254793 h 504825"/>
                  <a:gd name="connsiteX76" fmla="*/ 1223990 w 1290665"/>
                  <a:gd name="connsiteY76" fmla="*/ 276225 h 504825"/>
                  <a:gd name="connsiteX77" fmla="*/ 1228753 w 1290665"/>
                  <a:gd name="connsiteY77" fmla="*/ 302418 h 504825"/>
                  <a:gd name="connsiteX78" fmla="*/ 1235896 w 1290665"/>
                  <a:gd name="connsiteY78" fmla="*/ 323850 h 504825"/>
                  <a:gd name="connsiteX79" fmla="*/ 1238278 w 1290665"/>
                  <a:gd name="connsiteY79" fmla="*/ 333375 h 504825"/>
                  <a:gd name="connsiteX80" fmla="*/ 1245421 w 1290665"/>
                  <a:gd name="connsiteY80" fmla="*/ 340518 h 504825"/>
                  <a:gd name="connsiteX81" fmla="*/ 1247803 w 1290665"/>
                  <a:gd name="connsiteY81" fmla="*/ 347662 h 504825"/>
                  <a:gd name="connsiteX82" fmla="*/ 1250184 w 1290665"/>
                  <a:gd name="connsiteY82" fmla="*/ 357187 h 504825"/>
                  <a:gd name="connsiteX83" fmla="*/ 1259709 w 1290665"/>
                  <a:gd name="connsiteY83" fmla="*/ 376237 h 504825"/>
                  <a:gd name="connsiteX84" fmla="*/ 1266853 w 1290665"/>
                  <a:gd name="connsiteY84" fmla="*/ 400050 h 504825"/>
                  <a:gd name="connsiteX85" fmla="*/ 1269234 w 1290665"/>
                  <a:gd name="connsiteY85" fmla="*/ 407193 h 504825"/>
                  <a:gd name="connsiteX86" fmla="*/ 1271615 w 1290665"/>
                  <a:gd name="connsiteY86" fmla="*/ 414337 h 504825"/>
                  <a:gd name="connsiteX87" fmla="*/ 1269234 w 1290665"/>
                  <a:gd name="connsiteY87" fmla="*/ 431006 h 504825"/>
                  <a:gd name="connsiteX88" fmla="*/ 1221609 w 1290665"/>
                  <a:gd name="connsiteY88" fmla="*/ 426243 h 504825"/>
                  <a:gd name="connsiteX89" fmla="*/ 1212084 w 1290665"/>
                  <a:gd name="connsiteY89" fmla="*/ 421481 h 504825"/>
                  <a:gd name="connsiteX90" fmla="*/ 1197796 w 1290665"/>
                  <a:gd name="connsiteY90" fmla="*/ 419100 h 504825"/>
                  <a:gd name="connsiteX91" fmla="*/ 1178746 w 1290665"/>
                  <a:gd name="connsiteY91" fmla="*/ 411956 h 504825"/>
                  <a:gd name="connsiteX92" fmla="*/ 1171603 w 1290665"/>
                  <a:gd name="connsiteY92" fmla="*/ 407193 h 504825"/>
                  <a:gd name="connsiteX93" fmla="*/ 1145409 w 1290665"/>
                  <a:gd name="connsiteY93" fmla="*/ 397668 h 504825"/>
                  <a:gd name="connsiteX94" fmla="*/ 1131121 w 1290665"/>
                  <a:gd name="connsiteY94" fmla="*/ 395287 h 504825"/>
                  <a:gd name="connsiteX95" fmla="*/ 1121596 w 1290665"/>
                  <a:gd name="connsiteY95" fmla="*/ 390525 h 504825"/>
                  <a:gd name="connsiteX96" fmla="*/ 1109690 w 1290665"/>
                  <a:gd name="connsiteY96" fmla="*/ 388143 h 504825"/>
                  <a:gd name="connsiteX97" fmla="*/ 1100165 w 1290665"/>
                  <a:gd name="connsiteY97" fmla="*/ 385762 h 504825"/>
                  <a:gd name="connsiteX98" fmla="*/ 1088259 w 1290665"/>
                  <a:gd name="connsiteY98" fmla="*/ 381000 h 504825"/>
                  <a:gd name="connsiteX99" fmla="*/ 1078734 w 1290665"/>
                  <a:gd name="connsiteY99" fmla="*/ 378618 h 504825"/>
                  <a:gd name="connsiteX100" fmla="*/ 1071590 w 1290665"/>
                  <a:gd name="connsiteY100" fmla="*/ 376237 h 504825"/>
                  <a:gd name="connsiteX101" fmla="*/ 1062065 w 1290665"/>
                  <a:gd name="connsiteY101" fmla="*/ 373856 h 504825"/>
                  <a:gd name="connsiteX102" fmla="*/ 1047778 w 1290665"/>
                  <a:gd name="connsiteY102" fmla="*/ 369093 h 504825"/>
                  <a:gd name="connsiteX103" fmla="*/ 1038253 w 1290665"/>
                  <a:gd name="connsiteY103" fmla="*/ 366712 h 504825"/>
                  <a:gd name="connsiteX104" fmla="*/ 1023965 w 1290665"/>
                  <a:gd name="connsiteY104" fmla="*/ 361950 h 504825"/>
                  <a:gd name="connsiteX105" fmla="*/ 1012059 w 1290665"/>
                  <a:gd name="connsiteY105" fmla="*/ 359568 h 504825"/>
                  <a:gd name="connsiteX106" fmla="*/ 1004915 w 1290665"/>
                  <a:gd name="connsiteY106" fmla="*/ 357187 h 504825"/>
                  <a:gd name="connsiteX107" fmla="*/ 988246 w 1290665"/>
                  <a:gd name="connsiteY107" fmla="*/ 354806 h 504825"/>
                  <a:gd name="connsiteX108" fmla="*/ 964434 w 1290665"/>
                  <a:gd name="connsiteY108" fmla="*/ 350043 h 504825"/>
                  <a:gd name="connsiteX109" fmla="*/ 933478 w 1290665"/>
                  <a:gd name="connsiteY109" fmla="*/ 347662 h 504825"/>
                  <a:gd name="connsiteX110" fmla="*/ 909665 w 1290665"/>
                  <a:gd name="connsiteY110" fmla="*/ 385762 h 504825"/>
                  <a:gd name="connsiteX111" fmla="*/ 912046 w 1290665"/>
                  <a:gd name="connsiteY111" fmla="*/ 392906 h 504825"/>
                  <a:gd name="connsiteX112" fmla="*/ 909665 w 1290665"/>
                  <a:gd name="connsiteY112" fmla="*/ 428625 h 504825"/>
                  <a:gd name="connsiteX113" fmla="*/ 904903 w 1290665"/>
                  <a:gd name="connsiteY113" fmla="*/ 442912 h 504825"/>
                  <a:gd name="connsiteX114" fmla="*/ 890615 w 1290665"/>
                  <a:gd name="connsiteY114" fmla="*/ 454818 h 504825"/>
                  <a:gd name="connsiteX115" fmla="*/ 885853 w 1290665"/>
                  <a:gd name="connsiteY115" fmla="*/ 461962 h 504825"/>
                  <a:gd name="connsiteX116" fmla="*/ 878709 w 1290665"/>
                  <a:gd name="connsiteY116" fmla="*/ 466725 h 504825"/>
                  <a:gd name="connsiteX117" fmla="*/ 869184 w 1290665"/>
                  <a:gd name="connsiteY117" fmla="*/ 473868 h 504825"/>
                  <a:gd name="connsiteX118" fmla="*/ 862040 w 1290665"/>
                  <a:gd name="connsiteY118" fmla="*/ 478631 h 504825"/>
                  <a:gd name="connsiteX119" fmla="*/ 847753 w 1290665"/>
                  <a:gd name="connsiteY119" fmla="*/ 483393 h 504825"/>
                  <a:gd name="connsiteX120" fmla="*/ 838228 w 1290665"/>
                  <a:gd name="connsiteY120" fmla="*/ 488156 h 504825"/>
                  <a:gd name="connsiteX121" fmla="*/ 823940 w 1290665"/>
                  <a:gd name="connsiteY121" fmla="*/ 497681 h 504825"/>
                  <a:gd name="connsiteX122" fmla="*/ 814415 w 1290665"/>
                  <a:gd name="connsiteY122" fmla="*/ 500062 h 504825"/>
                  <a:gd name="connsiteX123" fmla="*/ 797746 w 1290665"/>
                  <a:gd name="connsiteY123" fmla="*/ 504825 h 504825"/>
                  <a:gd name="connsiteX124" fmla="*/ 771553 w 1290665"/>
                  <a:gd name="connsiteY124" fmla="*/ 502443 h 504825"/>
                  <a:gd name="connsiteX125" fmla="*/ 757265 w 1290665"/>
                  <a:gd name="connsiteY125" fmla="*/ 488156 h 504825"/>
                  <a:gd name="connsiteX126" fmla="*/ 745359 w 1290665"/>
                  <a:gd name="connsiteY126" fmla="*/ 473868 h 504825"/>
                  <a:gd name="connsiteX127" fmla="*/ 738215 w 1290665"/>
                  <a:gd name="connsiteY127" fmla="*/ 466725 h 504825"/>
                  <a:gd name="connsiteX128" fmla="*/ 731071 w 1290665"/>
                  <a:gd name="connsiteY128" fmla="*/ 452437 h 504825"/>
                  <a:gd name="connsiteX129" fmla="*/ 728690 w 1290665"/>
                  <a:gd name="connsiteY129" fmla="*/ 445293 h 504825"/>
                  <a:gd name="connsiteX130" fmla="*/ 723928 w 1290665"/>
                  <a:gd name="connsiteY130" fmla="*/ 435768 h 504825"/>
                  <a:gd name="connsiteX131" fmla="*/ 716784 w 1290665"/>
                  <a:gd name="connsiteY131" fmla="*/ 421481 h 504825"/>
                  <a:gd name="connsiteX132" fmla="*/ 714403 w 1290665"/>
                  <a:gd name="connsiteY132" fmla="*/ 392906 h 504825"/>
                  <a:gd name="connsiteX133" fmla="*/ 702496 w 1290665"/>
                  <a:gd name="connsiteY133" fmla="*/ 383381 h 504825"/>
                  <a:gd name="connsiteX134" fmla="*/ 690590 w 1290665"/>
                  <a:gd name="connsiteY134" fmla="*/ 378618 h 504825"/>
                  <a:gd name="connsiteX135" fmla="*/ 683446 w 1290665"/>
                  <a:gd name="connsiteY135" fmla="*/ 381000 h 504825"/>
                  <a:gd name="connsiteX136" fmla="*/ 681065 w 1290665"/>
                  <a:gd name="connsiteY136" fmla="*/ 390525 h 504825"/>
                  <a:gd name="connsiteX137" fmla="*/ 688209 w 1290665"/>
                  <a:gd name="connsiteY137" fmla="*/ 411956 h 504825"/>
                  <a:gd name="connsiteX138" fmla="*/ 690590 w 1290665"/>
                  <a:gd name="connsiteY138" fmla="*/ 423862 h 504825"/>
                  <a:gd name="connsiteX139" fmla="*/ 692971 w 1290665"/>
                  <a:gd name="connsiteY139" fmla="*/ 431006 h 504825"/>
                  <a:gd name="connsiteX140" fmla="*/ 690590 w 1290665"/>
                  <a:gd name="connsiteY140" fmla="*/ 464343 h 504825"/>
                  <a:gd name="connsiteX141" fmla="*/ 688209 w 1290665"/>
                  <a:gd name="connsiteY141" fmla="*/ 471487 h 504825"/>
                  <a:gd name="connsiteX142" fmla="*/ 666778 w 1290665"/>
                  <a:gd name="connsiteY142" fmla="*/ 483393 h 504825"/>
                  <a:gd name="connsiteX143" fmla="*/ 659634 w 1290665"/>
                  <a:gd name="connsiteY143" fmla="*/ 488156 h 504825"/>
                  <a:gd name="connsiteX144" fmla="*/ 619153 w 1290665"/>
                  <a:gd name="connsiteY144" fmla="*/ 485775 h 504825"/>
                  <a:gd name="connsiteX145" fmla="*/ 612009 w 1290665"/>
                  <a:gd name="connsiteY145" fmla="*/ 481012 h 504825"/>
                  <a:gd name="connsiteX146" fmla="*/ 602484 w 1290665"/>
                  <a:gd name="connsiteY146" fmla="*/ 473868 h 504825"/>
                  <a:gd name="connsiteX147" fmla="*/ 588196 w 1290665"/>
                  <a:gd name="connsiteY147" fmla="*/ 461962 h 504825"/>
                  <a:gd name="connsiteX148" fmla="*/ 571528 w 1290665"/>
                  <a:gd name="connsiteY148" fmla="*/ 440531 h 504825"/>
                  <a:gd name="connsiteX149" fmla="*/ 562003 w 1290665"/>
                  <a:gd name="connsiteY149" fmla="*/ 428625 h 504825"/>
                  <a:gd name="connsiteX150" fmla="*/ 559621 w 1290665"/>
                  <a:gd name="connsiteY150" fmla="*/ 421481 h 504825"/>
                  <a:gd name="connsiteX151" fmla="*/ 552478 w 1290665"/>
                  <a:gd name="connsiteY151" fmla="*/ 414337 h 504825"/>
                  <a:gd name="connsiteX152" fmla="*/ 550096 w 1290665"/>
                  <a:gd name="connsiteY152" fmla="*/ 407193 h 504825"/>
                  <a:gd name="connsiteX153" fmla="*/ 497709 w 1290665"/>
                  <a:gd name="connsiteY153" fmla="*/ 397668 h 504825"/>
                  <a:gd name="connsiteX154" fmla="*/ 209578 w 1290665"/>
                  <a:gd name="connsiteY154" fmla="*/ 395287 h 504825"/>
                  <a:gd name="connsiteX155" fmla="*/ 188146 w 1290665"/>
                  <a:gd name="connsiteY155" fmla="*/ 392906 h 504825"/>
                  <a:gd name="connsiteX156" fmla="*/ 171478 w 1290665"/>
                  <a:gd name="connsiteY156" fmla="*/ 385762 h 504825"/>
                  <a:gd name="connsiteX157" fmla="*/ 140521 w 1290665"/>
                  <a:gd name="connsiteY157" fmla="*/ 378618 h 504825"/>
                  <a:gd name="connsiteX158" fmla="*/ 128615 w 1290665"/>
                  <a:gd name="connsiteY158" fmla="*/ 371475 h 504825"/>
                  <a:gd name="connsiteX159" fmla="*/ 119090 w 1290665"/>
                  <a:gd name="connsiteY159" fmla="*/ 369093 h 504825"/>
                  <a:gd name="connsiteX160" fmla="*/ 107184 w 1290665"/>
                  <a:gd name="connsiteY160" fmla="*/ 361950 h 504825"/>
                  <a:gd name="connsiteX161" fmla="*/ 90515 w 1290665"/>
                  <a:gd name="connsiteY161" fmla="*/ 357187 h 504825"/>
                  <a:gd name="connsiteX162" fmla="*/ 69084 w 1290665"/>
                  <a:gd name="connsiteY162" fmla="*/ 347662 h 504825"/>
                  <a:gd name="connsiteX163" fmla="*/ 61940 w 1290665"/>
                  <a:gd name="connsiteY163" fmla="*/ 345281 h 504825"/>
                  <a:gd name="connsiteX164" fmla="*/ 40509 w 1290665"/>
                  <a:gd name="connsiteY164" fmla="*/ 330993 h 504825"/>
                  <a:gd name="connsiteX165" fmla="*/ 26221 w 1290665"/>
                  <a:gd name="connsiteY165" fmla="*/ 321468 h 504825"/>
                  <a:gd name="connsiteX166" fmla="*/ 11934 w 1290665"/>
                  <a:gd name="connsiteY166" fmla="*/ 304800 h 504825"/>
                  <a:gd name="connsiteX167" fmla="*/ 9553 w 1290665"/>
                  <a:gd name="connsiteY167" fmla="*/ 297656 h 504825"/>
                  <a:gd name="connsiteX168" fmla="*/ 28 w 1290665"/>
                  <a:gd name="connsiteY168" fmla="*/ 280987 h 504825"/>
                  <a:gd name="connsiteX169" fmla="*/ 11934 w 1290665"/>
                  <a:gd name="connsiteY169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07184 w 1290665"/>
                  <a:gd name="connsiteY4" fmla="*/ 171450 h 504825"/>
                  <a:gd name="connsiteX5" fmla="*/ 114328 w 1290665"/>
                  <a:gd name="connsiteY5" fmla="*/ 169068 h 504825"/>
                  <a:gd name="connsiteX6" fmla="*/ 138140 w 1290665"/>
                  <a:gd name="connsiteY6" fmla="*/ 152400 h 504825"/>
                  <a:gd name="connsiteX7" fmla="*/ 188146 w 1290665"/>
                  <a:gd name="connsiteY7" fmla="*/ 126206 h 504825"/>
                  <a:gd name="connsiteX8" fmla="*/ 209578 w 1290665"/>
                  <a:gd name="connsiteY8" fmla="*/ 116681 h 504825"/>
                  <a:gd name="connsiteX9" fmla="*/ 226246 w 1290665"/>
                  <a:gd name="connsiteY9" fmla="*/ 111918 h 504825"/>
                  <a:gd name="connsiteX10" fmla="*/ 233390 w 1290665"/>
                  <a:gd name="connsiteY10" fmla="*/ 107156 h 504825"/>
                  <a:gd name="connsiteX11" fmla="*/ 245296 w 1290665"/>
                  <a:gd name="connsiteY11" fmla="*/ 104775 h 504825"/>
                  <a:gd name="connsiteX12" fmla="*/ 264346 w 1290665"/>
                  <a:gd name="connsiteY12" fmla="*/ 100012 h 504825"/>
                  <a:gd name="connsiteX13" fmla="*/ 285778 w 1290665"/>
                  <a:gd name="connsiteY13" fmla="*/ 95250 h 504825"/>
                  <a:gd name="connsiteX14" fmla="*/ 331021 w 1290665"/>
                  <a:gd name="connsiteY14" fmla="*/ 90487 h 504825"/>
                  <a:gd name="connsiteX15" fmla="*/ 345309 w 1290665"/>
                  <a:gd name="connsiteY15" fmla="*/ 88106 h 504825"/>
                  <a:gd name="connsiteX16" fmla="*/ 369121 w 1290665"/>
                  <a:gd name="connsiteY16" fmla="*/ 83343 h 504825"/>
                  <a:gd name="connsiteX17" fmla="*/ 416746 w 1290665"/>
                  <a:gd name="connsiteY17" fmla="*/ 76200 h 504825"/>
                  <a:gd name="connsiteX18" fmla="*/ 526284 w 1290665"/>
                  <a:gd name="connsiteY18" fmla="*/ 78581 h 504825"/>
                  <a:gd name="connsiteX19" fmla="*/ 571528 w 1290665"/>
                  <a:gd name="connsiteY19" fmla="*/ 76200 h 504825"/>
                  <a:gd name="connsiteX20" fmla="*/ 578671 w 1290665"/>
                  <a:gd name="connsiteY20" fmla="*/ 73818 h 504825"/>
                  <a:gd name="connsiteX21" fmla="*/ 592959 w 1290665"/>
                  <a:gd name="connsiteY21" fmla="*/ 64293 h 504825"/>
                  <a:gd name="connsiteX22" fmla="*/ 600103 w 1290665"/>
                  <a:gd name="connsiteY22" fmla="*/ 59531 h 504825"/>
                  <a:gd name="connsiteX23" fmla="*/ 604865 w 1290665"/>
                  <a:gd name="connsiteY23" fmla="*/ 52387 h 504825"/>
                  <a:gd name="connsiteX24" fmla="*/ 612009 w 1290665"/>
                  <a:gd name="connsiteY24" fmla="*/ 38100 h 504825"/>
                  <a:gd name="connsiteX25" fmla="*/ 633440 w 1290665"/>
                  <a:gd name="connsiteY25" fmla="*/ 26193 h 504825"/>
                  <a:gd name="connsiteX26" fmla="*/ 640584 w 1290665"/>
                  <a:gd name="connsiteY26" fmla="*/ 19050 h 504825"/>
                  <a:gd name="connsiteX27" fmla="*/ 654871 w 1290665"/>
                  <a:gd name="connsiteY27" fmla="*/ 14287 h 504825"/>
                  <a:gd name="connsiteX28" fmla="*/ 671540 w 1290665"/>
                  <a:gd name="connsiteY28" fmla="*/ 9525 h 504825"/>
                  <a:gd name="connsiteX29" fmla="*/ 678684 w 1290665"/>
                  <a:gd name="connsiteY29" fmla="*/ 7143 h 504825"/>
                  <a:gd name="connsiteX30" fmla="*/ 685828 w 1290665"/>
                  <a:gd name="connsiteY30" fmla="*/ 2381 h 504825"/>
                  <a:gd name="connsiteX31" fmla="*/ 716784 w 1290665"/>
                  <a:gd name="connsiteY31" fmla="*/ 0 h 504825"/>
                  <a:gd name="connsiteX32" fmla="*/ 752503 w 1290665"/>
                  <a:gd name="connsiteY32" fmla="*/ 2381 h 504825"/>
                  <a:gd name="connsiteX33" fmla="*/ 759646 w 1290665"/>
                  <a:gd name="connsiteY33" fmla="*/ 7143 h 504825"/>
                  <a:gd name="connsiteX34" fmla="*/ 766790 w 1290665"/>
                  <a:gd name="connsiteY34" fmla="*/ 14287 h 504825"/>
                  <a:gd name="connsiteX35" fmla="*/ 781078 w 1290665"/>
                  <a:gd name="connsiteY35" fmla="*/ 33337 h 504825"/>
                  <a:gd name="connsiteX36" fmla="*/ 783459 w 1290665"/>
                  <a:gd name="connsiteY36" fmla="*/ 40481 h 504825"/>
                  <a:gd name="connsiteX37" fmla="*/ 797746 w 1290665"/>
                  <a:gd name="connsiteY37" fmla="*/ 50006 h 504825"/>
                  <a:gd name="connsiteX38" fmla="*/ 807271 w 1290665"/>
                  <a:gd name="connsiteY38" fmla="*/ 66675 h 504825"/>
                  <a:gd name="connsiteX39" fmla="*/ 809653 w 1290665"/>
                  <a:gd name="connsiteY39" fmla="*/ 73818 h 504825"/>
                  <a:gd name="connsiteX40" fmla="*/ 819178 w 1290665"/>
                  <a:gd name="connsiteY40" fmla="*/ 97631 h 504825"/>
                  <a:gd name="connsiteX41" fmla="*/ 819178 w 1290665"/>
                  <a:gd name="connsiteY41" fmla="*/ 145256 h 504825"/>
                  <a:gd name="connsiteX42" fmla="*/ 804890 w 1290665"/>
                  <a:gd name="connsiteY42" fmla="*/ 161925 h 504825"/>
                  <a:gd name="connsiteX43" fmla="*/ 800128 w 1290665"/>
                  <a:gd name="connsiteY43" fmla="*/ 176212 h 504825"/>
                  <a:gd name="connsiteX44" fmla="*/ 797746 w 1290665"/>
                  <a:gd name="connsiteY44" fmla="*/ 183356 h 504825"/>
                  <a:gd name="connsiteX45" fmla="*/ 802509 w 1290665"/>
                  <a:gd name="connsiteY45" fmla="*/ 190500 h 504825"/>
                  <a:gd name="connsiteX46" fmla="*/ 819178 w 1290665"/>
                  <a:gd name="connsiteY46" fmla="*/ 192881 h 504825"/>
                  <a:gd name="connsiteX47" fmla="*/ 826321 w 1290665"/>
                  <a:gd name="connsiteY47" fmla="*/ 195262 h 504825"/>
                  <a:gd name="connsiteX48" fmla="*/ 869184 w 1290665"/>
                  <a:gd name="connsiteY48" fmla="*/ 192881 h 504825"/>
                  <a:gd name="connsiteX49" fmla="*/ 1090640 w 1290665"/>
                  <a:gd name="connsiteY49" fmla="*/ 190500 h 504825"/>
                  <a:gd name="connsiteX50" fmla="*/ 1104928 w 1290665"/>
                  <a:gd name="connsiteY50" fmla="*/ 185737 h 504825"/>
                  <a:gd name="connsiteX51" fmla="*/ 1135884 w 1290665"/>
                  <a:gd name="connsiteY51" fmla="*/ 178593 h 504825"/>
                  <a:gd name="connsiteX52" fmla="*/ 1150171 w 1290665"/>
                  <a:gd name="connsiteY52" fmla="*/ 173831 h 504825"/>
                  <a:gd name="connsiteX53" fmla="*/ 1169221 w 1290665"/>
                  <a:gd name="connsiteY53" fmla="*/ 166687 h 504825"/>
                  <a:gd name="connsiteX54" fmla="*/ 1176365 w 1290665"/>
                  <a:gd name="connsiteY54" fmla="*/ 161925 h 504825"/>
                  <a:gd name="connsiteX55" fmla="*/ 1197796 w 1290665"/>
                  <a:gd name="connsiteY55" fmla="*/ 154781 h 504825"/>
                  <a:gd name="connsiteX56" fmla="*/ 1204940 w 1290665"/>
                  <a:gd name="connsiteY56" fmla="*/ 152400 h 504825"/>
                  <a:gd name="connsiteX57" fmla="*/ 1226371 w 1290665"/>
                  <a:gd name="connsiteY57" fmla="*/ 145256 h 504825"/>
                  <a:gd name="connsiteX58" fmla="*/ 1238278 w 1290665"/>
                  <a:gd name="connsiteY58" fmla="*/ 140493 h 504825"/>
                  <a:gd name="connsiteX59" fmla="*/ 1245421 w 1290665"/>
                  <a:gd name="connsiteY59" fmla="*/ 138112 h 504825"/>
                  <a:gd name="connsiteX60" fmla="*/ 1252565 w 1290665"/>
                  <a:gd name="connsiteY60" fmla="*/ 133350 h 504825"/>
                  <a:gd name="connsiteX61" fmla="*/ 1266853 w 1290665"/>
                  <a:gd name="connsiteY61" fmla="*/ 128587 h 504825"/>
                  <a:gd name="connsiteX62" fmla="*/ 1281140 w 1290665"/>
                  <a:gd name="connsiteY62" fmla="*/ 121443 h 504825"/>
                  <a:gd name="connsiteX63" fmla="*/ 1290665 w 1290665"/>
                  <a:gd name="connsiteY63" fmla="*/ 123825 h 504825"/>
                  <a:gd name="connsiteX64" fmla="*/ 1288284 w 1290665"/>
                  <a:gd name="connsiteY64" fmla="*/ 138112 h 504825"/>
                  <a:gd name="connsiteX65" fmla="*/ 1283521 w 1290665"/>
                  <a:gd name="connsiteY65" fmla="*/ 157162 h 504825"/>
                  <a:gd name="connsiteX66" fmla="*/ 1278759 w 1290665"/>
                  <a:gd name="connsiteY66" fmla="*/ 164306 h 504825"/>
                  <a:gd name="connsiteX67" fmla="*/ 1266853 w 1290665"/>
                  <a:gd name="connsiteY67" fmla="*/ 180975 h 504825"/>
                  <a:gd name="connsiteX68" fmla="*/ 1264471 w 1290665"/>
                  <a:gd name="connsiteY68" fmla="*/ 188118 h 504825"/>
                  <a:gd name="connsiteX69" fmla="*/ 1254946 w 1290665"/>
                  <a:gd name="connsiteY69" fmla="*/ 202406 h 504825"/>
                  <a:gd name="connsiteX70" fmla="*/ 1247803 w 1290665"/>
                  <a:gd name="connsiteY70" fmla="*/ 216693 h 504825"/>
                  <a:gd name="connsiteX71" fmla="*/ 1245421 w 1290665"/>
                  <a:gd name="connsiteY71" fmla="*/ 223837 h 504825"/>
                  <a:gd name="connsiteX72" fmla="*/ 1240659 w 1290665"/>
                  <a:gd name="connsiteY72" fmla="*/ 230981 h 504825"/>
                  <a:gd name="connsiteX73" fmla="*/ 1238278 w 1290665"/>
                  <a:gd name="connsiteY73" fmla="*/ 238125 h 504825"/>
                  <a:gd name="connsiteX74" fmla="*/ 1228753 w 1290665"/>
                  <a:gd name="connsiteY74" fmla="*/ 254793 h 504825"/>
                  <a:gd name="connsiteX75" fmla="*/ 1223990 w 1290665"/>
                  <a:gd name="connsiteY75" fmla="*/ 276225 h 504825"/>
                  <a:gd name="connsiteX76" fmla="*/ 1228753 w 1290665"/>
                  <a:gd name="connsiteY76" fmla="*/ 302418 h 504825"/>
                  <a:gd name="connsiteX77" fmla="*/ 1235896 w 1290665"/>
                  <a:gd name="connsiteY77" fmla="*/ 323850 h 504825"/>
                  <a:gd name="connsiteX78" fmla="*/ 1238278 w 1290665"/>
                  <a:gd name="connsiteY78" fmla="*/ 333375 h 504825"/>
                  <a:gd name="connsiteX79" fmla="*/ 1245421 w 1290665"/>
                  <a:gd name="connsiteY79" fmla="*/ 340518 h 504825"/>
                  <a:gd name="connsiteX80" fmla="*/ 1247803 w 1290665"/>
                  <a:gd name="connsiteY80" fmla="*/ 347662 h 504825"/>
                  <a:gd name="connsiteX81" fmla="*/ 1250184 w 1290665"/>
                  <a:gd name="connsiteY81" fmla="*/ 357187 h 504825"/>
                  <a:gd name="connsiteX82" fmla="*/ 1259709 w 1290665"/>
                  <a:gd name="connsiteY82" fmla="*/ 376237 h 504825"/>
                  <a:gd name="connsiteX83" fmla="*/ 1266853 w 1290665"/>
                  <a:gd name="connsiteY83" fmla="*/ 400050 h 504825"/>
                  <a:gd name="connsiteX84" fmla="*/ 1269234 w 1290665"/>
                  <a:gd name="connsiteY84" fmla="*/ 407193 h 504825"/>
                  <a:gd name="connsiteX85" fmla="*/ 1271615 w 1290665"/>
                  <a:gd name="connsiteY85" fmla="*/ 414337 h 504825"/>
                  <a:gd name="connsiteX86" fmla="*/ 1269234 w 1290665"/>
                  <a:gd name="connsiteY86" fmla="*/ 431006 h 504825"/>
                  <a:gd name="connsiteX87" fmla="*/ 1221609 w 1290665"/>
                  <a:gd name="connsiteY87" fmla="*/ 426243 h 504825"/>
                  <a:gd name="connsiteX88" fmla="*/ 1212084 w 1290665"/>
                  <a:gd name="connsiteY88" fmla="*/ 421481 h 504825"/>
                  <a:gd name="connsiteX89" fmla="*/ 1197796 w 1290665"/>
                  <a:gd name="connsiteY89" fmla="*/ 419100 h 504825"/>
                  <a:gd name="connsiteX90" fmla="*/ 1178746 w 1290665"/>
                  <a:gd name="connsiteY90" fmla="*/ 411956 h 504825"/>
                  <a:gd name="connsiteX91" fmla="*/ 1171603 w 1290665"/>
                  <a:gd name="connsiteY91" fmla="*/ 407193 h 504825"/>
                  <a:gd name="connsiteX92" fmla="*/ 1145409 w 1290665"/>
                  <a:gd name="connsiteY92" fmla="*/ 397668 h 504825"/>
                  <a:gd name="connsiteX93" fmla="*/ 1131121 w 1290665"/>
                  <a:gd name="connsiteY93" fmla="*/ 395287 h 504825"/>
                  <a:gd name="connsiteX94" fmla="*/ 1121596 w 1290665"/>
                  <a:gd name="connsiteY94" fmla="*/ 390525 h 504825"/>
                  <a:gd name="connsiteX95" fmla="*/ 1109690 w 1290665"/>
                  <a:gd name="connsiteY95" fmla="*/ 388143 h 504825"/>
                  <a:gd name="connsiteX96" fmla="*/ 1100165 w 1290665"/>
                  <a:gd name="connsiteY96" fmla="*/ 385762 h 504825"/>
                  <a:gd name="connsiteX97" fmla="*/ 1088259 w 1290665"/>
                  <a:gd name="connsiteY97" fmla="*/ 381000 h 504825"/>
                  <a:gd name="connsiteX98" fmla="*/ 1078734 w 1290665"/>
                  <a:gd name="connsiteY98" fmla="*/ 378618 h 504825"/>
                  <a:gd name="connsiteX99" fmla="*/ 1071590 w 1290665"/>
                  <a:gd name="connsiteY99" fmla="*/ 376237 h 504825"/>
                  <a:gd name="connsiteX100" fmla="*/ 1062065 w 1290665"/>
                  <a:gd name="connsiteY100" fmla="*/ 373856 h 504825"/>
                  <a:gd name="connsiteX101" fmla="*/ 1047778 w 1290665"/>
                  <a:gd name="connsiteY101" fmla="*/ 369093 h 504825"/>
                  <a:gd name="connsiteX102" fmla="*/ 1038253 w 1290665"/>
                  <a:gd name="connsiteY102" fmla="*/ 366712 h 504825"/>
                  <a:gd name="connsiteX103" fmla="*/ 1023965 w 1290665"/>
                  <a:gd name="connsiteY103" fmla="*/ 361950 h 504825"/>
                  <a:gd name="connsiteX104" fmla="*/ 1012059 w 1290665"/>
                  <a:gd name="connsiteY104" fmla="*/ 359568 h 504825"/>
                  <a:gd name="connsiteX105" fmla="*/ 1004915 w 1290665"/>
                  <a:gd name="connsiteY105" fmla="*/ 357187 h 504825"/>
                  <a:gd name="connsiteX106" fmla="*/ 988246 w 1290665"/>
                  <a:gd name="connsiteY106" fmla="*/ 354806 h 504825"/>
                  <a:gd name="connsiteX107" fmla="*/ 964434 w 1290665"/>
                  <a:gd name="connsiteY107" fmla="*/ 350043 h 504825"/>
                  <a:gd name="connsiteX108" fmla="*/ 933478 w 1290665"/>
                  <a:gd name="connsiteY108" fmla="*/ 347662 h 504825"/>
                  <a:gd name="connsiteX109" fmla="*/ 909665 w 1290665"/>
                  <a:gd name="connsiteY109" fmla="*/ 385762 h 504825"/>
                  <a:gd name="connsiteX110" fmla="*/ 912046 w 1290665"/>
                  <a:gd name="connsiteY110" fmla="*/ 392906 h 504825"/>
                  <a:gd name="connsiteX111" fmla="*/ 909665 w 1290665"/>
                  <a:gd name="connsiteY111" fmla="*/ 428625 h 504825"/>
                  <a:gd name="connsiteX112" fmla="*/ 904903 w 1290665"/>
                  <a:gd name="connsiteY112" fmla="*/ 442912 h 504825"/>
                  <a:gd name="connsiteX113" fmla="*/ 890615 w 1290665"/>
                  <a:gd name="connsiteY113" fmla="*/ 454818 h 504825"/>
                  <a:gd name="connsiteX114" fmla="*/ 885853 w 1290665"/>
                  <a:gd name="connsiteY114" fmla="*/ 461962 h 504825"/>
                  <a:gd name="connsiteX115" fmla="*/ 878709 w 1290665"/>
                  <a:gd name="connsiteY115" fmla="*/ 466725 h 504825"/>
                  <a:gd name="connsiteX116" fmla="*/ 869184 w 1290665"/>
                  <a:gd name="connsiteY116" fmla="*/ 473868 h 504825"/>
                  <a:gd name="connsiteX117" fmla="*/ 862040 w 1290665"/>
                  <a:gd name="connsiteY117" fmla="*/ 478631 h 504825"/>
                  <a:gd name="connsiteX118" fmla="*/ 847753 w 1290665"/>
                  <a:gd name="connsiteY118" fmla="*/ 483393 h 504825"/>
                  <a:gd name="connsiteX119" fmla="*/ 838228 w 1290665"/>
                  <a:gd name="connsiteY119" fmla="*/ 488156 h 504825"/>
                  <a:gd name="connsiteX120" fmla="*/ 823940 w 1290665"/>
                  <a:gd name="connsiteY120" fmla="*/ 497681 h 504825"/>
                  <a:gd name="connsiteX121" fmla="*/ 814415 w 1290665"/>
                  <a:gd name="connsiteY121" fmla="*/ 500062 h 504825"/>
                  <a:gd name="connsiteX122" fmla="*/ 797746 w 1290665"/>
                  <a:gd name="connsiteY122" fmla="*/ 504825 h 504825"/>
                  <a:gd name="connsiteX123" fmla="*/ 771553 w 1290665"/>
                  <a:gd name="connsiteY123" fmla="*/ 502443 h 504825"/>
                  <a:gd name="connsiteX124" fmla="*/ 757265 w 1290665"/>
                  <a:gd name="connsiteY124" fmla="*/ 488156 h 504825"/>
                  <a:gd name="connsiteX125" fmla="*/ 745359 w 1290665"/>
                  <a:gd name="connsiteY125" fmla="*/ 473868 h 504825"/>
                  <a:gd name="connsiteX126" fmla="*/ 738215 w 1290665"/>
                  <a:gd name="connsiteY126" fmla="*/ 466725 h 504825"/>
                  <a:gd name="connsiteX127" fmla="*/ 731071 w 1290665"/>
                  <a:gd name="connsiteY127" fmla="*/ 452437 h 504825"/>
                  <a:gd name="connsiteX128" fmla="*/ 728690 w 1290665"/>
                  <a:gd name="connsiteY128" fmla="*/ 445293 h 504825"/>
                  <a:gd name="connsiteX129" fmla="*/ 723928 w 1290665"/>
                  <a:gd name="connsiteY129" fmla="*/ 435768 h 504825"/>
                  <a:gd name="connsiteX130" fmla="*/ 716784 w 1290665"/>
                  <a:gd name="connsiteY130" fmla="*/ 421481 h 504825"/>
                  <a:gd name="connsiteX131" fmla="*/ 714403 w 1290665"/>
                  <a:gd name="connsiteY131" fmla="*/ 392906 h 504825"/>
                  <a:gd name="connsiteX132" fmla="*/ 702496 w 1290665"/>
                  <a:gd name="connsiteY132" fmla="*/ 383381 h 504825"/>
                  <a:gd name="connsiteX133" fmla="*/ 690590 w 1290665"/>
                  <a:gd name="connsiteY133" fmla="*/ 378618 h 504825"/>
                  <a:gd name="connsiteX134" fmla="*/ 683446 w 1290665"/>
                  <a:gd name="connsiteY134" fmla="*/ 381000 h 504825"/>
                  <a:gd name="connsiteX135" fmla="*/ 681065 w 1290665"/>
                  <a:gd name="connsiteY135" fmla="*/ 390525 h 504825"/>
                  <a:gd name="connsiteX136" fmla="*/ 688209 w 1290665"/>
                  <a:gd name="connsiteY136" fmla="*/ 411956 h 504825"/>
                  <a:gd name="connsiteX137" fmla="*/ 690590 w 1290665"/>
                  <a:gd name="connsiteY137" fmla="*/ 423862 h 504825"/>
                  <a:gd name="connsiteX138" fmla="*/ 692971 w 1290665"/>
                  <a:gd name="connsiteY138" fmla="*/ 431006 h 504825"/>
                  <a:gd name="connsiteX139" fmla="*/ 690590 w 1290665"/>
                  <a:gd name="connsiteY139" fmla="*/ 464343 h 504825"/>
                  <a:gd name="connsiteX140" fmla="*/ 688209 w 1290665"/>
                  <a:gd name="connsiteY140" fmla="*/ 471487 h 504825"/>
                  <a:gd name="connsiteX141" fmla="*/ 666778 w 1290665"/>
                  <a:gd name="connsiteY141" fmla="*/ 483393 h 504825"/>
                  <a:gd name="connsiteX142" fmla="*/ 659634 w 1290665"/>
                  <a:gd name="connsiteY142" fmla="*/ 488156 h 504825"/>
                  <a:gd name="connsiteX143" fmla="*/ 619153 w 1290665"/>
                  <a:gd name="connsiteY143" fmla="*/ 485775 h 504825"/>
                  <a:gd name="connsiteX144" fmla="*/ 612009 w 1290665"/>
                  <a:gd name="connsiteY144" fmla="*/ 481012 h 504825"/>
                  <a:gd name="connsiteX145" fmla="*/ 602484 w 1290665"/>
                  <a:gd name="connsiteY145" fmla="*/ 473868 h 504825"/>
                  <a:gd name="connsiteX146" fmla="*/ 588196 w 1290665"/>
                  <a:gd name="connsiteY146" fmla="*/ 461962 h 504825"/>
                  <a:gd name="connsiteX147" fmla="*/ 571528 w 1290665"/>
                  <a:gd name="connsiteY147" fmla="*/ 440531 h 504825"/>
                  <a:gd name="connsiteX148" fmla="*/ 562003 w 1290665"/>
                  <a:gd name="connsiteY148" fmla="*/ 428625 h 504825"/>
                  <a:gd name="connsiteX149" fmla="*/ 559621 w 1290665"/>
                  <a:gd name="connsiteY149" fmla="*/ 421481 h 504825"/>
                  <a:gd name="connsiteX150" fmla="*/ 552478 w 1290665"/>
                  <a:gd name="connsiteY150" fmla="*/ 414337 h 504825"/>
                  <a:gd name="connsiteX151" fmla="*/ 550096 w 1290665"/>
                  <a:gd name="connsiteY151" fmla="*/ 407193 h 504825"/>
                  <a:gd name="connsiteX152" fmla="*/ 497709 w 1290665"/>
                  <a:gd name="connsiteY152" fmla="*/ 397668 h 504825"/>
                  <a:gd name="connsiteX153" fmla="*/ 209578 w 1290665"/>
                  <a:gd name="connsiteY153" fmla="*/ 395287 h 504825"/>
                  <a:gd name="connsiteX154" fmla="*/ 188146 w 1290665"/>
                  <a:gd name="connsiteY154" fmla="*/ 392906 h 504825"/>
                  <a:gd name="connsiteX155" fmla="*/ 171478 w 1290665"/>
                  <a:gd name="connsiteY155" fmla="*/ 385762 h 504825"/>
                  <a:gd name="connsiteX156" fmla="*/ 140521 w 1290665"/>
                  <a:gd name="connsiteY156" fmla="*/ 378618 h 504825"/>
                  <a:gd name="connsiteX157" fmla="*/ 128615 w 1290665"/>
                  <a:gd name="connsiteY157" fmla="*/ 371475 h 504825"/>
                  <a:gd name="connsiteX158" fmla="*/ 119090 w 1290665"/>
                  <a:gd name="connsiteY158" fmla="*/ 369093 h 504825"/>
                  <a:gd name="connsiteX159" fmla="*/ 107184 w 1290665"/>
                  <a:gd name="connsiteY159" fmla="*/ 361950 h 504825"/>
                  <a:gd name="connsiteX160" fmla="*/ 90515 w 1290665"/>
                  <a:gd name="connsiteY160" fmla="*/ 357187 h 504825"/>
                  <a:gd name="connsiteX161" fmla="*/ 69084 w 1290665"/>
                  <a:gd name="connsiteY161" fmla="*/ 347662 h 504825"/>
                  <a:gd name="connsiteX162" fmla="*/ 61940 w 1290665"/>
                  <a:gd name="connsiteY162" fmla="*/ 345281 h 504825"/>
                  <a:gd name="connsiteX163" fmla="*/ 40509 w 1290665"/>
                  <a:gd name="connsiteY163" fmla="*/ 330993 h 504825"/>
                  <a:gd name="connsiteX164" fmla="*/ 26221 w 1290665"/>
                  <a:gd name="connsiteY164" fmla="*/ 321468 h 504825"/>
                  <a:gd name="connsiteX165" fmla="*/ 11934 w 1290665"/>
                  <a:gd name="connsiteY165" fmla="*/ 304800 h 504825"/>
                  <a:gd name="connsiteX166" fmla="*/ 9553 w 1290665"/>
                  <a:gd name="connsiteY166" fmla="*/ 297656 h 504825"/>
                  <a:gd name="connsiteX167" fmla="*/ 28 w 1290665"/>
                  <a:gd name="connsiteY167" fmla="*/ 280987 h 504825"/>
                  <a:gd name="connsiteX168" fmla="*/ 11934 w 1290665"/>
                  <a:gd name="connsiteY168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07184 w 1290665"/>
                  <a:gd name="connsiteY4" fmla="*/ 171450 h 504825"/>
                  <a:gd name="connsiteX5" fmla="*/ 138140 w 1290665"/>
                  <a:gd name="connsiteY5" fmla="*/ 152400 h 504825"/>
                  <a:gd name="connsiteX6" fmla="*/ 188146 w 1290665"/>
                  <a:gd name="connsiteY6" fmla="*/ 126206 h 504825"/>
                  <a:gd name="connsiteX7" fmla="*/ 209578 w 1290665"/>
                  <a:gd name="connsiteY7" fmla="*/ 116681 h 504825"/>
                  <a:gd name="connsiteX8" fmla="*/ 226246 w 1290665"/>
                  <a:gd name="connsiteY8" fmla="*/ 111918 h 504825"/>
                  <a:gd name="connsiteX9" fmla="*/ 233390 w 1290665"/>
                  <a:gd name="connsiteY9" fmla="*/ 107156 h 504825"/>
                  <a:gd name="connsiteX10" fmla="*/ 245296 w 1290665"/>
                  <a:gd name="connsiteY10" fmla="*/ 104775 h 504825"/>
                  <a:gd name="connsiteX11" fmla="*/ 264346 w 1290665"/>
                  <a:gd name="connsiteY11" fmla="*/ 100012 h 504825"/>
                  <a:gd name="connsiteX12" fmla="*/ 285778 w 1290665"/>
                  <a:gd name="connsiteY12" fmla="*/ 95250 h 504825"/>
                  <a:gd name="connsiteX13" fmla="*/ 331021 w 1290665"/>
                  <a:gd name="connsiteY13" fmla="*/ 90487 h 504825"/>
                  <a:gd name="connsiteX14" fmla="*/ 345309 w 1290665"/>
                  <a:gd name="connsiteY14" fmla="*/ 88106 h 504825"/>
                  <a:gd name="connsiteX15" fmla="*/ 369121 w 1290665"/>
                  <a:gd name="connsiteY15" fmla="*/ 83343 h 504825"/>
                  <a:gd name="connsiteX16" fmla="*/ 416746 w 1290665"/>
                  <a:gd name="connsiteY16" fmla="*/ 76200 h 504825"/>
                  <a:gd name="connsiteX17" fmla="*/ 526284 w 1290665"/>
                  <a:gd name="connsiteY17" fmla="*/ 78581 h 504825"/>
                  <a:gd name="connsiteX18" fmla="*/ 571528 w 1290665"/>
                  <a:gd name="connsiteY18" fmla="*/ 76200 h 504825"/>
                  <a:gd name="connsiteX19" fmla="*/ 578671 w 1290665"/>
                  <a:gd name="connsiteY19" fmla="*/ 73818 h 504825"/>
                  <a:gd name="connsiteX20" fmla="*/ 592959 w 1290665"/>
                  <a:gd name="connsiteY20" fmla="*/ 64293 h 504825"/>
                  <a:gd name="connsiteX21" fmla="*/ 600103 w 1290665"/>
                  <a:gd name="connsiteY21" fmla="*/ 59531 h 504825"/>
                  <a:gd name="connsiteX22" fmla="*/ 604865 w 1290665"/>
                  <a:gd name="connsiteY22" fmla="*/ 52387 h 504825"/>
                  <a:gd name="connsiteX23" fmla="*/ 612009 w 1290665"/>
                  <a:gd name="connsiteY23" fmla="*/ 38100 h 504825"/>
                  <a:gd name="connsiteX24" fmla="*/ 633440 w 1290665"/>
                  <a:gd name="connsiteY24" fmla="*/ 26193 h 504825"/>
                  <a:gd name="connsiteX25" fmla="*/ 640584 w 1290665"/>
                  <a:gd name="connsiteY25" fmla="*/ 19050 h 504825"/>
                  <a:gd name="connsiteX26" fmla="*/ 654871 w 1290665"/>
                  <a:gd name="connsiteY26" fmla="*/ 14287 h 504825"/>
                  <a:gd name="connsiteX27" fmla="*/ 671540 w 1290665"/>
                  <a:gd name="connsiteY27" fmla="*/ 9525 h 504825"/>
                  <a:gd name="connsiteX28" fmla="*/ 678684 w 1290665"/>
                  <a:gd name="connsiteY28" fmla="*/ 7143 h 504825"/>
                  <a:gd name="connsiteX29" fmla="*/ 685828 w 1290665"/>
                  <a:gd name="connsiteY29" fmla="*/ 2381 h 504825"/>
                  <a:gd name="connsiteX30" fmla="*/ 716784 w 1290665"/>
                  <a:gd name="connsiteY30" fmla="*/ 0 h 504825"/>
                  <a:gd name="connsiteX31" fmla="*/ 752503 w 1290665"/>
                  <a:gd name="connsiteY31" fmla="*/ 2381 h 504825"/>
                  <a:gd name="connsiteX32" fmla="*/ 759646 w 1290665"/>
                  <a:gd name="connsiteY32" fmla="*/ 7143 h 504825"/>
                  <a:gd name="connsiteX33" fmla="*/ 766790 w 1290665"/>
                  <a:gd name="connsiteY33" fmla="*/ 14287 h 504825"/>
                  <a:gd name="connsiteX34" fmla="*/ 781078 w 1290665"/>
                  <a:gd name="connsiteY34" fmla="*/ 33337 h 504825"/>
                  <a:gd name="connsiteX35" fmla="*/ 783459 w 1290665"/>
                  <a:gd name="connsiteY35" fmla="*/ 40481 h 504825"/>
                  <a:gd name="connsiteX36" fmla="*/ 797746 w 1290665"/>
                  <a:gd name="connsiteY36" fmla="*/ 50006 h 504825"/>
                  <a:gd name="connsiteX37" fmla="*/ 807271 w 1290665"/>
                  <a:gd name="connsiteY37" fmla="*/ 66675 h 504825"/>
                  <a:gd name="connsiteX38" fmla="*/ 809653 w 1290665"/>
                  <a:gd name="connsiteY38" fmla="*/ 73818 h 504825"/>
                  <a:gd name="connsiteX39" fmla="*/ 819178 w 1290665"/>
                  <a:gd name="connsiteY39" fmla="*/ 97631 h 504825"/>
                  <a:gd name="connsiteX40" fmla="*/ 819178 w 1290665"/>
                  <a:gd name="connsiteY40" fmla="*/ 145256 h 504825"/>
                  <a:gd name="connsiteX41" fmla="*/ 804890 w 1290665"/>
                  <a:gd name="connsiteY41" fmla="*/ 161925 h 504825"/>
                  <a:gd name="connsiteX42" fmla="*/ 800128 w 1290665"/>
                  <a:gd name="connsiteY42" fmla="*/ 176212 h 504825"/>
                  <a:gd name="connsiteX43" fmla="*/ 797746 w 1290665"/>
                  <a:gd name="connsiteY43" fmla="*/ 183356 h 504825"/>
                  <a:gd name="connsiteX44" fmla="*/ 802509 w 1290665"/>
                  <a:gd name="connsiteY44" fmla="*/ 190500 h 504825"/>
                  <a:gd name="connsiteX45" fmla="*/ 819178 w 1290665"/>
                  <a:gd name="connsiteY45" fmla="*/ 192881 h 504825"/>
                  <a:gd name="connsiteX46" fmla="*/ 826321 w 1290665"/>
                  <a:gd name="connsiteY46" fmla="*/ 195262 h 504825"/>
                  <a:gd name="connsiteX47" fmla="*/ 869184 w 1290665"/>
                  <a:gd name="connsiteY47" fmla="*/ 192881 h 504825"/>
                  <a:gd name="connsiteX48" fmla="*/ 1090640 w 1290665"/>
                  <a:gd name="connsiteY48" fmla="*/ 190500 h 504825"/>
                  <a:gd name="connsiteX49" fmla="*/ 1104928 w 1290665"/>
                  <a:gd name="connsiteY49" fmla="*/ 185737 h 504825"/>
                  <a:gd name="connsiteX50" fmla="*/ 1135884 w 1290665"/>
                  <a:gd name="connsiteY50" fmla="*/ 178593 h 504825"/>
                  <a:gd name="connsiteX51" fmla="*/ 1150171 w 1290665"/>
                  <a:gd name="connsiteY51" fmla="*/ 173831 h 504825"/>
                  <a:gd name="connsiteX52" fmla="*/ 1169221 w 1290665"/>
                  <a:gd name="connsiteY52" fmla="*/ 166687 h 504825"/>
                  <a:gd name="connsiteX53" fmla="*/ 1176365 w 1290665"/>
                  <a:gd name="connsiteY53" fmla="*/ 161925 h 504825"/>
                  <a:gd name="connsiteX54" fmla="*/ 1197796 w 1290665"/>
                  <a:gd name="connsiteY54" fmla="*/ 154781 h 504825"/>
                  <a:gd name="connsiteX55" fmla="*/ 1204940 w 1290665"/>
                  <a:gd name="connsiteY55" fmla="*/ 152400 h 504825"/>
                  <a:gd name="connsiteX56" fmla="*/ 1226371 w 1290665"/>
                  <a:gd name="connsiteY56" fmla="*/ 145256 h 504825"/>
                  <a:gd name="connsiteX57" fmla="*/ 1238278 w 1290665"/>
                  <a:gd name="connsiteY57" fmla="*/ 140493 h 504825"/>
                  <a:gd name="connsiteX58" fmla="*/ 1245421 w 1290665"/>
                  <a:gd name="connsiteY58" fmla="*/ 138112 h 504825"/>
                  <a:gd name="connsiteX59" fmla="*/ 1252565 w 1290665"/>
                  <a:gd name="connsiteY59" fmla="*/ 133350 h 504825"/>
                  <a:gd name="connsiteX60" fmla="*/ 1266853 w 1290665"/>
                  <a:gd name="connsiteY60" fmla="*/ 128587 h 504825"/>
                  <a:gd name="connsiteX61" fmla="*/ 1281140 w 1290665"/>
                  <a:gd name="connsiteY61" fmla="*/ 121443 h 504825"/>
                  <a:gd name="connsiteX62" fmla="*/ 1290665 w 1290665"/>
                  <a:gd name="connsiteY62" fmla="*/ 123825 h 504825"/>
                  <a:gd name="connsiteX63" fmla="*/ 1288284 w 1290665"/>
                  <a:gd name="connsiteY63" fmla="*/ 138112 h 504825"/>
                  <a:gd name="connsiteX64" fmla="*/ 1283521 w 1290665"/>
                  <a:gd name="connsiteY64" fmla="*/ 157162 h 504825"/>
                  <a:gd name="connsiteX65" fmla="*/ 1278759 w 1290665"/>
                  <a:gd name="connsiteY65" fmla="*/ 164306 h 504825"/>
                  <a:gd name="connsiteX66" fmla="*/ 1266853 w 1290665"/>
                  <a:gd name="connsiteY66" fmla="*/ 180975 h 504825"/>
                  <a:gd name="connsiteX67" fmla="*/ 1264471 w 1290665"/>
                  <a:gd name="connsiteY67" fmla="*/ 188118 h 504825"/>
                  <a:gd name="connsiteX68" fmla="*/ 1254946 w 1290665"/>
                  <a:gd name="connsiteY68" fmla="*/ 202406 h 504825"/>
                  <a:gd name="connsiteX69" fmla="*/ 1247803 w 1290665"/>
                  <a:gd name="connsiteY69" fmla="*/ 216693 h 504825"/>
                  <a:gd name="connsiteX70" fmla="*/ 1245421 w 1290665"/>
                  <a:gd name="connsiteY70" fmla="*/ 223837 h 504825"/>
                  <a:gd name="connsiteX71" fmla="*/ 1240659 w 1290665"/>
                  <a:gd name="connsiteY71" fmla="*/ 230981 h 504825"/>
                  <a:gd name="connsiteX72" fmla="*/ 1238278 w 1290665"/>
                  <a:gd name="connsiteY72" fmla="*/ 238125 h 504825"/>
                  <a:gd name="connsiteX73" fmla="*/ 1228753 w 1290665"/>
                  <a:gd name="connsiteY73" fmla="*/ 254793 h 504825"/>
                  <a:gd name="connsiteX74" fmla="*/ 1223990 w 1290665"/>
                  <a:gd name="connsiteY74" fmla="*/ 276225 h 504825"/>
                  <a:gd name="connsiteX75" fmla="*/ 1228753 w 1290665"/>
                  <a:gd name="connsiteY75" fmla="*/ 302418 h 504825"/>
                  <a:gd name="connsiteX76" fmla="*/ 1235896 w 1290665"/>
                  <a:gd name="connsiteY76" fmla="*/ 323850 h 504825"/>
                  <a:gd name="connsiteX77" fmla="*/ 1238278 w 1290665"/>
                  <a:gd name="connsiteY77" fmla="*/ 333375 h 504825"/>
                  <a:gd name="connsiteX78" fmla="*/ 1245421 w 1290665"/>
                  <a:gd name="connsiteY78" fmla="*/ 340518 h 504825"/>
                  <a:gd name="connsiteX79" fmla="*/ 1247803 w 1290665"/>
                  <a:gd name="connsiteY79" fmla="*/ 347662 h 504825"/>
                  <a:gd name="connsiteX80" fmla="*/ 1250184 w 1290665"/>
                  <a:gd name="connsiteY80" fmla="*/ 357187 h 504825"/>
                  <a:gd name="connsiteX81" fmla="*/ 1259709 w 1290665"/>
                  <a:gd name="connsiteY81" fmla="*/ 376237 h 504825"/>
                  <a:gd name="connsiteX82" fmla="*/ 1266853 w 1290665"/>
                  <a:gd name="connsiteY82" fmla="*/ 400050 h 504825"/>
                  <a:gd name="connsiteX83" fmla="*/ 1269234 w 1290665"/>
                  <a:gd name="connsiteY83" fmla="*/ 407193 h 504825"/>
                  <a:gd name="connsiteX84" fmla="*/ 1271615 w 1290665"/>
                  <a:gd name="connsiteY84" fmla="*/ 414337 h 504825"/>
                  <a:gd name="connsiteX85" fmla="*/ 1269234 w 1290665"/>
                  <a:gd name="connsiteY85" fmla="*/ 431006 h 504825"/>
                  <a:gd name="connsiteX86" fmla="*/ 1221609 w 1290665"/>
                  <a:gd name="connsiteY86" fmla="*/ 426243 h 504825"/>
                  <a:gd name="connsiteX87" fmla="*/ 1212084 w 1290665"/>
                  <a:gd name="connsiteY87" fmla="*/ 421481 h 504825"/>
                  <a:gd name="connsiteX88" fmla="*/ 1197796 w 1290665"/>
                  <a:gd name="connsiteY88" fmla="*/ 419100 h 504825"/>
                  <a:gd name="connsiteX89" fmla="*/ 1178746 w 1290665"/>
                  <a:gd name="connsiteY89" fmla="*/ 411956 h 504825"/>
                  <a:gd name="connsiteX90" fmla="*/ 1171603 w 1290665"/>
                  <a:gd name="connsiteY90" fmla="*/ 407193 h 504825"/>
                  <a:gd name="connsiteX91" fmla="*/ 1145409 w 1290665"/>
                  <a:gd name="connsiteY91" fmla="*/ 397668 h 504825"/>
                  <a:gd name="connsiteX92" fmla="*/ 1131121 w 1290665"/>
                  <a:gd name="connsiteY92" fmla="*/ 395287 h 504825"/>
                  <a:gd name="connsiteX93" fmla="*/ 1121596 w 1290665"/>
                  <a:gd name="connsiteY93" fmla="*/ 390525 h 504825"/>
                  <a:gd name="connsiteX94" fmla="*/ 1109690 w 1290665"/>
                  <a:gd name="connsiteY94" fmla="*/ 388143 h 504825"/>
                  <a:gd name="connsiteX95" fmla="*/ 1100165 w 1290665"/>
                  <a:gd name="connsiteY95" fmla="*/ 385762 h 504825"/>
                  <a:gd name="connsiteX96" fmla="*/ 1088259 w 1290665"/>
                  <a:gd name="connsiteY96" fmla="*/ 381000 h 504825"/>
                  <a:gd name="connsiteX97" fmla="*/ 1078734 w 1290665"/>
                  <a:gd name="connsiteY97" fmla="*/ 378618 h 504825"/>
                  <a:gd name="connsiteX98" fmla="*/ 1071590 w 1290665"/>
                  <a:gd name="connsiteY98" fmla="*/ 376237 h 504825"/>
                  <a:gd name="connsiteX99" fmla="*/ 1062065 w 1290665"/>
                  <a:gd name="connsiteY99" fmla="*/ 373856 h 504825"/>
                  <a:gd name="connsiteX100" fmla="*/ 1047778 w 1290665"/>
                  <a:gd name="connsiteY100" fmla="*/ 369093 h 504825"/>
                  <a:gd name="connsiteX101" fmla="*/ 1038253 w 1290665"/>
                  <a:gd name="connsiteY101" fmla="*/ 366712 h 504825"/>
                  <a:gd name="connsiteX102" fmla="*/ 1023965 w 1290665"/>
                  <a:gd name="connsiteY102" fmla="*/ 361950 h 504825"/>
                  <a:gd name="connsiteX103" fmla="*/ 1012059 w 1290665"/>
                  <a:gd name="connsiteY103" fmla="*/ 359568 h 504825"/>
                  <a:gd name="connsiteX104" fmla="*/ 1004915 w 1290665"/>
                  <a:gd name="connsiteY104" fmla="*/ 357187 h 504825"/>
                  <a:gd name="connsiteX105" fmla="*/ 988246 w 1290665"/>
                  <a:gd name="connsiteY105" fmla="*/ 354806 h 504825"/>
                  <a:gd name="connsiteX106" fmla="*/ 964434 w 1290665"/>
                  <a:gd name="connsiteY106" fmla="*/ 350043 h 504825"/>
                  <a:gd name="connsiteX107" fmla="*/ 933478 w 1290665"/>
                  <a:gd name="connsiteY107" fmla="*/ 347662 h 504825"/>
                  <a:gd name="connsiteX108" fmla="*/ 909665 w 1290665"/>
                  <a:gd name="connsiteY108" fmla="*/ 385762 h 504825"/>
                  <a:gd name="connsiteX109" fmla="*/ 912046 w 1290665"/>
                  <a:gd name="connsiteY109" fmla="*/ 392906 h 504825"/>
                  <a:gd name="connsiteX110" fmla="*/ 909665 w 1290665"/>
                  <a:gd name="connsiteY110" fmla="*/ 428625 h 504825"/>
                  <a:gd name="connsiteX111" fmla="*/ 904903 w 1290665"/>
                  <a:gd name="connsiteY111" fmla="*/ 442912 h 504825"/>
                  <a:gd name="connsiteX112" fmla="*/ 890615 w 1290665"/>
                  <a:gd name="connsiteY112" fmla="*/ 454818 h 504825"/>
                  <a:gd name="connsiteX113" fmla="*/ 885853 w 1290665"/>
                  <a:gd name="connsiteY113" fmla="*/ 461962 h 504825"/>
                  <a:gd name="connsiteX114" fmla="*/ 878709 w 1290665"/>
                  <a:gd name="connsiteY114" fmla="*/ 466725 h 504825"/>
                  <a:gd name="connsiteX115" fmla="*/ 869184 w 1290665"/>
                  <a:gd name="connsiteY115" fmla="*/ 473868 h 504825"/>
                  <a:gd name="connsiteX116" fmla="*/ 862040 w 1290665"/>
                  <a:gd name="connsiteY116" fmla="*/ 478631 h 504825"/>
                  <a:gd name="connsiteX117" fmla="*/ 847753 w 1290665"/>
                  <a:gd name="connsiteY117" fmla="*/ 483393 h 504825"/>
                  <a:gd name="connsiteX118" fmla="*/ 838228 w 1290665"/>
                  <a:gd name="connsiteY118" fmla="*/ 488156 h 504825"/>
                  <a:gd name="connsiteX119" fmla="*/ 823940 w 1290665"/>
                  <a:gd name="connsiteY119" fmla="*/ 497681 h 504825"/>
                  <a:gd name="connsiteX120" fmla="*/ 814415 w 1290665"/>
                  <a:gd name="connsiteY120" fmla="*/ 500062 h 504825"/>
                  <a:gd name="connsiteX121" fmla="*/ 797746 w 1290665"/>
                  <a:gd name="connsiteY121" fmla="*/ 504825 h 504825"/>
                  <a:gd name="connsiteX122" fmla="*/ 771553 w 1290665"/>
                  <a:gd name="connsiteY122" fmla="*/ 502443 h 504825"/>
                  <a:gd name="connsiteX123" fmla="*/ 757265 w 1290665"/>
                  <a:gd name="connsiteY123" fmla="*/ 488156 h 504825"/>
                  <a:gd name="connsiteX124" fmla="*/ 745359 w 1290665"/>
                  <a:gd name="connsiteY124" fmla="*/ 473868 h 504825"/>
                  <a:gd name="connsiteX125" fmla="*/ 738215 w 1290665"/>
                  <a:gd name="connsiteY125" fmla="*/ 466725 h 504825"/>
                  <a:gd name="connsiteX126" fmla="*/ 731071 w 1290665"/>
                  <a:gd name="connsiteY126" fmla="*/ 452437 h 504825"/>
                  <a:gd name="connsiteX127" fmla="*/ 728690 w 1290665"/>
                  <a:gd name="connsiteY127" fmla="*/ 445293 h 504825"/>
                  <a:gd name="connsiteX128" fmla="*/ 723928 w 1290665"/>
                  <a:gd name="connsiteY128" fmla="*/ 435768 h 504825"/>
                  <a:gd name="connsiteX129" fmla="*/ 716784 w 1290665"/>
                  <a:gd name="connsiteY129" fmla="*/ 421481 h 504825"/>
                  <a:gd name="connsiteX130" fmla="*/ 714403 w 1290665"/>
                  <a:gd name="connsiteY130" fmla="*/ 392906 h 504825"/>
                  <a:gd name="connsiteX131" fmla="*/ 702496 w 1290665"/>
                  <a:gd name="connsiteY131" fmla="*/ 383381 h 504825"/>
                  <a:gd name="connsiteX132" fmla="*/ 690590 w 1290665"/>
                  <a:gd name="connsiteY132" fmla="*/ 378618 h 504825"/>
                  <a:gd name="connsiteX133" fmla="*/ 683446 w 1290665"/>
                  <a:gd name="connsiteY133" fmla="*/ 381000 h 504825"/>
                  <a:gd name="connsiteX134" fmla="*/ 681065 w 1290665"/>
                  <a:gd name="connsiteY134" fmla="*/ 390525 h 504825"/>
                  <a:gd name="connsiteX135" fmla="*/ 688209 w 1290665"/>
                  <a:gd name="connsiteY135" fmla="*/ 411956 h 504825"/>
                  <a:gd name="connsiteX136" fmla="*/ 690590 w 1290665"/>
                  <a:gd name="connsiteY136" fmla="*/ 423862 h 504825"/>
                  <a:gd name="connsiteX137" fmla="*/ 692971 w 1290665"/>
                  <a:gd name="connsiteY137" fmla="*/ 431006 h 504825"/>
                  <a:gd name="connsiteX138" fmla="*/ 690590 w 1290665"/>
                  <a:gd name="connsiteY138" fmla="*/ 464343 h 504825"/>
                  <a:gd name="connsiteX139" fmla="*/ 688209 w 1290665"/>
                  <a:gd name="connsiteY139" fmla="*/ 471487 h 504825"/>
                  <a:gd name="connsiteX140" fmla="*/ 666778 w 1290665"/>
                  <a:gd name="connsiteY140" fmla="*/ 483393 h 504825"/>
                  <a:gd name="connsiteX141" fmla="*/ 659634 w 1290665"/>
                  <a:gd name="connsiteY141" fmla="*/ 488156 h 504825"/>
                  <a:gd name="connsiteX142" fmla="*/ 619153 w 1290665"/>
                  <a:gd name="connsiteY142" fmla="*/ 485775 h 504825"/>
                  <a:gd name="connsiteX143" fmla="*/ 612009 w 1290665"/>
                  <a:gd name="connsiteY143" fmla="*/ 481012 h 504825"/>
                  <a:gd name="connsiteX144" fmla="*/ 602484 w 1290665"/>
                  <a:gd name="connsiteY144" fmla="*/ 473868 h 504825"/>
                  <a:gd name="connsiteX145" fmla="*/ 588196 w 1290665"/>
                  <a:gd name="connsiteY145" fmla="*/ 461962 h 504825"/>
                  <a:gd name="connsiteX146" fmla="*/ 571528 w 1290665"/>
                  <a:gd name="connsiteY146" fmla="*/ 440531 h 504825"/>
                  <a:gd name="connsiteX147" fmla="*/ 562003 w 1290665"/>
                  <a:gd name="connsiteY147" fmla="*/ 428625 h 504825"/>
                  <a:gd name="connsiteX148" fmla="*/ 559621 w 1290665"/>
                  <a:gd name="connsiteY148" fmla="*/ 421481 h 504825"/>
                  <a:gd name="connsiteX149" fmla="*/ 552478 w 1290665"/>
                  <a:gd name="connsiteY149" fmla="*/ 414337 h 504825"/>
                  <a:gd name="connsiteX150" fmla="*/ 550096 w 1290665"/>
                  <a:gd name="connsiteY150" fmla="*/ 407193 h 504825"/>
                  <a:gd name="connsiteX151" fmla="*/ 497709 w 1290665"/>
                  <a:gd name="connsiteY151" fmla="*/ 397668 h 504825"/>
                  <a:gd name="connsiteX152" fmla="*/ 209578 w 1290665"/>
                  <a:gd name="connsiteY152" fmla="*/ 395287 h 504825"/>
                  <a:gd name="connsiteX153" fmla="*/ 188146 w 1290665"/>
                  <a:gd name="connsiteY153" fmla="*/ 392906 h 504825"/>
                  <a:gd name="connsiteX154" fmla="*/ 171478 w 1290665"/>
                  <a:gd name="connsiteY154" fmla="*/ 385762 h 504825"/>
                  <a:gd name="connsiteX155" fmla="*/ 140521 w 1290665"/>
                  <a:gd name="connsiteY155" fmla="*/ 378618 h 504825"/>
                  <a:gd name="connsiteX156" fmla="*/ 128615 w 1290665"/>
                  <a:gd name="connsiteY156" fmla="*/ 371475 h 504825"/>
                  <a:gd name="connsiteX157" fmla="*/ 119090 w 1290665"/>
                  <a:gd name="connsiteY157" fmla="*/ 369093 h 504825"/>
                  <a:gd name="connsiteX158" fmla="*/ 107184 w 1290665"/>
                  <a:gd name="connsiteY158" fmla="*/ 361950 h 504825"/>
                  <a:gd name="connsiteX159" fmla="*/ 90515 w 1290665"/>
                  <a:gd name="connsiteY159" fmla="*/ 357187 h 504825"/>
                  <a:gd name="connsiteX160" fmla="*/ 69084 w 1290665"/>
                  <a:gd name="connsiteY160" fmla="*/ 347662 h 504825"/>
                  <a:gd name="connsiteX161" fmla="*/ 61940 w 1290665"/>
                  <a:gd name="connsiteY161" fmla="*/ 345281 h 504825"/>
                  <a:gd name="connsiteX162" fmla="*/ 40509 w 1290665"/>
                  <a:gd name="connsiteY162" fmla="*/ 330993 h 504825"/>
                  <a:gd name="connsiteX163" fmla="*/ 26221 w 1290665"/>
                  <a:gd name="connsiteY163" fmla="*/ 321468 h 504825"/>
                  <a:gd name="connsiteX164" fmla="*/ 11934 w 1290665"/>
                  <a:gd name="connsiteY164" fmla="*/ 304800 h 504825"/>
                  <a:gd name="connsiteX165" fmla="*/ 9553 w 1290665"/>
                  <a:gd name="connsiteY165" fmla="*/ 297656 h 504825"/>
                  <a:gd name="connsiteX166" fmla="*/ 28 w 1290665"/>
                  <a:gd name="connsiteY166" fmla="*/ 280987 h 504825"/>
                  <a:gd name="connsiteX167" fmla="*/ 11934 w 1290665"/>
                  <a:gd name="connsiteY167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12009 w 1290665"/>
                  <a:gd name="connsiteY22" fmla="*/ 38100 h 504825"/>
                  <a:gd name="connsiteX23" fmla="*/ 633440 w 1290665"/>
                  <a:gd name="connsiteY23" fmla="*/ 26193 h 504825"/>
                  <a:gd name="connsiteX24" fmla="*/ 640584 w 1290665"/>
                  <a:gd name="connsiteY24" fmla="*/ 19050 h 504825"/>
                  <a:gd name="connsiteX25" fmla="*/ 654871 w 1290665"/>
                  <a:gd name="connsiteY25" fmla="*/ 14287 h 504825"/>
                  <a:gd name="connsiteX26" fmla="*/ 671540 w 1290665"/>
                  <a:gd name="connsiteY26" fmla="*/ 9525 h 504825"/>
                  <a:gd name="connsiteX27" fmla="*/ 678684 w 1290665"/>
                  <a:gd name="connsiteY27" fmla="*/ 7143 h 504825"/>
                  <a:gd name="connsiteX28" fmla="*/ 685828 w 1290665"/>
                  <a:gd name="connsiteY28" fmla="*/ 2381 h 504825"/>
                  <a:gd name="connsiteX29" fmla="*/ 716784 w 1290665"/>
                  <a:gd name="connsiteY29" fmla="*/ 0 h 504825"/>
                  <a:gd name="connsiteX30" fmla="*/ 752503 w 1290665"/>
                  <a:gd name="connsiteY30" fmla="*/ 2381 h 504825"/>
                  <a:gd name="connsiteX31" fmla="*/ 759646 w 1290665"/>
                  <a:gd name="connsiteY31" fmla="*/ 7143 h 504825"/>
                  <a:gd name="connsiteX32" fmla="*/ 766790 w 1290665"/>
                  <a:gd name="connsiteY32" fmla="*/ 14287 h 504825"/>
                  <a:gd name="connsiteX33" fmla="*/ 781078 w 1290665"/>
                  <a:gd name="connsiteY33" fmla="*/ 33337 h 504825"/>
                  <a:gd name="connsiteX34" fmla="*/ 783459 w 1290665"/>
                  <a:gd name="connsiteY34" fmla="*/ 40481 h 504825"/>
                  <a:gd name="connsiteX35" fmla="*/ 797746 w 1290665"/>
                  <a:gd name="connsiteY35" fmla="*/ 50006 h 504825"/>
                  <a:gd name="connsiteX36" fmla="*/ 807271 w 1290665"/>
                  <a:gd name="connsiteY36" fmla="*/ 66675 h 504825"/>
                  <a:gd name="connsiteX37" fmla="*/ 809653 w 1290665"/>
                  <a:gd name="connsiteY37" fmla="*/ 73818 h 504825"/>
                  <a:gd name="connsiteX38" fmla="*/ 819178 w 1290665"/>
                  <a:gd name="connsiteY38" fmla="*/ 97631 h 504825"/>
                  <a:gd name="connsiteX39" fmla="*/ 819178 w 1290665"/>
                  <a:gd name="connsiteY39" fmla="*/ 145256 h 504825"/>
                  <a:gd name="connsiteX40" fmla="*/ 804890 w 1290665"/>
                  <a:gd name="connsiteY40" fmla="*/ 161925 h 504825"/>
                  <a:gd name="connsiteX41" fmla="*/ 800128 w 1290665"/>
                  <a:gd name="connsiteY41" fmla="*/ 176212 h 504825"/>
                  <a:gd name="connsiteX42" fmla="*/ 797746 w 1290665"/>
                  <a:gd name="connsiteY42" fmla="*/ 183356 h 504825"/>
                  <a:gd name="connsiteX43" fmla="*/ 802509 w 1290665"/>
                  <a:gd name="connsiteY43" fmla="*/ 190500 h 504825"/>
                  <a:gd name="connsiteX44" fmla="*/ 819178 w 1290665"/>
                  <a:gd name="connsiteY44" fmla="*/ 192881 h 504825"/>
                  <a:gd name="connsiteX45" fmla="*/ 826321 w 1290665"/>
                  <a:gd name="connsiteY45" fmla="*/ 195262 h 504825"/>
                  <a:gd name="connsiteX46" fmla="*/ 869184 w 1290665"/>
                  <a:gd name="connsiteY46" fmla="*/ 192881 h 504825"/>
                  <a:gd name="connsiteX47" fmla="*/ 1090640 w 1290665"/>
                  <a:gd name="connsiteY47" fmla="*/ 190500 h 504825"/>
                  <a:gd name="connsiteX48" fmla="*/ 1104928 w 1290665"/>
                  <a:gd name="connsiteY48" fmla="*/ 185737 h 504825"/>
                  <a:gd name="connsiteX49" fmla="*/ 1135884 w 1290665"/>
                  <a:gd name="connsiteY49" fmla="*/ 178593 h 504825"/>
                  <a:gd name="connsiteX50" fmla="*/ 1150171 w 1290665"/>
                  <a:gd name="connsiteY50" fmla="*/ 173831 h 504825"/>
                  <a:gd name="connsiteX51" fmla="*/ 1169221 w 1290665"/>
                  <a:gd name="connsiteY51" fmla="*/ 166687 h 504825"/>
                  <a:gd name="connsiteX52" fmla="*/ 1176365 w 1290665"/>
                  <a:gd name="connsiteY52" fmla="*/ 161925 h 504825"/>
                  <a:gd name="connsiteX53" fmla="*/ 1197796 w 1290665"/>
                  <a:gd name="connsiteY53" fmla="*/ 154781 h 504825"/>
                  <a:gd name="connsiteX54" fmla="*/ 1204940 w 1290665"/>
                  <a:gd name="connsiteY54" fmla="*/ 152400 h 504825"/>
                  <a:gd name="connsiteX55" fmla="*/ 1226371 w 1290665"/>
                  <a:gd name="connsiteY55" fmla="*/ 145256 h 504825"/>
                  <a:gd name="connsiteX56" fmla="*/ 1238278 w 1290665"/>
                  <a:gd name="connsiteY56" fmla="*/ 140493 h 504825"/>
                  <a:gd name="connsiteX57" fmla="*/ 1245421 w 1290665"/>
                  <a:gd name="connsiteY57" fmla="*/ 138112 h 504825"/>
                  <a:gd name="connsiteX58" fmla="*/ 1252565 w 1290665"/>
                  <a:gd name="connsiteY58" fmla="*/ 133350 h 504825"/>
                  <a:gd name="connsiteX59" fmla="*/ 1266853 w 1290665"/>
                  <a:gd name="connsiteY59" fmla="*/ 128587 h 504825"/>
                  <a:gd name="connsiteX60" fmla="*/ 1281140 w 1290665"/>
                  <a:gd name="connsiteY60" fmla="*/ 121443 h 504825"/>
                  <a:gd name="connsiteX61" fmla="*/ 1290665 w 1290665"/>
                  <a:gd name="connsiteY61" fmla="*/ 123825 h 504825"/>
                  <a:gd name="connsiteX62" fmla="*/ 1288284 w 1290665"/>
                  <a:gd name="connsiteY62" fmla="*/ 138112 h 504825"/>
                  <a:gd name="connsiteX63" fmla="*/ 1283521 w 1290665"/>
                  <a:gd name="connsiteY63" fmla="*/ 157162 h 504825"/>
                  <a:gd name="connsiteX64" fmla="*/ 1278759 w 1290665"/>
                  <a:gd name="connsiteY64" fmla="*/ 164306 h 504825"/>
                  <a:gd name="connsiteX65" fmla="*/ 1266853 w 1290665"/>
                  <a:gd name="connsiteY65" fmla="*/ 180975 h 504825"/>
                  <a:gd name="connsiteX66" fmla="*/ 1264471 w 1290665"/>
                  <a:gd name="connsiteY66" fmla="*/ 188118 h 504825"/>
                  <a:gd name="connsiteX67" fmla="*/ 1254946 w 1290665"/>
                  <a:gd name="connsiteY67" fmla="*/ 202406 h 504825"/>
                  <a:gd name="connsiteX68" fmla="*/ 1247803 w 1290665"/>
                  <a:gd name="connsiteY68" fmla="*/ 216693 h 504825"/>
                  <a:gd name="connsiteX69" fmla="*/ 1245421 w 1290665"/>
                  <a:gd name="connsiteY69" fmla="*/ 223837 h 504825"/>
                  <a:gd name="connsiteX70" fmla="*/ 1240659 w 1290665"/>
                  <a:gd name="connsiteY70" fmla="*/ 230981 h 504825"/>
                  <a:gd name="connsiteX71" fmla="*/ 1238278 w 1290665"/>
                  <a:gd name="connsiteY71" fmla="*/ 238125 h 504825"/>
                  <a:gd name="connsiteX72" fmla="*/ 1228753 w 1290665"/>
                  <a:gd name="connsiteY72" fmla="*/ 254793 h 504825"/>
                  <a:gd name="connsiteX73" fmla="*/ 1223990 w 1290665"/>
                  <a:gd name="connsiteY73" fmla="*/ 276225 h 504825"/>
                  <a:gd name="connsiteX74" fmla="*/ 1228753 w 1290665"/>
                  <a:gd name="connsiteY74" fmla="*/ 302418 h 504825"/>
                  <a:gd name="connsiteX75" fmla="*/ 1235896 w 1290665"/>
                  <a:gd name="connsiteY75" fmla="*/ 323850 h 504825"/>
                  <a:gd name="connsiteX76" fmla="*/ 1238278 w 1290665"/>
                  <a:gd name="connsiteY76" fmla="*/ 333375 h 504825"/>
                  <a:gd name="connsiteX77" fmla="*/ 1245421 w 1290665"/>
                  <a:gd name="connsiteY77" fmla="*/ 340518 h 504825"/>
                  <a:gd name="connsiteX78" fmla="*/ 1247803 w 1290665"/>
                  <a:gd name="connsiteY78" fmla="*/ 347662 h 504825"/>
                  <a:gd name="connsiteX79" fmla="*/ 1250184 w 1290665"/>
                  <a:gd name="connsiteY79" fmla="*/ 357187 h 504825"/>
                  <a:gd name="connsiteX80" fmla="*/ 1259709 w 1290665"/>
                  <a:gd name="connsiteY80" fmla="*/ 376237 h 504825"/>
                  <a:gd name="connsiteX81" fmla="*/ 1266853 w 1290665"/>
                  <a:gd name="connsiteY81" fmla="*/ 400050 h 504825"/>
                  <a:gd name="connsiteX82" fmla="*/ 1269234 w 1290665"/>
                  <a:gd name="connsiteY82" fmla="*/ 407193 h 504825"/>
                  <a:gd name="connsiteX83" fmla="*/ 1271615 w 1290665"/>
                  <a:gd name="connsiteY83" fmla="*/ 414337 h 504825"/>
                  <a:gd name="connsiteX84" fmla="*/ 1269234 w 1290665"/>
                  <a:gd name="connsiteY84" fmla="*/ 431006 h 504825"/>
                  <a:gd name="connsiteX85" fmla="*/ 1221609 w 1290665"/>
                  <a:gd name="connsiteY85" fmla="*/ 426243 h 504825"/>
                  <a:gd name="connsiteX86" fmla="*/ 1212084 w 1290665"/>
                  <a:gd name="connsiteY86" fmla="*/ 421481 h 504825"/>
                  <a:gd name="connsiteX87" fmla="*/ 1197796 w 1290665"/>
                  <a:gd name="connsiteY87" fmla="*/ 419100 h 504825"/>
                  <a:gd name="connsiteX88" fmla="*/ 1178746 w 1290665"/>
                  <a:gd name="connsiteY88" fmla="*/ 411956 h 504825"/>
                  <a:gd name="connsiteX89" fmla="*/ 1171603 w 1290665"/>
                  <a:gd name="connsiteY89" fmla="*/ 407193 h 504825"/>
                  <a:gd name="connsiteX90" fmla="*/ 1145409 w 1290665"/>
                  <a:gd name="connsiteY90" fmla="*/ 397668 h 504825"/>
                  <a:gd name="connsiteX91" fmla="*/ 1131121 w 1290665"/>
                  <a:gd name="connsiteY91" fmla="*/ 395287 h 504825"/>
                  <a:gd name="connsiteX92" fmla="*/ 1121596 w 1290665"/>
                  <a:gd name="connsiteY92" fmla="*/ 390525 h 504825"/>
                  <a:gd name="connsiteX93" fmla="*/ 1109690 w 1290665"/>
                  <a:gd name="connsiteY93" fmla="*/ 388143 h 504825"/>
                  <a:gd name="connsiteX94" fmla="*/ 1100165 w 1290665"/>
                  <a:gd name="connsiteY94" fmla="*/ 385762 h 504825"/>
                  <a:gd name="connsiteX95" fmla="*/ 1088259 w 1290665"/>
                  <a:gd name="connsiteY95" fmla="*/ 381000 h 504825"/>
                  <a:gd name="connsiteX96" fmla="*/ 1078734 w 1290665"/>
                  <a:gd name="connsiteY96" fmla="*/ 378618 h 504825"/>
                  <a:gd name="connsiteX97" fmla="*/ 1071590 w 1290665"/>
                  <a:gd name="connsiteY97" fmla="*/ 376237 h 504825"/>
                  <a:gd name="connsiteX98" fmla="*/ 1062065 w 1290665"/>
                  <a:gd name="connsiteY98" fmla="*/ 373856 h 504825"/>
                  <a:gd name="connsiteX99" fmla="*/ 1047778 w 1290665"/>
                  <a:gd name="connsiteY99" fmla="*/ 369093 h 504825"/>
                  <a:gd name="connsiteX100" fmla="*/ 1038253 w 1290665"/>
                  <a:gd name="connsiteY100" fmla="*/ 366712 h 504825"/>
                  <a:gd name="connsiteX101" fmla="*/ 1023965 w 1290665"/>
                  <a:gd name="connsiteY101" fmla="*/ 361950 h 504825"/>
                  <a:gd name="connsiteX102" fmla="*/ 1012059 w 1290665"/>
                  <a:gd name="connsiteY102" fmla="*/ 359568 h 504825"/>
                  <a:gd name="connsiteX103" fmla="*/ 1004915 w 1290665"/>
                  <a:gd name="connsiteY103" fmla="*/ 357187 h 504825"/>
                  <a:gd name="connsiteX104" fmla="*/ 988246 w 1290665"/>
                  <a:gd name="connsiteY104" fmla="*/ 354806 h 504825"/>
                  <a:gd name="connsiteX105" fmla="*/ 964434 w 1290665"/>
                  <a:gd name="connsiteY105" fmla="*/ 350043 h 504825"/>
                  <a:gd name="connsiteX106" fmla="*/ 933478 w 1290665"/>
                  <a:gd name="connsiteY106" fmla="*/ 347662 h 504825"/>
                  <a:gd name="connsiteX107" fmla="*/ 909665 w 1290665"/>
                  <a:gd name="connsiteY107" fmla="*/ 385762 h 504825"/>
                  <a:gd name="connsiteX108" fmla="*/ 912046 w 1290665"/>
                  <a:gd name="connsiteY108" fmla="*/ 392906 h 504825"/>
                  <a:gd name="connsiteX109" fmla="*/ 909665 w 1290665"/>
                  <a:gd name="connsiteY109" fmla="*/ 428625 h 504825"/>
                  <a:gd name="connsiteX110" fmla="*/ 904903 w 1290665"/>
                  <a:gd name="connsiteY110" fmla="*/ 442912 h 504825"/>
                  <a:gd name="connsiteX111" fmla="*/ 890615 w 1290665"/>
                  <a:gd name="connsiteY111" fmla="*/ 454818 h 504825"/>
                  <a:gd name="connsiteX112" fmla="*/ 885853 w 1290665"/>
                  <a:gd name="connsiteY112" fmla="*/ 461962 h 504825"/>
                  <a:gd name="connsiteX113" fmla="*/ 878709 w 1290665"/>
                  <a:gd name="connsiteY113" fmla="*/ 466725 h 504825"/>
                  <a:gd name="connsiteX114" fmla="*/ 869184 w 1290665"/>
                  <a:gd name="connsiteY114" fmla="*/ 473868 h 504825"/>
                  <a:gd name="connsiteX115" fmla="*/ 862040 w 1290665"/>
                  <a:gd name="connsiteY115" fmla="*/ 478631 h 504825"/>
                  <a:gd name="connsiteX116" fmla="*/ 847753 w 1290665"/>
                  <a:gd name="connsiteY116" fmla="*/ 483393 h 504825"/>
                  <a:gd name="connsiteX117" fmla="*/ 838228 w 1290665"/>
                  <a:gd name="connsiteY117" fmla="*/ 488156 h 504825"/>
                  <a:gd name="connsiteX118" fmla="*/ 823940 w 1290665"/>
                  <a:gd name="connsiteY118" fmla="*/ 497681 h 504825"/>
                  <a:gd name="connsiteX119" fmla="*/ 814415 w 1290665"/>
                  <a:gd name="connsiteY119" fmla="*/ 500062 h 504825"/>
                  <a:gd name="connsiteX120" fmla="*/ 797746 w 1290665"/>
                  <a:gd name="connsiteY120" fmla="*/ 504825 h 504825"/>
                  <a:gd name="connsiteX121" fmla="*/ 771553 w 1290665"/>
                  <a:gd name="connsiteY121" fmla="*/ 502443 h 504825"/>
                  <a:gd name="connsiteX122" fmla="*/ 757265 w 1290665"/>
                  <a:gd name="connsiteY122" fmla="*/ 488156 h 504825"/>
                  <a:gd name="connsiteX123" fmla="*/ 745359 w 1290665"/>
                  <a:gd name="connsiteY123" fmla="*/ 473868 h 504825"/>
                  <a:gd name="connsiteX124" fmla="*/ 738215 w 1290665"/>
                  <a:gd name="connsiteY124" fmla="*/ 466725 h 504825"/>
                  <a:gd name="connsiteX125" fmla="*/ 731071 w 1290665"/>
                  <a:gd name="connsiteY125" fmla="*/ 452437 h 504825"/>
                  <a:gd name="connsiteX126" fmla="*/ 728690 w 1290665"/>
                  <a:gd name="connsiteY126" fmla="*/ 445293 h 504825"/>
                  <a:gd name="connsiteX127" fmla="*/ 723928 w 1290665"/>
                  <a:gd name="connsiteY127" fmla="*/ 435768 h 504825"/>
                  <a:gd name="connsiteX128" fmla="*/ 716784 w 1290665"/>
                  <a:gd name="connsiteY128" fmla="*/ 421481 h 504825"/>
                  <a:gd name="connsiteX129" fmla="*/ 714403 w 1290665"/>
                  <a:gd name="connsiteY129" fmla="*/ 392906 h 504825"/>
                  <a:gd name="connsiteX130" fmla="*/ 702496 w 1290665"/>
                  <a:gd name="connsiteY130" fmla="*/ 383381 h 504825"/>
                  <a:gd name="connsiteX131" fmla="*/ 690590 w 1290665"/>
                  <a:gd name="connsiteY131" fmla="*/ 378618 h 504825"/>
                  <a:gd name="connsiteX132" fmla="*/ 683446 w 1290665"/>
                  <a:gd name="connsiteY132" fmla="*/ 381000 h 504825"/>
                  <a:gd name="connsiteX133" fmla="*/ 681065 w 1290665"/>
                  <a:gd name="connsiteY133" fmla="*/ 390525 h 504825"/>
                  <a:gd name="connsiteX134" fmla="*/ 688209 w 1290665"/>
                  <a:gd name="connsiteY134" fmla="*/ 411956 h 504825"/>
                  <a:gd name="connsiteX135" fmla="*/ 690590 w 1290665"/>
                  <a:gd name="connsiteY135" fmla="*/ 423862 h 504825"/>
                  <a:gd name="connsiteX136" fmla="*/ 692971 w 1290665"/>
                  <a:gd name="connsiteY136" fmla="*/ 431006 h 504825"/>
                  <a:gd name="connsiteX137" fmla="*/ 690590 w 1290665"/>
                  <a:gd name="connsiteY137" fmla="*/ 464343 h 504825"/>
                  <a:gd name="connsiteX138" fmla="*/ 688209 w 1290665"/>
                  <a:gd name="connsiteY138" fmla="*/ 471487 h 504825"/>
                  <a:gd name="connsiteX139" fmla="*/ 666778 w 1290665"/>
                  <a:gd name="connsiteY139" fmla="*/ 483393 h 504825"/>
                  <a:gd name="connsiteX140" fmla="*/ 659634 w 1290665"/>
                  <a:gd name="connsiteY140" fmla="*/ 488156 h 504825"/>
                  <a:gd name="connsiteX141" fmla="*/ 619153 w 1290665"/>
                  <a:gd name="connsiteY141" fmla="*/ 485775 h 504825"/>
                  <a:gd name="connsiteX142" fmla="*/ 612009 w 1290665"/>
                  <a:gd name="connsiteY142" fmla="*/ 481012 h 504825"/>
                  <a:gd name="connsiteX143" fmla="*/ 602484 w 1290665"/>
                  <a:gd name="connsiteY143" fmla="*/ 473868 h 504825"/>
                  <a:gd name="connsiteX144" fmla="*/ 588196 w 1290665"/>
                  <a:gd name="connsiteY144" fmla="*/ 461962 h 504825"/>
                  <a:gd name="connsiteX145" fmla="*/ 571528 w 1290665"/>
                  <a:gd name="connsiteY145" fmla="*/ 440531 h 504825"/>
                  <a:gd name="connsiteX146" fmla="*/ 562003 w 1290665"/>
                  <a:gd name="connsiteY146" fmla="*/ 428625 h 504825"/>
                  <a:gd name="connsiteX147" fmla="*/ 559621 w 1290665"/>
                  <a:gd name="connsiteY147" fmla="*/ 421481 h 504825"/>
                  <a:gd name="connsiteX148" fmla="*/ 552478 w 1290665"/>
                  <a:gd name="connsiteY148" fmla="*/ 414337 h 504825"/>
                  <a:gd name="connsiteX149" fmla="*/ 550096 w 1290665"/>
                  <a:gd name="connsiteY149" fmla="*/ 407193 h 504825"/>
                  <a:gd name="connsiteX150" fmla="*/ 497709 w 1290665"/>
                  <a:gd name="connsiteY150" fmla="*/ 397668 h 504825"/>
                  <a:gd name="connsiteX151" fmla="*/ 209578 w 1290665"/>
                  <a:gd name="connsiteY151" fmla="*/ 395287 h 504825"/>
                  <a:gd name="connsiteX152" fmla="*/ 188146 w 1290665"/>
                  <a:gd name="connsiteY152" fmla="*/ 392906 h 504825"/>
                  <a:gd name="connsiteX153" fmla="*/ 171478 w 1290665"/>
                  <a:gd name="connsiteY153" fmla="*/ 385762 h 504825"/>
                  <a:gd name="connsiteX154" fmla="*/ 140521 w 1290665"/>
                  <a:gd name="connsiteY154" fmla="*/ 378618 h 504825"/>
                  <a:gd name="connsiteX155" fmla="*/ 128615 w 1290665"/>
                  <a:gd name="connsiteY155" fmla="*/ 371475 h 504825"/>
                  <a:gd name="connsiteX156" fmla="*/ 119090 w 1290665"/>
                  <a:gd name="connsiteY156" fmla="*/ 369093 h 504825"/>
                  <a:gd name="connsiteX157" fmla="*/ 107184 w 1290665"/>
                  <a:gd name="connsiteY157" fmla="*/ 361950 h 504825"/>
                  <a:gd name="connsiteX158" fmla="*/ 90515 w 1290665"/>
                  <a:gd name="connsiteY158" fmla="*/ 357187 h 504825"/>
                  <a:gd name="connsiteX159" fmla="*/ 69084 w 1290665"/>
                  <a:gd name="connsiteY159" fmla="*/ 347662 h 504825"/>
                  <a:gd name="connsiteX160" fmla="*/ 61940 w 1290665"/>
                  <a:gd name="connsiteY160" fmla="*/ 345281 h 504825"/>
                  <a:gd name="connsiteX161" fmla="*/ 40509 w 1290665"/>
                  <a:gd name="connsiteY161" fmla="*/ 330993 h 504825"/>
                  <a:gd name="connsiteX162" fmla="*/ 26221 w 1290665"/>
                  <a:gd name="connsiteY162" fmla="*/ 321468 h 504825"/>
                  <a:gd name="connsiteX163" fmla="*/ 11934 w 1290665"/>
                  <a:gd name="connsiteY163" fmla="*/ 304800 h 504825"/>
                  <a:gd name="connsiteX164" fmla="*/ 9553 w 1290665"/>
                  <a:gd name="connsiteY164" fmla="*/ 297656 h 504825"/>
                  <a:gd name="connsiteX165" fmla="*/ 28 w 1290665"/>
                  <a:gd name="connsiteY165" fmla="*/ 280987 h 504825"/>
                  <a:gd name="connsiteX166" fmla="*/ 11934 w 1290665"/>
                  <a:gd name="connsiteY166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40584 w 1290665"/>
                  <a:gd name="connsiteY23" fmla="*/ 19050 h 504825"/>
                  <a:gd name="connsiteX24" fmla="*/ 654871 w 1290665"/>
                  <a:gd name="connsiteY24" fmla="*/ 14287 h 504825"/>
                  <a:gd name="connsiteX25" fmla="*/ 671540 w 1290665"/>
                  <a:gd name="connsiteY25" fmla="*/ 9525 h 504825"/>
                  <a:gd name="connsiteX26" fmla="*/ 678684 w 1290665"/>
                  <a:gd name="connsiteY26" fmla="*/ 7143 h 504825"/>
                  <a:gd name="connsiteX27" fmla="*/ 685828 w 1290665"/>
                  <a:gd name="connsiteY27" fmla="*/ 2381 h 504825"/>
                  <a:gd name="connsiteX28" fmla="*/ 716784 w 1290665"/>
                  <a:gd name="connsiteY28" fmla="*/ 0 h 504825"/>
                  <a:gd name="connsiteX29" fmla="*/ 752503 w 1290665"/>
                  <a:gd name="connsiteY29" fmla="*/ 2381 h 504825"/>
                  <a:gd name="connsiteX30" fmla="*/ 759646 w 1290665"/>
                  <a:gd name="connsiteY30" fmla="*/ 7143 h 504825"/>
                  <a:gd name="connsiteX31" fmla="*/ 766790 w 1290665"/>
                  <a:gd name="connsiteY31" fmla="*/ 14287 h 504825"/>
                  <a:gd name="connsiteX32" fmla="*/ 781078 w 1290665"/>
                  <a:gd name="connsiteY32" fmla="*/ 33337 h 504825"/>
                  <a:gd name="connsiteX33" fmla="*/ 783459 w 1290665"/>
                  <a:gd name="connsiteY33" fmla="*/ 40481 h 504825"/>
                  <a:gd name="connsiteX34" fmla="*/ 797746 w 1290665"/>
                  <a:gd name="connsiteY34" fmla="*/ 50006 h 504825"/>
                  <a:gd name="connsiteX35" fmla="*/ 807271 w 1290665"/>
                  <a:gd name="connsiteY35" fmla="*/ 66675 h 504825"/>
                  <a:gd name="connsiteX36" fmla="*/ 809653 w 1290665"/>
                  <a:gd name="connsiteY36" fmla="*/ 73818 h 504825"/>
                  <a:gd name="connsiteX37" fmla="*/ 819178 w 1290665"/>
                  <a:gd name="connsiteY37" fmla="*/ 97631 h 504825"/>
                  <a:gd name="connsiteX38" fmla="*/ 819178 w 1290665"/>
                  <a:gd name="connsiteY38" fmla="*/ 145256 h 504825"/>
                  <a:gd name="connsiteX39" fmla="*/ 804890 w 1290665"/>
                  <a:gd name="connsiteY39" fmla="*/ 161925 h 504825"/>
                  <a:gd name="connsiteX40" fmla="*/ 800128 w 1290665"/>
                  <a:gd name="connsiteY40" fmla="*/ 176212 h 504825"/>
                  <a:gd name="connsiteX41" fmla="*/ 797746 w 1290665"/>
                  <a:gd name="connsiteY41" fmla="*/ 183356 h 504825"/>
                  <a:gd name="connsiteX42" fmla="*/ 802509 w 1290665"/>
                  <a:gd name="connsiteY42" fmla="*/ 190500 h 504825"/>
                  <a:gd name="connsiteX43" fmla="*/ 819178 w 1290665"/>
                  <a:gd name="connsiteY43" fmla="*/ 192881 h 504825"/>
                  <a:gd name="connsiteX44" fmla="*/ 826321 w 1290665"/>
                  <a:gd name="connsiteY44" fmla="*/ 195262 h 504825"/>
                  <a:gd name="connsiteX45" fmla="*/ 869184 w 1290665"/>
                  <a:gd name="connsiteY45" fmla="*/ 192881 h 504825"/>
                  <a:gd name="connsiteX46" fmla="*/ 1090640 w 1290665"/>
                  <a:gd name="connsiteY46" fmla="*/ 190500 h 504825"/>
                  <a:gd name="connsiteX47" fmla="*/ 1104928 w 1290665"/>
                  <a:gd name="connsiteY47" fmla="*/ 185737 h 504825"/>
                  <a:gd name="connsiteX48" fmla="*/ 1135884 w 1290665"/>
                  <a:gd name="connsiteY48" fmla="*/ 178593 h 504825"/>
                  <a:gd name="connsiteX49" fmla="*/ 1150171 w 1290665"/>
                  <a:gd name="connsiteY49" fmla="*/ 173831 h 504825"/>
                  <a:gd name="connsiteX50" fmla="*/ 1169221 w 1290665"/>
                  <a:gd name="connsiteY50" fmla="*/ 166687 h 504825"/>
                  <a:gd name="connsiteX51" fmla="*/ 1176365 w 1290665"/>
                  <a:gd name="connsiteY51" fmla="*/ 161925 h 504825"/>
                  <a:gd name="connsiteX52" fmla="*/ 1197796 w 1290665"/>
                  <a:gd name="connsiteY52" fmla="*/ 154781 h 504825"/>
                  <a:gd name="connsiteX53" fmla="*/ 1204940 w 1290665"/>
                  <a:gd name="connsiteY53" fmla="*/ 152400 h 504825"/>
                  <a:gd name="connsiteX54" fmla="*/ 1226371 w 1290665"/>
                  <a:gd name="connsiteY54" fmla="*/ 145256 h 504825"/>
                  <a:gd name="connsiteX55" fmla="*/ 1238278 w 1290665"/>
                  <a:gd name="connsiteY55" fmla="*/ 140493 h 504825"/>
                  <a:gd name="connsiteX56" fmla="*/ 1245421 w 1290665"/>
                  <a:gd name="connsiteY56" fmla="*/ 138112 h 504825"/>
                  <a:gd name="connsiteX57" fmla="*/ 1252565 w 1290665"/>
                  <a:gd name="connsiteY57" fmla="*/ 133350 h 504825"/>
                  <a:gd name="connsiteX58" fmla="*/ 1266853 w 1290665"/>
                  <a:gd name="connsiteY58" fmla="*/ 128587 h 504825"/>
                  <a:gd name="connsiteX59" fmla="*/ 1281140 w 1290665"/>
                  <a:gd name="connsiteY59" fmla="*/ 121443 h 504825"/>
                  <a:gd name="connsiteX60" fmla="*/ 1290665 w 1290665"/>
                  <a:gd name="connsiteY60" fmla="*/ 123825 h 504825"/>
                  <a:gd name="connsiteX61" fmla="*/ 1288284 w 1290665"/>
                  <a:gd name="connsiteY61" fmla="*/ 138112 h 504825"/>
                  <a:gd name="connsiteX62" fmla="*/ 1283521 w 1290665"/>
                  <a:gd name="connsiteY62" fmla="*/ 157162 h 504825"/>
                  <a:gd name="connsiteX63" fmla="*/ 1278759 w 1290665"/>
                  <a:gd name="connsiteY63" fmla="*/ 164306 h 504825"/>
                  <a:gd name="connsiteX64" fmla="*/ 1266853 w 1290665"/>
                  <a:gd name="connsiteY64" fmla="*/ 180975 h 504825"/>
                  <a:gd name="connsiteX65" fmla="*/ 1264471 w 1290665"/>
                  <a:gd name="connsiteY65" fmla="*/ 188118 h 504825"/>
                  <a:gd name="connsiteX66" fmla="*/ 1254946 w 1290665"/>
                  <a:gd name="connsiteY66" fmla="*/ 202406 h 504825"/>
                  <a:gd name="connsiteX67" fmla="*/ 1247803 w 1290665"/>
                  <a:gd name="connsiteY67" fmla="*/ 216693 h 504825"/>
                  <a:gd name="connsiteX68" fmla="*/ 1245421 w 1290665"/>
                  <a:gd name="connsiteY68" fmla="*/ 223837 h 504825"/>
                  <a:gd name="connsiteX69" fmla="*/ 1240659 w 1290665"/>
                  <a:gd name="connsiteY69" fmla="*/ 230981 h 504825"/>
                  <a:gd name="connsiteX70" fmla="*/ 1238278 w 1290665"/>
                  <a:gd name="connsiteY70" fmla="*/ 238125 h 504825"/>
                  <a:gd name="connsiteX71" fmla="*/ 1228753 w 1290665"/>
                  <a:gd name="connsiteY71" fmla="*/ 254793 h 504825"/>
                  <a:gd name="connsiteX72" fmla="*/ 1223990 w 1290665"/>
                  <a:gd name="connsiteY72" fmla="*/ 276225 h 504825"/>
                  <a:gd name="connsiteX73" fmla="*/ 1228753 w 1290665"/>
                  <a:gd name="connsiteY73" fmla="*/ 302418 h 504825"/>
                  <a:gd name="connsiteX74" fmla="*/ 1235896 w 1290665"/>
                  <a:gd name="connsiteY74" fmla="*/ 323850 h 504825"/>
                  <a:gd name="connsiteX75" fmla="*/ 1238278 w 1290665"/>
                  <a:gd name="connsiteY75" fmla="*/ 333375 h 504825"/>
                  <a:gd name="connsiteX76" fmla="*/ 1245421 w 1290665"/>
                  <a:gd name="connsiteY76" fmla="*/ 340518 h 504825"/>
                  <a:gd name="connsiteX77" fmla="*/ 1247803 w 1290665"/>
                  <a:gd name="connsiteY77" fmla="*/ 347662 h 504825"/>
                  <a:gd name="connsiteX78" fmla="*/ 1250184 w 1290665"/>
                  <a:gd name="connsiteY78" fmla="*/ 357187 h 504825"/>
                  <a:gd name="connsiteX79" fmla="*/ 1259709 w 1290665"/>
                  <a:gd name="connsiteY79" fmla="*/ 376237 h 504825"/>
                  <a:gd name="connsiteX80" fmla="*/ 1266853 w 1290665"/>
                  <a:gd name="connsiteY80" fmla="*/ 400050 h 504825"/>
                  <a:gd name="connsiteX81" fmla="*/ 1269234 w 1290665"/>
                  <a:gd name="connsiteY81" fmla="*/ 407193 h 504825"/>
                  <a:gd name="connsiteX82" fmla="*/ 1271615 w 1290665"/>
                  <a:gd name="connsiteY82" fmla="*/ 414337 h 504825"/>
                  <a:gd name="connsiteX83" fmla="*/ 1269234 w 1290665"/>
                  <a:gd name="connsiteY83" fmla="*/ 431006 h 504825"/>
                  <a:gd name="connsiteX84" fmla="*/ 1221609 w 1290665"/>
                  <a:gd name="connsiteY84" fmla="*/ 426243 h 504825"/>
                  <a:gd name="connsiteX85" fmla="*/ 1212084 w 1290665"/>
                  <a:gd name="connsiteY85" fmla="*/ 421481 h 504825"/>
                  <a:gd name="connsiteX86" fmla="*/ 1197796 w 1290665"/>
                  <a:gd name="connsiteY86" fmla="*/ 419100 h 504825"/>
                  <a:gd name="connsiteX87" fmla="*/ 1178746 w 1290665"/>
                  <a:gd name="connsiteY87" fmla="*/ 411956 h 504825"/>
                  <a:gd name="connsiteX88" fmla="*/ 1171603 w 1290665"/>
                  <a:gd name="connsiteY88" fmla="*/ 407193 h 504825"/>
                  <a:gd name="connsiteX89" fmla="*/ 1145409 w 1290665"/>
                  <a:gd name="connsiteY89" fmla="*/ 397668 h 504825"/>
                  <a:gd name="connsiteX90" fmla="*/ 1131121 w 1290665"/>
                  <a:gd name="connsiteY90" fmla="*/ 395287 h 504825"/>
                  <a:gd name="connsiteX91" fmla="*/ 1121596 w 1290665"/>
                  <a:gd name="connsiteY91" fmla="*/ 390525 h 504825"/>
                  <a:gd name="connsiteX92" fmla="*/ 1109690 w 1290665"/>
                  <a:gd name="connsiteY92" fmla="*/ 388143 h 504825"/>
                  <a:gd name="connsiteX93" fmla="*/ 1100165 w 1290665"/>
                  <a:gd name="connsiteY93" fmla="*/ 385762 h 504825"/>
                  <a:gd name="connsiteX94" fmla="*/ 1088259 w 1290665"/>
                  <a:gd name="connsiteY94" fmla="*/ 381000 h 504825"/>
                  <a:gd name="connsiteX95" fmla="*/ 1078734 w 1290665"/>
                  <a:gd name="connsiteY95" fmla="*/ 378618 h 504825"/>
                  <a:gd name="connsiteX96" fmla="*/ 1071590 w 1290665"/>
                  <a:gd name="connsiteY96" fmla="*/ 376237 h 504825"/>
                  <a:gd name="connsiteX97" fmla="*/ 1062065 w 1290665"/>
                  <a:gd name="connsiteY97" fmla="*/ 373856 h 504825"/>
                  <a:gd name="connsiteX98" fmla="*/ 1047778 w 1290665"/>
                  <a:gd name="connsiteY98" fmla="*/ 369093 h 504825"/>
                  <a:gd name="connsiteX99" fmla="*/ 1038253 w 1290665"/>
                  <a:gd name="connsiteY99" fmla="*/ 366712 h 504825"/>
                  <a:gd name="connsiteX100" fmla="*/ 1023965 w 1290665"/>
                  <a:gd name="connsiteY100" fmla="*/ 361950 h 504825"/>
                  <a:gd name="connsiteX101" fmla="*/ 1012059 w 1290665"/>
                  <a:gd name="connsiteY101" fmla="*/ 359568 h 504825"/>
                  <a:gd name="connsiteX102" fmla="*/ 1004915 w 1290665"/>
                  <a:gd name="connsiteY102" fmla="*/ 357187 h 504825"/>
                  <a:gd name="connsiteX103" fmla="*/ 988246 w 1290665"/>
                  <a:gd name="connsiteY103" fmla="*/ 354806 h 504825"/>
                  <a:gd name="connsiteX104" fmla="*/ 964434 w 1290665"/>
                  <a:gd name="connsiteY104" fmla="*/ 350043 h 504825"/>
                  <a:gd name="connsiteX105" fmla="*/ 933478 w 1290665"/>
                  <a:gd name="connsiteY105" fmla="*/ 347662 h 504825"/>
                  <a:gd name="connsiteX106" fmla="*/ 909665 w 1290665"/>
                  <a:gd name="connsiteY106" fmla="*/ 385762 h 504825"/>
                  <a:gd name="connsiteX107" fmla="*/ 912046 w 1290665"/>
                  <a:gd name="connsiteY107" fmla="*/ 392906 h 504825"/>
                  <a:gd name="connsiteX108" fmla="*/ 909665 w 1290665"/>
                  <a:gd name="connsiteY108" fmla="*/ 428625 h 504825"/>
                  <a:gd name="connsiteX109" fmla="*/ 904903 w 1290665"/>
                  <a:gd name="connsiteY109" fmla="*/ 442912 h 504825"/>
                  <a:gd name="connsiteX110" fmla="*/ 890615 w 1290665"/>
                  <a:gd name="connsiteY110" fmla="*/ 454818 h 504825"/>
                  <a:gd name="connsiteX111" fmla="*/ 885853 w 1290665"/>
                  <a:gd name="connsiteY111" fmla="*/ 461962 h 504825"/>
                  <a:gd name="connsiteX112" fmla="*/ 878709 w 1290665"/>
                  <a:gd name="connsiteY112" fmla="*/ 466725 h 504825"/>
                  <a:gd name="connsiteX113" fmla="*/ 869184 w 1290665"/>
                  <a:gd name="connsiteY113" fmla="*/ 473868 h 504825"/>
                  <a:gd name="connsiteX114" fmla="*/ 862040 w 1290665"/>
                  <a:gd name="connsiteY114" fmla="*/ 478631 h 504825"/>
                  <a:gd name="connsiteX115" fmla="*/ 847753 w 1290665"/>
                  <a:gd name="connsiteY115" fmla="*/ 483393 h 504825"/>
                  <a:gd name="connsiteX116" fmla="*/ 838228 w 1290665"/>
                  <a:gd name="connsiteY116" fmla="*/ 488156 h 504825"/>
                  <a:gd name="connsiteX117" fmla="*/ 823940 w 1290665"/>
                  <a:gd name="connsiteY117" fmla="*/ 497681 h 504825"/>
                  <a:gd name="connsiteX118" fmla="*/ 814415 w 1290665"/>
                  <a:gd name="connsiteY118" fmla="*/ 500062 h 504825"/>
                  <a:gd name="connsiteX119" fmla="*/ 797746 w 1290665"/>
                  <a:gd name="connsiteY119" fmla="*/ 504825 h 504825"/>
                  <a:gd name="connsiteX120" fmla="*/ 771553 w 1290665"/>
                  <a:gd name="connsiteY120" fmla="*/ 502443 h 504825"/>
                  <a:gd name="connsiteX121" fmla="*/ 757265 w 1290665"/>
                  <a:gd name="connsiteY121" fmla="*/ 488156 h 504825"/>
                  <a:gd name="connsiteX122" fmla="*/ 745359 w 1290665"/>
                  <a:gd name="connsiteY122" fmla="*/ 473868 h 504825"/>
                  <a:gd name="connsiteX123" fmla="*/ 738215 w 1290665"/>
                  <a:gd name="connsiteY123" fmla="*/ 466725 h 504825"/>
                  <a:gd name="connsiteX124" fmla="*/ 731071 w 1290665"/>
                  <a:gd name="connsiteY124" fmla="*/ 452437 h 504825"/>
                  <a:gd name="connsiteX125" fmla="*/ 728690 w 1290665"/>
                  <a:gd name="connsiteY125" fmla="*/ 445293 h 504825"/>
                  <a:gd name="connsiteX126" fmla="*/ 723928 w 1290665"/>
                  <a:gd name="connsiteY126" fmla="*/ 435768 h 504825"/>
                  <a:gd name="connsiteX127" fmla="*/ 716784 w 1290665"/>
                  <a:gd name="connsiteY127" fmla="*/ 421481 h 504825"/>
                  <a:gd name="connsiteX128" fmla="*/ 714403 w 1290665"/>
                  <a:gd name="connsiteY128" fmla="*/ 392906 h 504825"/>
                  <a:gd name="connsiteX129" fmla="*/ 702496 w 1290665"/>
                  <a:gd name="connsiteY129" fmla="*/ 383381 h 504825"/>
                  <a:gd name="connsiteX130" fmla="*/ 690590 w 1290665"/>
                  <a:gd name="connsiteY130" fmla="*/ 378618 h 504825"/>
                  <a:gd name="connsiteX131" fmla="*/ 683446 w 1290665"/>
                  <a:gd name="connsiteY131" fmla="*/ 381000 h 504825"/>
                  <a:gd name="connsiteX132" fmla="*/ 681065 w 1290665"/>
                  <a:gd name="connsiteY132" fmla="*/ 390525 h 504825"/>
                  <a:gd name="connsiteX133" fmla="*/ 688209 w 1290665"/>
                  <a:gd name="connsiteY133" fmla="*/ 411956 h 504825"/>
                  <a:gd name="connsiteX134" fmla="*/ 690590 w 1290665"/>
                  <a:gd name="connsiteY134" fmla="*/ 423862 h 504825"/>
                  <a:gd name="connsiteX135" fmla="*/ 692971 w 1290665"/>
                  <a:gd name="connsiteY135" fmla="*/ 431006 h 504825"/>
                  <a:gd name="connsiteX136" fmla="*/ 690590 w 1290665"/>
                  <a:gd name="connsiteY136" fmla="*/ 464343 h 504825"/>
                  <a:gd name="connsiteX137" fmla="*/ 688209 w 1290665"/>
                  <a:gd name="connsiteY137" fmla="*/ 471487 h 504825"/>
                  <a:gd name="connsiteX138" fmla="*/ 666778 w 1290665"/>
                  <a:gd name="connsiteY138" fmla="*/ 483393 h 504825"/>
                  <a:gd name="connsiteX139" fmla="*/ 659634 w 1290665"/>
                  <a:gd name="connsiteY139" fmla="*/ 488156 h 504825"/>
                  <a:gd name="connsiteX140" fmla="*/ 619153 w 1290665"/>
                  <a:gd name="connsiteY140" fmla="*/ 485775 h 504825"/>
                  <a:gd name="connsiteX141" fmla="*/ 612009 w 1290665"/>
                  <a:gd name="connsiteY141" fmla="*/ 481012 h 504825"/>
                  <a:gd name="connsiteX142" fmla="*/ 602484 w 1290665"/>
                  <a:gd name="connsiteY142" fmla="*/ 473868 h 504825"/>
                  <a:gd name="connsiteX143" fmla="*/ 588196 w 1290665"/>
                  <a:gd name="connsiteY143" fmla="*/ 461962 h 504825"/>
                  <a:gd name="connsiteX144" fmla="*/ 571528 w 1290665"/>
                  <a:gd name="connsiteY144" fmla="*/ 440531 h 504825"/>
                  <a:gd name="connsiteX145" fmla="*/ 562003 w 1290665"/>
                  <a:gd name="connsiteY145" fmla="*/ 428625 h 504825"/>
                  <a:gd name="connsiteX146" fmla="*/ 559621 w 1290665"/>
                  <a:gd name="connsiteY146" fmla="*/ 421481 h 504825"/>
                  <a:gd name="connsiteX147" fmla="*/ 552478 w 1290665"/>
                  <a:gd name="connsiteY147" fmla="*/ 414337 h 504825"/>
                  <a:gd name="connsiteX148" fmla="*/ 550096 w 1290665"/>
                  <a:gd name="connsiteY148" fmla="*/ 407193 h 504825"/>
                  <a:gd name="connsiteX149" fmla="*/ 497709 w 1290665"/>
                  <a:gd name="connsiteY149" fmla="*/ 397668 h 504825"/>
                  <a:gd name="connsiteX150" fmla="*/ 209578 w 1290665"/>
                  <a:gd name="connsiteY150" fmla="*/ 395287 h 504825"/>
                  <a:gd name="connsiteX151" fmla="*/ 188146 w 1290665"/>
                  <a:gd name="connsiteY151" fmla="*/ 392906 h 504825"/>
                  <a:gd name="connsiteX152" fmla="*/ 171478 w 1290665"/>
                  <a:gd name="connsiteY152" fmla="*/ 385762 h 504825"/>
                  <a:gd name="connsiteX153" fmla="*/ 140521 w 1290665"/>
                  <a:gd name="connsiteY153" fmla="*/ 378618 h 504825"/>
                  <a:gd name="connsiteX154" fmla="*/ 128615 w 1290665"/>
                  <a:gd name="connsiteY154" fmla="*/ 371475 h 504825"/>
                  <a:gd name="connsiteX155" fmla="*/ 119090 w 1290665"/>
                  <a:gd name="connsiteY155" fmla="*/ 369093 h 504825"/>
                  <a:gd name="connsiteX156" fmla="*/ 107184 w 1290665"/>
                  <a:gd name="connsiteY156" fmla="*/ 361950 h 504825"/>
                  <a:gd name="connsiteX157" fmla="*/ 90515 w 1290665"/>
                  <a:gd name="connsiteY157" fmla="*/ 357187 h 504825"/>
                  <a:gd name="connsiteX158" fmla="*/ 69084 w 1290665"/>
                  <a:gd name="connsiteY158" fmla="*/ 347662 h 504825"/>
                  <a:gd name="connsiteX159" fmla="*/ 61940 w 1290665"/>
                  <a:gd name="connsiteY159" fmla="*/ 345281 h 504825"/>
                  <a:gd name="connsiteX160" fmla="*/ 40509 w 1290665"/>
                  <a:gd name="connsiteY160" fmla="*/ 330993 h 504825"/>
                  <a:gd name="connsiteX161" fmla="*/ 26221 w 1290665"/>
                  <a:gd name="connsiteY161" fmla="*/ 321468 h 504825"/>
                  <a:gd name="connsiteX162" fmla="*/ 11934 w 1290665"/>
                  <a:gd name="connsiteY162" fmla="*/ 304800 h 504825"/>
                  <a:gd name="connsiteX163" fmla="*/ 9553 w 1290665"/>
                  <a:gd name="connsiteY163" fmla="*/ 297656 h 504825"/>
                  <a:gd name="connsiteX164" fmla="*/ 28 w 1290665"/>
                  <a:gd name="connsiteY164" fmla="*/ 280987 h 504825"/>
                  <a:gd name="connsiteX165" fmla="*/ 11934 w 1290665"/>
                  <a:gd name="connsiteY165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678684 w 1290665"/>
                  <a:gd name="connsiteY25" fmla="*/ 7143 h 504825"/>
                  <a:gd name="connsiteX26" fmla="*/ 685828 w 1290665"/>
                  <a:gd name="connsiteY26" fmla="*/ 2381 h 504825"/>
                  <a:gd name="connsiteX27" fmla="*/ 716784 w 1290665"/>
                  <a:gd name="connsiteY27" fmla="*/ 0 h 504825"/>
                  <a:gd name="connsiteX28" fmla="*/ 752503 w 1290665"/>
                  <a:gd name="connsiteY28" fmla="*/ 2381 h 504825"/>
                  <a:gd name="connsiteX29" fmla="*/ 759646 w 1290665"/>
                  <a:gd name="connsiteY29" fmla="*/ 7143 h 504825"/>
                  <a:gd name="connsiteX30" fmla="*/ 766790 w 1290665"/>
                  <a:gd name="connsiteY30" fmla="*/ 14287 h 504825"/>
                  <a:gd name="connsiteX31" fmla="*/ 781078 w 1290665"/>
                  <a:gd name="connsiteY31" fmla="*/ 33337 h 504825"/>
                  <a:gd name="connsiteX32" fmla="*/ 783459 w 1290665"/>
                  <a:gd name="connsiteY32" fmla="*/ 40481 h 504825"/>
                  <a:gd name="connsiteX33" fmla="*/ 797746 w 1290665"/>
                  <a:gd name="connsiteY33" fmla="*/ 50006 h 504825"/>
                  <a:gd name="connsiteX34" fmla="*/ 807271 w 1290665"/>
                  <a:gd name="connsiteY34" fmla="*/ 66675 h 504825"/>
                  <a:gd name="connsiteX35" fmla="*/ 809653 w 1290665"/>
                  <a:gd name="connsiteY35" fmla="*/ 73818 h 504825"/>
                  <a:gd name="connsiteX36" fmla="*/ 819178 w 1290665"/>
                  <a:gd name="connsiteY36" fmla="*/ 97631 h 504825"/>
                  <a:gd name="connsiteX37" fmla="*/ 819178 w 1290665"/>
                  <a:gd name="connsiteY37" fmla="*/ 145256 h 504825"/>
                  <a:gd name="connsiteX38" fmla="*/ 804890 w 1290665"/>
                  <a:gd name="connsiteY38" fmla="*/ 161925 h 504825"/>
                  <a:gd name="connsiteX39" fmla="*/ 800128 w 1290665"/>
                  <a:gd name="connsiteY39" fmla="*/ 176212 h 504825"/>
                  <a:gd name="connsiteX40" fmla="*/ 797746 w 1290665"/>
                  <a:gd name="connsiteY40" fmla="*/ 183356 h 504825"/>
                  <a:gd name="connsiteX41" fmla="*/ 802509 w 1290665"/>
                  <a:gd name="connsiteY41" fmla="*/ 190500 h 504825"/>
                  <a:gd name="connsiteX42" fmla="*/ 819178 w 1290665"/>
                  <a:gd name="connsiteY42" fmla="*/ 192881 h 504825"/>
                  <a:gd name="connsiteX43" fmla="*/ 826321 w 1290665"/>
                  <a:gd name="connsiteY43" fmla="*/ 195262 h 504825"/>
                  <a:gd name="connsiteX44" fmla="*/ 869184 w 1290665"/>
                  <a:gd name="connsiteY44" fmla="*/ 192881 h 504825"/>
                  <a:gd name="connsiteX45" fmla="*/ 1090640 w 1290665"/>
                  <a:gd name="connsiteY45" fmla="*/ 190500 h 504825"/>
                  <a:gd name="connsiteX46" fmla="*/ 1104928 w 1290665"/>
                  <a:gd name="connsiteY46" fmla="*/ 185737 h 504825"/>
                  <a:gd name="connsiteX47" fmla="*/ 1135884 w 1290665"/>
                  <a:gd name="connsiteY47" fmla="*/ 178593 h 504825"/>
                  <a:gd name="connsiteX48" fmla="*/ 1150171 w 1290665"/>
                  <a:gd name="connsiteY48" fmla="*/ 173831 h 504825"/>
                  <a:gd name="connsiteX49" fmla="*/ 1169221 w 1290665"/>
                  <a:gd name="connsiteY49" fmla="*/ 166687 h 504825"/>
                  <a:gd name="connsiteX50" fmla="*/ 1176365 w 1290665"/>
                  <a:gd name="connsiteY50" fmla="*/ 161925 h 504825"/>
                  <a:gd name="connsiteX51" fmla="*/ 1197796 w 1290665"/>
                  <a:gd name="connsiteY51" fmla="*/ 154781 h 504825"/>
                  <a:gd name="connsiteX52" fmla="*/ 1204940 w 1290665"/>
                  <a:gd name="connsiteY52" fmla="*/ 152400 h 504825"/>
                  <a:gd name="connsiteX53" fmla="*/ 1226371 w 1290665"/>
                  <a:gd name="connsiteY53" fmla="*/ 145256 h 504825"/>
                  <a:gd name="connsiteX54" fmla="*/ 1238278 w 1290665"/>
                  <a:gd name="connsiteY54" fmla="*/ 140493 h 504825"/>
                  <a:gd name="connsiteX55" fmla="*/ 1245421 w 1290665"/>
                  <a:gd name="connsiteY55" fmla="*/ 138112 h 504825"/>
                  <a:gd name="connsiteX56" fmla="*/ 1252565 w 1290665"/>
                  <a:gd name="connsiteY56" fmla="*/ 133350 h 504825"/>
                  <a:gd name="connsiteX57" fmla="*/ 1266853 w 1290665"/>
                  <a:gd name="connsiteY57" fmla="*/ 128587 h 504825"/>
                  <a:gd name="connsiteX58" fmla="*/ 1281140 w 1290665"/>
                  <a:gd name="connsiteY58" fmla="*/ 121443 h 504825"/>
                  <a:gd name="connsiteX59" fmla="*/ 1290665 w 1290665"/>
                  <a:gd name="connsiteY59" fmla="*/ 123825 h 504825"/>
                  <a:gd name="connsiteX60" fmla="*/ 1288284 w 1290665"/>
                  <a:gd name="connsiteY60" fmla="*/ 138112 h 504825"/>
                  <a:gd name="connsiteX61" fmla="*/ 1283521 w 1290665"/>
                  <a:gd name="connsiteY61" fmla="*/ 157162 h 504825"/>
                  <a:gd name="connsiteX62" fmla="*/ 1278759 w 1290665"/>
                  <a:gd name="connsiteY62" fmla="*/ 164306 h 504825"/>
                  <a:gd name="connsiteX63" fmla="*/ 1266853 w 1290665"/>
                  <a:gd name="connsiteY63" fmla="*/ 180975 h 504825"/>
                  <a:gd name="connsiteX64" fmla="*/ 1264471 w 1290665"/>
                  <a:gd name="connsiteY64" fmla="*/ 188118 h 504825"/>
                  <a:gd name="connsiteX65" fmla="*/ 1254946 w 1290665"/>
                  <a:gd name="connsiteY65" fmla="*/ 202406 h 504825"/>
                  <a:gd name="connsiteX66" fmla="*/ 1247803 w 1290665"/>
                  <a:gd name="connsiteY66" fmla="*/ 216693 h 504825"/>
                  <a:gd name="connsiteX67" fmla="*/ 1245421 w 1290665"/>
                  <a:gd name="connsiteY67" fmla="*/ 223837 h 504825"/>
                  <a:gd name="connsiteX68" fmla="*/ 1240659 w 1290665"/>
                  <a:gd name="connsiteY68" fmla="*/ 230981 h 504825"/>
                  <a:gd name="connsiteX69" fmla="*/ 1238278 w 1290665"/>
                  <a:gd name="connsiteY69" fmla="*/ 238125 h 504825"/>
                  <a:gd name="connsiteX70" fmla="*/ 1228753 w 1290665"/>
                  <a:gd name="connsiteY70" fmla="*/ 254793 h 504825"/>
                  <a:gd name="connsiteX71" fmla="*/ 1223990 w 1290665"/>
                  <a:gd name="connsiteY71" fmla="*/ 276225 h 504825"/>
                  <a:gd name="connsiteX72" fmla="*/ 1228753 w 1290665"/>
                  <a:gd name="connsiteY72" fmla="*/ 302418 h 504825"/>
                  <a:gd name="connsiteX73" fmla="*/ 1235896 w 1290665"/>
                  <a:gd name="connsiteY73" fmla="*/ 323850 h 504825"/>
                  <a:gd name="connsiteX74" fmla="*/ 1238278 w 1290665"/>
                  <a:gd name="connsiteY74" fmla="*/ 333375 h 504825"/>
                  <a:gd name="connsiteX75" fmla="*/ 1245421 w 1290665"/>
                  <a:gd name="connsiteY75" fmla="*/ 340518 h 504825"/>
                  <a:gd name="connsiteX76" fmla="*/ 1247803 w 1290665"/>
                  <a:gd name="connsiteY76" fmla="*/ 347662 h 504825"/>
                  <a:gd name="connsiteX77" fmla="*/ 1250184 w 1290665"/>
                  <a:gd name="connsiteY77" fmla="*/ 357187 h 504825"/>
                  <a:gd name="connsiteX78" fmla="*/ 1259709 w 1290665"/>
                  <a:gd name="connsiteY78" fmla="*/ 376237 h 504825"/>
                  <a:gd name="connsiteX79" fmla="*/ 1266853 w 1290665"/>
                  <a:gd name="connsiteY79" fmla="*/ 400050 h 504825"/>
                  <a:gd name="connsiteX80" fmla="*/ 1269234 w 1290665"/>
                  <a:gd name="connsiteY80" fmla="*/ 407193 h 504825"/>
                  <a:gd name="connsiteX81" fmla="*/ 1271615 w 1290665"/>
                  <a:gd name="connsiteY81" fmla="*/ 414337 h 504825"/>
                  <a:gd name="connsiteX82" fmla="*/ 1269234 w 1290665"/>
                  <a:gd name="connsiteY82" fmla="*/ 431006 h 504825"/>
                  <a:gd name="connsiteX83" fmla="*/ 1221609 w 1290665"/>
                  <a:gd name="connsiteY83" fmla="*/ 426243 h 504825"/>
                  <a:gd name="connsiteX84" fmla="*/ 1212084 w 1290665"/>
                  <a:gd name="connsiteY84" fmla="*/ 421481 h 504825"/>
                  <a:gd name="connsiteX85" fmla="*/ 1197796 w 1290665"/>
                  <a:gd name="connsiteY85" fmla="*/ 419100 h 504825"/>
                  <a:gd name="connsiteX86" fmla="*/ 1178746 w 1290665"/>
                  <a:gd name="connsiteY86" fmla="*/ 411956 h 504825"/>
                  <a:gd name="connsiteX87" fmla="*/ 1171603 w 1290665"/>
                  <a:gd name="connsiteY87" fmla="*/ 407193 h 504825"/>
                  <a:gd name="connsiteX88" fmla="*/ 1145409 w 1290665"/>
                  <a:gd name="connsiteY88" fmla="*/ 397668 h 504825"/>
                  <a:gd name="connsiteX89" fmla="*/ 1131121 w 1290665"/>
                  <a:gd name="connsiteY89" fmla="*/ 395287 h 504825"/>
                  <a:gd name="connsiteX90" fmla="*/ 1121596 w 1290665"/>
                  <a:gd name="connsiteY90" fmla="*/ 390525 h 504825"/>
                  <a:gd name="connsiteX91" fmla="*/ 1109690 w 1290665"/>
                  <a:gd name="connsiteY91" fmla="*/ 388143 h 504825"/>
                  <a:gd name="connsiteX92" fmla="*/ 1100165 w 1290665"/>
                  <a:gd name="connsiteY92" fmla="*/ 385762 h 504825"/>
                  <a:gd name="connsiteX93" fmla="*/ 1088259 w 1290665"/>
                  <a:gd name="connsiteY93" fmla="*/ 381000 h 504825"/>
                  <a:gd name="connsiteX94" fmla="*/ 1078734 w 1290665"/>
                  <a:gd name="connsiteY94" fmla="*/ 378618 h 504825"/>
                  <a:gd name="connsiteX95" fmla="*/ 1071590 w 1290665"/>
                  <a:gd name="connsiteY95" fmla="*/ 376237 h 504825"/>
                  <a:gd name="connsiteX96" fmla="*/ 1062065 w 1290665"/>
                  <a:gd name="connsiteY96" fmla="*/ 373856 h 504825"/>
                  <a:gd name="connsiteX97" fmla="*/ 1047778 w 1290665"/>
                  <a:gd name="connsiteY97" fmla="*/ 369093 h 504825"/>
                  <a:gd name="connsiteX98" fmla="*/ 1038253 w 1290665"/>
                  <a:gd name="connsiteY98" fmla="*/ 366712 h 504825"/>
                  <a:gd name="connsiteX99" fmla="*/ 1023965 w 1290665"/>
                  <a:gd name="connsiteY99" fmla="*/ 361950 h 504825"/>
                  <a:gd name="connsiteX100" fmla="*/ 1012059 w 1290665"/>
                  <a:gd name="connsiteY100" fmla="*/ 359568 h 504825"/>
                  <a:gd name="connsiteX101" fmla="*/ 1004915 w 1290665"/>
                  <a:gd name="connsiteY101" fmla="*/ 357187 h 504825"/>
                  <a:gd name="connsiteX102" fmla="*/ 988246 w 1290665"/>
                  <a:gd name="connsiteY102" fmla="*/ 354806 h 504825"/>
                  <a:gd name="connsiteX103" fmla="*/ 964434 w 1290665"/>
                  <a:gd name="connsiteY103" fmla="*/ 350043 h 504825"/>
                  <a:gd name="connsiteX104" fmla="*/ 933478 w 1290665"/>
                  <a:gd name="connsiteY104" fmla="*/ 347662 h 504825"/>
                  <a:gd name="connsiteX105" fmla="*/ 909665 w 1290665"/>
                  <a:gd name="connsiteY105" fmla="*/ 385762 h 504825"/>
                  <a:gd name="connsiteX106" fmla="*/ 912046 w 1290665"/>
                  <a:gd name="connsiteY106" fmla="*/ 392906 h 504825"/>
                  <a:gd name="connsiteX107" fmla="*/ 909665 w 1290665"/>
                  <a:gd name="connsiteY107" fmla="*/ 428625 h 504825"/>
                  <a:gd name="connsiteX108" fmla="*/ 904903 w 1290665"/>
                  <a:gd name="connsiteY108" fmla="*/ 442912 h 504825"/>
                  <a:gd name="connsiteX109" fmla="*/ 890615 w 1290665"/>
                  <a:gd name="connsiteY109" fmla="*/ 454818 h 504825"/>
                  <a:gd name="connsiteX110" fmla="*/ 885853 w 1290665"/>
                  <a:gd name="connsiteY110" fmla="*/ 461962 h 504825"/>
                  <a:gd name="connsiteX111" fmla="*/ 878709 w 1290665"/>
                  <a:gd name="connsiteY111" fmla="*/ 466725 h 504825"/>
                  <a:gd name="connsiteX112" fmla="*/ 869184 w 1290665"/>
                  <a:gd name="connsiteY112" fmla="*/ 473868 h 504825"/>
                  <a:gd name="connsiteX113" fmla="*/ 862040 w 1290665"/>
                  <a:gd name="connsiteY113" fmla="*/ 478631 h 504825"/>
                  <a:gd name="connsiteX114" fmla="*/ 847753 w 1290665"/>
                  <a:gd name="connsiteY114" fmla="*/ 483393 h 504825"/>
                  <a:gd name="connsiteX115" fmla="*/ 838228 w 1290665"/>
                  <a:gd name="connsiteY115" fmla="*/ 488156 h 504825"/>
                  <a:gd name="connsiteX116" fmla="*/ 823940 w 1290665"/>
                  <a:gd name="connsiteY116" fmla="*/ 497681 h 504825"/>
                  <a:gd name="connsiteX117" fmla="*/ 814415 w 1290665"/>
                  <a:gd name="connsiteY117" fmla="*/ 500062 h 504825"/>
                  <a:gd name="connsiteX118" fmla="*/ 797746 w 1290665"/>
                  <a:gd name="connsiteY118" fmla="*/ 504825 h 504825"/>
                  <a:gd name="connsiteX119" fmla="*/ 771553 w 1290665"/>
                  <a:gd name="connsiteY119" fmla="*/ 502443 h 504825"/>
                  <a:gd name="connsiteX120" fmla="*/ 757265 w 1290665"/>
                  <a:gd name="connsiteY120" fmla="*/ 488156 h 504825"/>
                  <a:gd name="connsiteX121" fmla="*/ 745359 w 1290665"/>
                  <a:gd name="connsiteY121" fmla="*/ 473868 h 504825"/>
                  <a:gd name="connsiteX122" fmla="*/ 738215 w 1290665"/>
                  <a:gd name="connsiteY122" fmla="*/ 466725 h 504825"/>
                  <a:gd name="connsiteX123" fmla="*/ 731071 w 1290665"/>
                  <a:gd name="connsiteY123" fmla="*/ 452437 h 504825"/>
                  <a:gd name="connsiteX124" fmla="*/ 728690 w 1290665"/>
                  <a:gd name="connsiteY124" fmla="*/ 445293 h 504825"/>
                  <a:gd name="connsiteX125" fmla="*/ 723928 w 1290665"/>
                  <a:gd name="connsiteY125" fmla="*/ 435768 h 504825"/>
                  <a:gd name="connsiteX126" fmla="*/ 716784 w 1290665"/>
                  <a:gd name="connsiteY126" fmla="*/ 421481 h 504825"/>
                  <a:gd name="connsiteX127" fmla="*/ 714403 w 1290665"/>
                  <a:gd name="connsiteY127" fmla="*/ 392906 h 504825"/>
                  <a:gd name="connsiteX128" fmla="*/ 702496 w 1290665"/>
                  <a:gd name="connsiteY128" fmla="*/ 383381 h 504825"/>
                  <a:gd name="connsiteX129" fmla="*/ 690590 w 1290665"/>
                  <a:gd name="connsiteY129" fmla="*/ 378618 h 504825"/>
                  <a:gd name="connsiteX130" fmla="*/ 683446 w 1290665"/>
                  <a:gd name="connsiteY130" fmla="*/ 381000 h 504825"/>
                  <a:gd name="connsiteX131" fmla="*/ 681065 w 1290665"/>
                  <a:gd name="connsiteY131" fmla="*/ 390525 h 504825"/>
                  <a:gd name="connsiteX132" fmla="*/ 688209 w 1290665"/>
                  <a:gd name="connsiteY132" fmla="*/ 411956 h 504825"/>
                  <a:gd name="connsiteX133" fmla="*/ 690590 w 1290665"/>
                  <a:gd name="connsiteY133" fmla="*/ 423862 h 504825"/>
                  <a:gd name="connsiteX134" fmla="*/ 692971 w 1290665"/>
                  <a:gd name="connsiteY134" fmla="*/ 431006 h 504825"/>
                  <a:gd name="connsiteX135" fmla="*/ 690590 w 1290665"/>
                  <a:gd name="connsiteY135" fmla="*/ 464343 h 504825"/>
                  <a:gd name="connsiteX136" fmla="*/ 688209 w 1290665"/>
                  <a:gd name="connsiteY136" fmla="*/ 471487 h 504825"/>
                  <a:gd name="connsiteX137" fmla="*/ 666778 w 1290665"/>
                  <a:gd name="connsiteY137" fmla="*/ 483393 h 504825"/>
                  <a:gd name="connsiteX138" fmla="*/ 659634 w 1290665"/>
                  <a:gd name="connsiteY138" fmla="*/ 488156 h 504825"/>
                  <a:gd name="connsiteX139" fmla="*/ 619153 w 1290665"/>
                  <a:gd name="connsiteY139" fmla="*/ 485775 h 504825"/>
                  <a:gd name="connsiteX140" fmla="*/ 612009 w 1290665"/>
                  <a:gd name="connsiteY140" fmla="*/ 481012 h 504825"/>
                  <a:gd name="connsiteX141" fmla="*/ 602484 w 1290665"/>
                  <a:gd name="connsiteY141" fmla="*/ 473868 h 504825"/>
                  <a:gd name="connsiteX142" fmla="*/ 588196 w 1290665"/>
                  <a:gd name="connsiteY142" fmla="*/ 461962 h 504825"/>
                  <a:gd name="connsiteX143" fmla="*/ 571528 w 1290665"/>
                  <a:gd name="connsiteY143" fmla="*/ 440531 h 504825"/>
                  <a:gd name="connsiteX144" fmla="*/ 562003 w 1290665"/>
                  <a:gd name="connsiteY144" fmla="*/ 428625 h 504825"/>
                  <a:gd name="connsiteX145" fmla="*/ 559621 w 1290665"/>
                  <a:gd name="connsiteY145" fmla="*/ 421481 h 504825"/>
                  <a:gd name="connsiteX146" fmla="*/ 552478 w 1290665"/>
                  <a:gd name="connsiteY146" fmla="*/ 414337 h 504825"/>
                  <a:gd name="connsiteX147" fmla="*/ 550096 w 1290665"/>
                  <a:gd name="connsiteY147" fmla="*/ 407193 h 504825"/>
                  <a:gd name="connsiteX148" fmla="*/ 497709 w 1290665"/>
                  <a:gd name="connsiteY148" fmla="*/ 397668 h 504825"/>
                  <a:gd name="connsiteX149" fmla="*/ 209578 w 1290665"/>
                  <a:gd name="connsiteY149" fmla="*/ 395287 h 504825"/>
                  <a:gd name="connsiteX150" fmla="*/ 188146 w 1290665"/>
                  <a:gd name="connsiteY150" fmla="*/ 392906 h 504825"/>
                  <a:gd name="connsiteX151" fmla="*/ 171478 w 1290665"/>
                  <a:gd name="connsiteY151" fmla="*/ 385762 h 504825"/>
                  <a:gd name="connsiteX152" fmla="*/ 140521 w 1290665"/>
                  <a:gd name="connsiteY152" fmla="*/ 378618 h 504825"/>
                  <a:gd name="connsiteX153" fmla="*/ 128615 w 1290665"/>
                  <a:gd name="connsiteY153" fmla="*/ 371475 h 504825"/>
                  <a:gd name="connsiteX154" fmla="*/ 119090 w 1290665"/>
                  <a:gd name="connsiteY154" fmla="*/ 369093 h 504825"/>
                  <a:gd name="connsiteX155" fmla="*/ 107184 w 1290665"/>
                  <a:gd name="connsiteY155" fmla="*/ 361950 h 504825"/>
                  <a:gd name="connsiteX156" fmla="*/ 90515 w 1290665"/>
                  <a:gd name="connsiteY156" fmla="*/ 357187 h 504825"/>
                  <a:gd name="connsiteX157" fmla="*/ 69084 w 1290665"/>
                  <a:gd name="connsiteY157" fmla="*/ 347662 h 504825"/>
                  <a:gd name="connsiteX158" fmla="*/ 61940 w 1290665"/>
                  <a:gd name="connsiteY158" fmla="*/ 345281 h 504825"/>
                  <a:gd name="connsiteX159" fmla="*/ 40509 w 1290665"/>
                  <a:gd name="connsiteY159" fmla="*/ 330993 h 504825"/>
                  <a:gd name="connsiteX160" fmla="*/ 26221 w 1290665"/>
                  <a:gd name="connsiteY160" fmla="*/ 321468 h 504825"/>
                  <a:gd name="connsiteX161" fmla="*/ 11934 w 1290665"/>
                  <a:gd name="connsiteY161" fmla="*/ 304800 h 504825"/>
                  <a:gd name="connsiteX162" fmla="*/ 9553 w 1290665"/>
                  <a:gd name="connsiteY162" fmla="*/ 297656 h 504825"/>
                  <a:gd name="connsiteX163" fmla="*/ 28 w 1290665"/>
                  <a:gd name="connsiteY163" fmla="*/ 280987 h 504825"/>
                  <a:gd name="connsiteX164" fmla="*/ 11934 w 1290665"/>
                  <a:gd name="connsiteY16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685828 w 1290665"/>
                  <a:gd name="connsiteY25" fmla="*/ 2381 h 504825"/>
                  <a:gd name="connsiteX26" fmla="*/ 716784 w 1290665"/>
                  <a:gd name="connsiteY26" fmla="*/ 0 h 504825"/>
                  <a:gd name="connsiteX27" fmla="*/ 752503 w 1290665"/>
                  <a:gd name="connsiteY27" fmla="*/ 2381 h 504825"/>
                  <a:gd name="connsiteX28" fmla="*/ 759646 w 1290665"/>
                  <a:gd name="connsiteY28" fmla="*/ 7143 h 504825"/>
                  <a:gd name="connsiteX29" fmla="*/ 766790 w 1290665"/>
                  <a:gd name="connsiteY29" fmla="*/ 14287 h 504825"/>
                  <a:gd name="connsiteX30" fmla="*/ 781078 w 1290665"/>
                  <a:gd name="connsiteY30" fmla="*/ 33337 h 504825"/>
                  <a:gd name="connsiteX31" fmla="*/ 783459 w 1290665"/>
                  <a:gd name="connsiteY31" fmla="*/ 40481 h 504825"/>
                  <a:gd name="connsiteX32" fmla="*/ 797746 w 1290665"/>
                  <a:gd name="connsiteY32" fmla="*/ 50006 h 504825"/>
                  <a:gd name="connsiteX33" fmla="*/ 807271 w 1290665"/>
                  <a:gd name="connsiteY33" fmla="*/ 66675 h 504825"/>
                  <a:gd name="connsiteX34" fmla="*/ 809653 w 1290665"/>
                  <a:gd name="connsiteY34" fmla="*/ 73818 h 504825"/>
                  <a:gd name="connsiteX35" fmla="*/ 819178 w 1290665"/>
                  <a:gd name="connsiteY35" fmla="*/ 97631 h 504825"/>
                  <a:gd name="connsiteX36" fmla="*/ 819178 w 1290665"/>
                  <a:gd name="connsiteY36" fmla="*/ 145256 h 504825"/>
                  <a:gd name="connsiteX37" fmla="*/ 804890 w 1290665"/>
                  <a:gd name="connsiteY37" fmla="*/ 161925 h 504825"/>
                  <a:gd name="connsiteX38" fmla="*/ 800128 w 1290665"/>
                  <a:gd name="connsiteY38" fmla="*/ 176212 h 504825"/>
                  <a:gd name="connsiteX39" fmla="*/ 797746 w 1290665"/>
                  <a:gd name="connsiteY39" fmla="*/ 183356 h 504825"/>
                  <a:gd name="connsiteX40" fmla="*/ 802509 w 1290665"/>
                  <a:gd name="connsiteY40" fmla="*/ 190500 h 504825"/>
                  <a:gd name="connsiteX41" fmla="*/ 819178 w 1290665"/>
                  <a:gd name="connsiteY41" fmla="*/ 192881 h 504825"/>
                  <a:gd name="connsiteX42" fmla="*/ 826321 w 1290665"/>
                  <a:gd name="connsiteY42" fmla="*/ 195262 h 504825"/>
                  <a:gd name="connsiteX43" fmla="*/ 869184 w 1290665"/>
                  <a:gd name="connsiteY43" fmla="*/ 192881 h 504825"/>
                  <a:gd name="connsiteX44" fmla="*/ 1090640 w 1290665"/>
                  <a:gd name="connsiteY44" fmla="*/ 190500 h 504825"/>
                  <a:gd name="connsiteX45" fmla="*/ 1104928 w 1290665"/>
                  <a:gd name="connsiteY45" fmla="*/ 185737 h 504825"/>
                  <a:gd name="connsiteX46" fmla="*/ 1135884 w 1290665"/>
                  <a:gd name="connsiteY46" fmla="*/ 178593 h 504825"/>
                  <a:gd name="connsiteX47" fmla="*/ 1150171 w 1290665"/>
                  <a:gd name="connsiteY47" fmla="*/ 173831 h 504825"/>
                  <a:gd name="connsiteX48" fmla="*/ 1169221 w 1290665"/>
                  <a:gd name="connsiteY48" fmla="*/ 166687 h 504825"/>
                  <a:gd name="connsiteX49" fmla="*/ 1176365 w 1290665"/>
                  <a:gd name="connsiteY49" fmla="*/ 161925 h 504825"/>
                  <a:gd name="connsiteX50" fmla="*/ 1197796 w 1290665"/>
                  <a:gd name="connsiteY50" fmla="*/ 154781 h 504825"/>
                  <a:gd name="connsiteX51" fmla="*/ 1204940 w 1290665"/>
                  <a:gd name="connsiteY51" fmla="*/ 152400 h 504825"/>
                  <a:gd name="connsiteX52" fmla="*/ 1226371 w 1290665"/>
                  <a:gd name="connsiteY52" fmla="*/ 145256 h 504825"/>
                  <a:gd name="connsiteX53" fmla="*/ 1238278 w 1290665"/>
                  <a:gd name="connsiteY53" fmla="*/ 140493 h 504825"/>
                  <a:gd name="connsiteX54" fmla="*/ 1245421 w 1290665"/>
                  <a:gd name="connsiteY54" fmla="*/ 138112 h 504825"/>
                  <a:gd name="connsiteX55" fmla="*/ 1252565 w 1290665"/>
                  <a:gd name="connsiteY55" fmla="*/ 133350 h 504825"/>
                  <a:gd name="connsiteX56" fmla="*/ 1266853 w 1290665"/>
                  <a:gd name="connsiteY56" fmla="*/ 128587 h 504825"/>
                  <a:gd name="connsiteX57" fmla="*/ 1281140 w 1290665"/>
                  <a:gd name="connsiteY57" fmla="*/ 121443 h 504825"/>
                  <a:gd name="connsiteX58" fmla="*/ 1290665 w 1290665"/>
                  <a:gd name="connsiteY58" fmla="*/ 123825 h 504825"/>
                  <a:gd name="connsiteX59" fmla="*/ 1288284 w 1290665"/>
                  <a:gd name="connsiteY59" fmla="*/ 138112 h 504825"/>
                  <a:gd name="connsiteX60" fmla="*/ 1283521 w 1290665"/>
                  <a:gd name="connsiteY60" fmla="*/ 157162 h 504825"/>
                  <a:gd name="connsiteX61" fmla="*/ 1278759 w 1290665"/>
                  <a:gd name="connsiteY61" fmla="*/ 164306 h 504825"/>
                  <a:gd name="connsiteX62" fmla="*/ 1266853 w 1290665"/>
                  <a:gd name="connsiteY62" fmla="*/ 180975 h 504825"/>
                  <a:gd name="connsiteX63" fmla="*/ 1264471 w 1290665"/>
                  <a:gd name="connsiteY63" fmla="*/ 188118 h 504825"/>
                  <a:gd name="connsiteX64" fmla="*/ 1254946 w 1290665"/>
                  <a:gd name="connsiteY64" fmla="*/ 202406 h 504825"/>
                  <a:gd name="connsiteX65" fmla="*/ 1247803 w 1290665"/>
                  <a:gd name="connsiteY65" fmla="*/ 216693 h 504825"/>
                  <a:gd name="connsiteX66" fmla="*/ 1245421 w 1290665"/>
                  <a:gd name="connsiteY66" fmla="*/ 223837 h 504825"/>
                  <a:gd name="connsiteX67" fmla="*/ 1240659 w 1290665"/>
                  <a:gd name="connsiteY67" fmla="*/ 230981 h 504825"/>
                  <a:gd name="connsiteX68" fmla="*/ 1238278 w 1290665"/>
                  <a:gd name="connsiteY68" fmla="*/ 238125 h 504825"/>
                  <a:gd name="connsiteX69" fmla="*/ 1228753 w 1290665"/>
                  <a:gd name="connsiteY69" fmla="*/ 254793 h 504825"/>
                  <a:gd name="connsiteX70" fmla="*/ 1223990 w 1290665"/>
                  <a:gd name="connsiteY70" fmla="*/ 276225 h 504825"/>
                  <a:gd name="connsiteX71" fmla="*/ 1228753 w 1290665"/>
                  <a:gd name="connsiteY71" fmla="*/ 302418 h 504825"/>
                  <a:gd name="connsiteX72" fmla="*/ 1235896 w 1290665"/>
                  <a:gd name="connsiteY72" fmla="*/ 323850 h 504825"/>
                  <a:gd name="connsiteX73" fmla="*/ 1238278 w 1290665"/>
                  <a:gd name="connsiteY73" fmla="*/ 333375 h 504825"/>
                  <a:gd name="connsiteX74" fmla="*/ 1245421 w 1290665"/>
                  <a:gd name="connsiteY74" fmla="*/ 340518 h 504825"/>
                  <a:gd name="connsiteX75" fmla="*/ 1247803 w 1290665"/>
                  <a:gd name="connsiteY75" fmla="*/ 347662 h 504825"/>
                  <a:gd name="connsiteX76" fmla="*/ 1250184 w 1290665"/>
                  <a:gd name="connsiteY76" fmla="*/ 357187 h 504825"/>
                  <a:gd name="connsiteX77" fmla="*/ 1259709 w 1290665"/>
                  <a:gd name="connsiteY77" fmla="*/ 376237 h 504825"/>
                  <a:gd name="connsiteX78" fmla="*/ 1266853 w 1290665"/>
                  <a:gd name="connsiteY78" fmla="*/ 400050 h 504825"/>
                  <a:gd name="connsiteX79" fmla="*/ 1269234 w 1290665"/>
                  <a:gd name="connsiteY79" fmla="*/ 407193 h 504825"/>
                  <a:gd name="connsiteX80" fmla="*/ 1271615 w 1290665"/>
                  <a:gd name="connsiteY80" fmla="*/ 414337 h 504825"/>
                  <a:gd name="connsiteX81" fmla="*/ 1269234 w 1290665"/>
                  <a:gd name="connsiteY81" fmla="*/ 431006 h 504825"/>
                  <a:gd name="connsiteX82" fmla="*/ 1221609 w 1290665"/>
                  <a:gd name="connsiteY82" fmla="*/ 426243 h 504825"/>
                  <a:gd name="connsiteX83" fmla="*/ 1212084 w 1290665"/>
                  <a:gd name="connsiteY83" fmla="*/ 421481 h 504825"/>
                  <a:gd name="connsiteX84" fmla="*/ 1197796 w 1290665"/>
                  <a:gd name="connsiteY84" fmla="*/ 419100 h 504825"/>
                  <a:gd name="connsiteX85" fmla="*/ 1178746 w 1290665"/>
                  <a:gd name="connsiteY85" fmla="*/ 411956 h 504825"/>
                  <a:gd name="connsiteX86" fmla="*/ 1171603 w 1290665"/>
                  <a:gd name="connsiteY86" fmla="*/ 407193 h 504825"/>
                  <a:gd name="connsiteX87" fmla="*/ 1145409 w 1290665"/>
                  <a:gd name="connsiteY87" fmla="*/ 397668 h 504825"/>
                  <a:gd name="connsiteX88" fmla="*/ 1131121 w 1290665"/>
                  <a:gd name="connsiteY88" fmla="*/ 395287 h 504825"/>
                  <a:gd name="connsiteX89" fmla="*/ 1121596 w 1290665"/>
                  <a:gd name="connsiteY89" fmla="*/ 390525 h 504825"/>
                  <a:gd name="connsiteX90" fmla="*/ 1109690 w 1290665"/>
                  <a:gd name="connsiteY90" fmla="*/ 388143 h 504825"/>
                  <a:gd name="connsiteX91" fmla="*/ 1100165 w 1290665"/>
                  <a:gd name="connsiteY91" fmla="*/ 385762 h 504825"/>
                  <a:gd name="connsiteX92" fmla="*/ 1088259 w 1290665"/>
                  <a:gd name="connsiteY92" fmla="*/ 381000 h 504825"/>
                  <a:gd name="connsiteX93" fmla="*/ 1078734 w 1290665"/>
                  <a:gd name="connsiteY93" fmla="*/ 378618 h 504825"/>
                  <a:gd name="connsiteX94" fmla="*/ 1071590 w 1290665"/>
                  <a:gd name="connsiteY94" fmla="*/ 376237 h 504825"/>
                  <a:gd name="connsiteX95" fmla="*/ 1062065 w 1290665"/>
                  <a:gd name="connsiteY95" fmla="*/ 373856 h 504825"/>
                  <a:gd name="connsiteX96" fmla="*/ 1047778 w 1290665"/>
                  <a:gd name="connsiteY96" fmla="*/ 369093 h 504825"/>
                  <a:gd name="connsiteX97" fmla="*/ 1038253 w 1290665"/>
                  <a:gd name="connsiteY97" fmla="*/ 366712 h 504825"/>
                  <a:gd name="connsiteX98" fmla="*/ 1023965 w 1290665"/>
                  <a:gd name="connsiteY98" fmla="*/ 361950 h 504825"/>
                  <a:gd name="connsiteX99" fmla="*/ 1012059 w 1290665"/>
                  <a:gd name="connsiteY99" fmla="*/ 359568 h 504825"/>
                  <a:gd name="connsiteX100" fmla="*/ 1004915 w 1290665"/>
                  <a:gd name="connsiteY100" fmla="*/ 357187 h 504825"/>
                  <a:gd name="connsiteX101" fmla="*/ 988246 w 1290665"/>
                  <a:gd name="connsiteY101" fmla="*/ 354806 h 504825"/>
                  <a:gd name="connsiteX102" fmla="*/ 964434 w 1290665"/>
                  <a:gd name="connsiteY102" fmla="*/ 350043 h 504825"/>
                  <a:gd name="connsiteX103" fmla="*/ 933478 w 1290665"/>
                  <a:gd name="connsiteY103" fmla="*/ 347662 h 504825"/>
                  <a:gd name="connsiteX104" fmla="*/ 909665 w 1290665"/>
                  <a:gd name="connsiteY104" fmla="*/ 385762 h 504825"/>
                  <a:gd name="connsiteX105" fmla="*/ 912046 w 1290665"/>
                  <a:gd name="connsiteY105" fmla="*/ 392906 h 504825"/>
                  <a:gd name="connsiteX106" fmla="*/ 909665 w 1290665"/>
                  <a:gd name="connsiteY106" fmla="*/ 428625 h 504825"/>
                  <a:gd name="connsiteX107" fmla="*/ 904903 w 1290665"/>
                  <a:gd name="connsiteY107" fmla="*/ 442912 h 504825"/>
                  <a:gd name="connsiteX108" fmla="*/ 890615 w 1290665"/>
                  <a:gd name="connsiteY108" fmla="*/ 454818 h 504825"/>
                  <a:gd name="connsiteX109" fmla="*/ 885853 w 1290665"/>
                  <a:gd name="connsiteY109" fmla="*/ 461962 h 504825"/>
                  <a:gd name="connsiteX110" fmla="*/ 878709 w 1290665"/>
                  <a:gd name="connsiteY110" fmla="*/ 466725 h 504825"/>
                  <a:gd name="connsiteX111" fmla="*/ 869184 w 1290665"/>
                  <a:gd name="connsiteY111" fmla="*/ 473868 h 504825"/>
                  <a:gd name="connsiteX112" fmla="*/ 862040 w 1290665"/>
                  <a:gd name="connsiteY112" fmla="*/ 478631 h 504825"/>
                  <a:gd name="connsiteX113" fmla="*/ 847753 w 1290665"/>
                  <a:gd name="connsiteY113" fmla="*/ 483393 h 504825"/>
                  <a:gd name="connsiteX114" fmla="*/ 838228 w 1290665"/>
                  <a:gd name="connsiteY114" fmla="*/ 488156 h 504825"/>
                  <a:gd name="connsiteX115" fmla="*/ 823940 w 1290665"/>
                  <a:gd name="connsiteY115" fmla="*/ 497681 h 504825"/>
                  <a:gd name="connsiteX116" fmla="*/ 814415 w 1290665"/>
                  <a:gd name="connsiteY116" fmla="*/ 500062 h 504825"/>
                  <a:gd name="connsiteX117" fmla="*/ 797746 w 1290665"/>
                  <a:gd name="connsiteY117" fmla="*/ 504825 h 504825"/>
                  <a:gd name="connsiteX118" fmla="*/ 771553 w 1290665"/>
                  <a:gd name="connsiteY118" fmla="*/ 502443 h 504825"/>
                  <a:gd name="connsiteX119" fmla="*/ 757265 w 1290665"/>
                  <a:gd name="connsiteY119" fmla="*/ 488156 h 504825"/>
                  <a:gd name="connsiteX120" fmla="*/ 745359 w 1290665"/>
                  <a:gd name="connsiteY120" fmla="*/ 473868 h 504825"/>
                  <a:gd name="connsiteX121" fmla="*/ 738215 w 1290665"/>
                  <a:gd name="connsiteY121" fmla="*/ 466725 h 504825"/>
                  <a:gd name="connsiteX122" fmla="*/ 731071 w 1290665"/>
                  <a:gd name="connsiteY122" fmla="*/ 452437 h 504825"/>
                  <a:gd name="connsiteX123" fmla="*/ 728690 w 1290665"/>
                  <a:gd name="connsiteY123" fmla="*/ 445293 h 504825"/>
                  <a:gd name="connsiteX124" fmla="*/ 723928 w 1290665"/>
                  <a:gd name="connsiteY124" fmla="*/ 435768 h 504825"/>
                  <a:gd name="connsiteX125" fmla="*/ 716784 w 1290665"/>
                  <a:gd name="connsiteY125" fmla="*/ 421481 h 504825"/>
                  <a:gd name="connsiteX126" fmla="*/ 714403 w 1290665"/>
                  <a:gd name="connsiteY126" fmla="*/ 392906 h 504825"/>
                  <a:gd name="connsiteX127" fmla="*/ 702496 w 1290665"/>
                  <a:gd name="connsiteY127" fmla="*/ 383381 h 504825"/>
                  <a:gd name="connsiteX128" fmla="*/ 690590 w 1290665"/>
                  <a:gd name="connsiteY128" fmla="*/ 378618 h 504825"/>
                  <a:gd name="connsiteX129" fmla="*/ 683446 w 1290665"/>
                  <a:gd name="connsiteY129" fmla="*/ 381000 h 504825"/>
                  <a:gd name="connsiteX130" fmla="*/ 681065 w 1290665"/>
                  <a:gd name="connsiteY130" fmla="*/ 390525 h 504825"/>
                  <a:gd name="connsiteX131" fmla="*/ 688209 w 1290665"/>
                  <a:gd name="connsiteY131" fmla="*/ 411956 h 504825"/>
                  <a:gd name="connsiteX132" fmla="*/ 690590 w 1290665"/>
                  <a:gd name="connsiteY132" fmla="*/ 423862 h 504825"/>
                  <a:gd name="connsiteX133" fmla="*/ 692971 w 1290665"/>
                  <a:gd name="connsiteY133" fmla="*/ 431006 h 504825"/>
                  <a:gd name="connsiteX134" fmla="*/ 690590 w 1290665"/>
                  <a:gd name="connsiteY134" fmla="*/ 464343 h 504825"/>
                  <a:gd name="connsiteX135" fmla="*/ 688209 w 1290665"/>
                  <a:gd name="connsiteY135" fmla="*/ 471487 h 504825"/>
                  <a:gd name="connsiteX136" fmla="*/ 666778 w 1290665"/>
                  <a:gd name="connsiteY136" fmla="*/ 483393 h 504825"/>
                  <a:gd name="connsiteX137" fmla="*/ 659634 w 1290665"/>
                  <a:gd name="connsiteY137" fmla="*/ 488156 h 504825"/>
                  <a:gd name="connsiteX138" fmla="*/ 619153 w 1290665"/>
                  <a:gd name="connsiteY138" fmla="*/ 485775 h 504825"/>
                  <a:gd name="connsiteX139" fmla="*/ 612009 w 1290665"/>
                  <a:gd name="connsiteY139" fmla="*/ 481012 h 504825"/>
                  <a:gd name="connsiteX140" fmla="*/ 602484 w 1290665"/>
                  <a:gd name="connsiteY140" fmla="*/ 473868 h 504825"/>
                  <a:gd name="connsiteX141" fmla="*/ 588196 w 1290665"/>
                  <a:gd name="connsiteY141" fmla="*/ 461962 h 504825"/>
                  <a:gd name="connsiteX142" fmla="*/ 571528 w 1290665"/>
                  <a:gd name="connsiteY142" fmla="*/ 440531 h 504825"/>
                  <a:gd name="connsiteX143" fmla="*/ 562003 w 1290665"/>
                  <a:gd name="connsiteY143" fmla="*/ 428625 h 504825"/>
                  <a:gd name="connsiteX144" fmla="*/ 559621 w 1290665"/>
                  <a:gd name="connsiteY144" fmla="*/ 421481 h 504825"/>
                  <a:gd name="connsiteX145" fmla="*/ 552478 w 1290665"/>
                  <a:gd name="connsiteY145" fmla="*/ 414337 h 504825"/>
                  <a:gd name="connsiteX146" fmla="*/ 550096 w 1290665"/>
                  <a:gd name="connsiteY146" fmla="*/ 407193 h 504825"/>
                  <a:gd name="connsiteX147" fmla="*/ 497709 w 1290665"/>
                  <a:gd name="connsiteY147" fmla="*/ 397668 h 504825"/>
                  <a:gd name="connsiteX148" fmla="*/ 209578 w 1290665"/>
                  <a:gd name="connsiteY148" fmla="*/ 395287 h 504825"/>
                  <a:gd name="connsiteX149" fmla="*/ 188146 w 1290665"/>
                  <a:gd name="connsiteY149" fmla="*/ 392906 h 504825"/>
                  <a:gd name="connsiteX150" fmla="*/ 171478 w 1290665"/>
                  <a:gd name="connsiteY150" fmla="*/ 385762 h 504825"/>
                  <a:gd name="connsiteX151" fmla="*/ 140521 w 1290665"/>
                  <a:gd name="connsiteY151" fmla="*/ 378618 h 504825"/>
                  <a:gd name="connsiteX152" fmla="*/ 128615 w 1290665"/>
                  <a:gd name="connsiteY152" fmla="*/ 371475 h 504825"/>
                  <a:gd name="connsiteX153" fmla="*/ 119090 w 1290665"/>
                  <a:gd name="connsiteY153" fmla="*/ 369093 h 504825"/>
                  <a:gd name="connsiteX154" fmla="*/ 107184 w 1290665"/>
                  <a:gd name="connsiteY154" fmla="*/ 361950 h 504825"/>
                  <a:gd name="connsiteX155" fmla="*/ 90515 w 1290665"/>
                  <a:gd name="connsiteY155" fmla="*/ 357187 h 504825"/>
                  <a:gd name="connsiteX156" fmla="*/ 69084 w 1290665"/>
                  <a:gd name="connsiteY156" fmla="*/ 347662 h 504825"/>
                  <a:gd name="connsiteX157" fmla="*/ 61940 w 1290665"/>
                  <a:gd name="connsiteY157" fmla="*/ 345281 h 504825"/>
                  <a:gd name="connsiteX158" fmla="*/ 40509 w 1290665"/>
                  <a:gd name="connsiteY158" fmla="*/ 330993 h 504825"/>
                  <a:gd name="connsiteX159" fmla="*/ 26221 w 1290665"/>
                  <a:gd name="connsiteY159" fmla="*/ 321468 h 504825"/>
                  <a:gd name="connsiteX160" fmla="*/ 11934 w 1290665"/>
                  <a:gd name="connsiteY160" fmla="*/ 304800 h 504825"/>
                  <a:gd name="connsiteX161" fmla="*/ 9553 w 1290665"/>
                  <a:gd name="connsiteY161" fmla="*/ 297656 h 504825"/>
                  <a:gd name="connsiteX162" fmla="*/ 28 w 1290665"/>
                  <a:gd name="connsiteY162" fmla="*/ 280987 h 504825"/>
                  <a:gd name="connsiteX163" fmla="*/ 11934 w 1290665"/>
                  <a:gd name="connsiteY16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81078 w 1290665"/>
                  <a:gd name="connsiteY29" fmla="*/ 33337 h 504825"/>
                  <a:gd name="connsiteX30" fmla="*/ 783459 w 1290665"/>
                  <a:gd name="connsiteY30" fmla="*/ 40481 h 504825"/>
                  <a:gd name="connsiteX31" fmla="*/ 797746 w 1290665"/>
                  <a:gd name="connsiteY31" fmla="*/ 50006 h 504825"/>
                  <a:gd name="connsiteX32" fmla="*/ 807271 w 1290665"/>
                  <a:gd name="connsiteY32" fmla="*/ 66675 h 504825"/>
                  <a:gd name="connsiteX33" fmla="*/ 809653 w 1290665"/>
                  <a:gd name="connsiteY33" fmla="*/ 73818 h 504825"/>
                  <a:gd name="connsiteX34" fmla="*/ 819178 w 1290665"/>
                  <a:gd name="connsiteY34" fmla="*/ 97631 h 504825"/>
                  <a:gd name="connsiteX35" fmla="*/ 819178 w 1290665"/>
                  <a:gd name="connsiteY35" fmla="*/ 145256 h 504825"/>
                  <a:gd name="connsiteX36" fmla="*/ 804890 w 1290665"/>
                  <a:gd name="connsiteY36" fmla="*/ 161925 h 504825"/>
                  <a:gd name="connsiteX37" fmla="*/ 800128 w 1290665"/>
                  <a:gd name="connsiteY37" fmla="*/ 176212 h 504825"/>
                  <a:gd name="connsiteX38" fmla="*/ 797746 w 1290665"/>
                  <a:gd name="connsiteY38" fmla="*/ 183356 h 504825"/>
                  <a:gd name="connsiteX39" fmla="*/ 802509 w 1290665"/>
                  <a:gd name="connsiteY39" fmla="*/ 190500 h 504825"/>
                  <a:gd name="connsiteX40" fmla="*/ 819178 w 1290665"/>
                  <a:gd name="connsiteY40" fmla="*/ 192881 h 504825"/>
                  <a:gd name="connsiteX41" fmla="*/ 826321 w 1290665"/>
                  <a:gd name="connsiteY41" fmla="*/ 195262 h 504825"/>
                  <a:gd name="connsiteX42" fmla="*/ 869184 w 1290665"/>
                  <a:gd name="connsiteY42" fmla="*/ 192881 h 504825"/>
                  <a:gd name="connsiteX43" fmla="*/ 1090640 w 1290665"/>
                  <a:gd name="connsiteY43" fmla="*/ 190500 h 504825"/>
                  <a:gd name="connsiteX44" fmla="*/ 1104928 w 1290665"/>
                  <a:gd name="connsiteY44" fmla="*/ 185737 h 504825"/>
                  <a:gd name="connsiteX45" fmla="*/ 1135884 w 1290665"/>
                  <a:gd name="connsiteY45" fmla="*/ 178593 h 504825"/>
                  <a:gd name="connsiteX46" fmla="*/ 1150171 w 1290665"/>
                  <a:gd name="connsiteY46" fmla="*/ 173831 h 504825"/>
                  <a:gd name="connsiteX47" fmla="*/ 1169221 w 1290665"/>
                  <a:gd name="connsiteY47" fmla="*/ 166687 h 504825"/>
                  <a:gd name="connsiteX48" fmla="*/ 1176365 w 1290665"/>
                  <a:gd name="connsiteY48" fmla="*/ 161925 h 504825"/>
                  <a:gd name="connsiteX49" fmla="*/ 1197796 w 1290665"/>
                  <a:gd name="connsiteY49" fmla="*/ 154781 h 504825"/>
                  <a:gd name="connsiteX50" fmla="*/ 1204940 w 1290665"/>
                  <a:gd name="connsiteY50" fmla="*/ 152400 h 504825"/>
                  <a:gd name="connsiteX51" fmla="*/ 1226371 w 1290665"/>
                  <a:gd name="connsiteY51" fmla="*/ 145256 h 504825"/>
                  <a:gd name="connsiteX52" fmla="*/ 1238278 w 1290665"/>
                  <a:gd name="connsiteY52" fmla="*/ 140493 h 504825"/>
                  <a:gd name="connsiteX53" fmla="*/ 1245421 w 1290665"/>
                  <a:gd name="connsiteY53" fmla="*/ 138112 h 504825"/>
                  <a:gd name="connsiteX54" fmla="*/ 1252565 w 1290665"/>
                  <a:gd name="connsiteY54" fmla="*/ 133350 h 504825"/>
                  <a:gd name="connsiteX55" fmla="*/ 1266853 w 1290665"/>
                  <a:gd name="connsiteY55" fmla="*/ 128587 h 504825"/>
                  <a:gd name="connsiteX56" fmla="*/ 1281140 w 1290665"/>
                  <a:gd name="connsiteY56" fmla="*/ 121443 h 504825"/>
                  <a:gd name="connsiteX57" fmla="*/ 1290665 w 1290665"/>
                  <a:gd name="connsiteY57" fmla="*/ 123825 h 504825"/>
                  <a:gd name="connsiteX58" fmla="*/ 1288284 w 1290665"/>
                  <a:gd name="connsiteY58" fmla="*/ 138112 h 504825"/>
                  <a:gd name="connsiteX59" fmla="*/ 1283521 w 1290665"/>
                  <a:gd name="connsiteY59" fmla="*/ 157162 h 504825"/>
                  <a:gd name="connsiteX60" fmla="*/ 1278759 w 1290665"/>
                  <a:gd name="connsiteY60" fmla="*/ 164306 h 504825"/>
                  <a:gd name="connsiteX61" fmla="*/ 1266853 w 1290665"/>
                  <a:gd name="connsiteY61" fmla="*/ 180975 h 504825"/>
                  <a:gd name="connsiteX62" fmla="*/ 1264471 w 1290665"/>
                  <a:gd name="connsiteY62" fmla="*/ 188118 h 504825"/>
                  <a:gd name="connsiteX63" fmla="*/ 1254946 w 1290665"/>
                  <a:gd name="connsiteY63" fmla="*/ 202406 h 504825"/>
                  <a:gd name="connsiteX64" fmla="*/ 1247803 w 1290665"/>
                  <a:gd name="connsiteY64" fmla="*/ 216693 h 504825"/>
                  <a:gd name="connsiteX65" fmla="*/ 1245421 w 1290665"/>
                  <a:gd name="connsiteY65" fmla="*/ 223837 h 504825"/>
                  <a:gd name="connsiteX66" fmla="*/ 1240659 w 1290665"/>
                  <a:gd name="connsiteY66" fmla="*/ 230981 h 504825"/>
                  <a:gd name="connsiteX67" fmla="*/ 1238278 w 1290665"/>
                  <a:gd name="connsiteY67" fmla="*/ 238125 h 504825"/>
                  <a:gd name="connsiteX68" fmla="*/ 1228753 w 1290665"/>
                  <a:gd name="connsiteY68" fmla="*/ 254793 h 504825"/>
                  <a:gd name="connsiteX69" fmla="*/ 1223990 w 1290665"/>
                  <a:gd name="connsiteY69" fmla="*/ 276225 h 504825"/>
                  <a:gd name="connsiteX70" fmla="*/ 1228753 w 1290665"/>
                  <a:gd name="connsiteY70" fmla="*/ 302418 h 504825"/>
                  <a:gd name="connsiteX71" fmla="*/ 1235896 w 1290665"/>
                  <a:gd name="connsiteY71" fmla="*/ 323850 h 504825"/>
                  <a:gd name="connsiteX72" fmla="*/ 1238278 w 1290665"/>
                  <a:gd name="connsiteY72" fmla="*/ 333375 h 504825"/>
                  <a:gd name="connsiteX73" fmla="*/ 1245421 w 1290665"/>
                  <a:gd name="connsiteY73" fmla="*/ 340518 h 504825"/>
                  <a:gd name="connsiteX74" fmla="*/ 1247803 w 1290665"/>
                  <a:gd name="connsiteY74" fmla="*/ 347662 h 504825"/>
                  <a:gd name="connsiteX75" fmla="*/ 1250184 w 1290665"/>
                  <a:gd name="connsiteY75" fmla="*/ 357187 h 504825"/>
                  <a:gd name="connsiteX76" fmla="*/ 1259709 w 1290665"/>
                  <a:gd name="connsiteY76" fmla="*/ 376237 h 504825"/>
                  <a:gd name="connsiteX77" fmla="*/ 1266853 w 1290665"/>
                  <a:gd name="connsiteY77" fmla="*/ 400050 h 504825"/>
                  <a:gd name="connsiteX78" fmla="*/ 1269234 w 1290665"/>
                  <a:gd name="connsiteY78" fmla="*/ 407193 h 504825"/>
                  <a:gd name="connsiteX79" fmla="*/ 1271615 w 1290665"/>
                  <a:gd name="connsiteY79" fmla="*/ 414337 h 504825"/>
                  <a:gd name="connsiteX80" fmla="*/ 1269234 w 1290665"/>
                  <a:gd name="connsiteY80" fmla="*/ 431006 h 504825"/>
                  <a:gd name="connsiteX81" fmla="*/ 1221609 w 1290665"/>
                  <a:gd name="connsiteY81" fmla="*/ 426243 h 504825"/>
                  <a:gd name="connsiteX82" fmla="*/ 1212084 w 1290665"/>
                  <a:gd name="connsiteY82" fmla="*/ 421481 h 504825"/>
                  <a:gd name="connsiteX83" fmla="*/ 1197796 w 1290665"/>
                  <a:gd name="connsiteY83" fmla="*/ 419100 h 504825"/>
                  <a:gd name="connsiteX84" fmla="*/ 1178746 w 1290665"/>
                  <a:gd name="connsiteY84" fmla="*/ 411956 h 504825"/>
                  <a:gd name="connsiteX85" fmla="*/ 1171603 w 1290665"/>
                  <a:gd name="connsiteY85" fmla="*/ 407193 h 504825"/>
                  <a:gd name="connsiteX86" fmla="*/ 1145409 w 1290665"/>
                  <a:gd name="connsiteY86" fmla="*/ 397668 h 504825"/>
                  <a:gd name="connsiteX87" fmla="*/ 1131121 w 1290665"/>
                  <a:gd name="connsiteY87" fmla="*/ 395287 h 504825"/>
                  <a:gd name="connsiteX88" fmla="*/ 1121596 w 1290665"/>
                  <a:gd name="connsiteY88" fmla="*/ 390525 h 504825"/>
                  <a:gd name="connsiteX89" fmla="*/ 1109690 w 1290665"/>
                  <a:gd name="connsiteY89" fmla="*/ 388143 h 504825"/>
                  <a:gd name="connsiteX90" fmla="*/ 1100165 w 1290665"/>
                  <a:gd name="connsiteY90" fmla="*/ 385762 h 504825"/>
                  <a:gd name="connsiteX91" fmla="*/ 1088259 w 1290665"/>
                  <a:gd name="connsiteY91" fmla="*/ 381000 h 504825"/>
                  <a:gd name="connsiteX92" fmla="*/ 1078734 w 1290665"/>
                  <a:gd name="connsiteY92" fmla="*/ 378618 h 504825"/>
                  <a:gd name="connsiteX93" fmla="*/ 1071590 w 1290665"/>
                  <a:gd name="connsiteY93" fmla="*/ 376237 h 504825"/>
                  <a:gd name="connsiteX94" fmla="*/ 1062065 w 1290665"/>
                  <a:gd name="connsiteY94" fmla="*/ 373856 h 504825"/>
                  <a:gd name="connsiteX95" fmla="*/ 1047778 w 1290665"/>
                  <a:gd name="connsiteY95" fmla="*/ 369093 h 504825"/>
                  <a:gd name="connsiteX96" fmla="*/ 1038253 w 1290665"/>
                  <a:gd name="connsiteY96" fmla="*/ 366712 h 504825"/>
                  <a:gd name="connsiteX97" fmla="*/ 1023965 w 1290665"/>
                  <a:gd name="connsiteY97" fmla="*/ 361950 h 504825"/>
                  <a:gd name="connsiteX98" fmla="*/ 1012059 w 1290665"/>
                  <a:gd name="connsiteY98" fmla="*/ 359568 h 504825"/>
                  <a:gd name="connsiteX99" fmla="*/ 1004915 w 1290665"/>
                  <a:gd name="connsiteY99" fmla="*/ 357187 h 504825"/>
                  <a:gd name="connsiteX100" fmla="*/ 988246 w 1290665"/>
                  <a:gd name="connsiteY100" fmla="*/ 354806 h 504825"/>
                  <a:gd name="connsiteX101" fmla="*/ 964434 w 1290665"/>
                  <a:gd name="connsiteY101" fmla="*/ 350043 h 504825"/>
                  <a:gd name="connsiteX102" fmla="*/ 933478 w 1290665"/>
                  <a:gd name="connsiteY102" fmla="*/ 347662 h 504825"/>
                  <a:gd name="connsiteX103" fmla="*/ 909665 w 1290665"/>
                  <a:gd name="connsiteY103" fmla="*/ 385762 h 504825"/>
                  <a:gd name="connsiteX104" fmla="*/ 912046 w 1290665"/>
                  <a:gd name="connsiteY104" fmla="*/ 392906 h 504825"/>
                  <a:gd name="connsiteX105" fmla="*/ 909665 w 1290665"/>
                  <a:gd name="connsiteY105" fmla="*/ 428625 h 504825"/>
                  <a:gd name="connsiteX106" fmla="*/ 904903 w 1290665"/>
                  <a:gd name="connsiteY106" fmla="*/ 442912 h 504825"/>
                  <a:gd name="connsiteX107" fmla="*/ 890615 w 1290665"/>
                  <a:gd name="connsiteY107" fmla="*/ 454818 h 504825"/>
                  <a:gd name="connsiteX108" fmla="*/ 885853 w 1290665"/>
                  <a:gd name="connsiteY108" fmla="*/ 461962 h 504825"/>
                  <a:gd name="connsiteX109" fmla="*/ 878709 w 1290665"/>
                  <a:gd name="connsiteY109" fmla="*/ 466725 h 504825"/>
                  <a:gd name="connsiteX110" fmla="*/ 869184 w 1290665"/>
                  <a:gd name="connsiteY110" fmla="*/ 473868 h 504825"/>
                  <a:gd name="connsiteX111" fmla="*/ 862040 w 1290665"/>
                  <a:gd name="connsiteY111" fmla="*/ 478631 h 504825"/>
                  <a:gd name="connsiteX112" fmla="*/ 847753 w 1290665"/>
                  <a:gd name="connsiteY112" fmla="*/ 483393 h 504825"/>
                  <a:gd name="connsiteX113" fmla="*/ 838228 w 1290665"/>
                  <a:gd name="connsiteY113" fmla="*/ 488156 h 504825"/>
                  <a:gd name="connsiteX114" fmla="*/ 823940 w 1290665"/>
                  <a:gd name="connsiteY114" fmla="*/ 497681 h 504825"/>
                  <a:gd name="connsiteX115" fmla="*/ 814415 w 1290665"/>
                  <a:gd name="connsiteY115" fmla="*/ 500062 h 504825"/>
                  <a:gd name="connsiteX116" fmla="*/ 797746 w 1290665"/>
                  <a:gd name="connsiteY116" fmla="*/ 504825 h 504825"/>
                  <a:gd name="connsiteX117" fmla="*/ 771553 w 1290665"/>
                  <a:gd name="connsiteY117" fmla="*/ 502443 h 504825"/>
                  <a:gd name="connsiteX118" fmla="*/ 757265 w 1290665"/>
                  <a:gd name="connsiteY118" fmla="*/ 488156 h 504825"/>
                  <a:gd name="connsiteX119" fmla="*/ 745359 w 1290665"/>
                  <a:gd name="connsiteY119" fmla="*/ 473868 h 504825"/>
                  <a:gd name="connsiteX120" fmla="*/ 738215 w 1290665"/>
                  <a:gd name="connsiteY120" fmla="*/ 466725 h 504825"/>
                  <a:gd name="connsiteX121" fmla="*/ 731071 w 1290665"/>
                  <a:gd name="connsiteY121" fmla="*/ 452437 h 504825"/>
                  <a:gd name="connsiteX122" fmla="*/ 728690 w 1290665"/>
                  <a:gd name="connsiteY122" fmla="*/ 445293 h 504825"/>
                  <a:gd name="connsiteX123" fmla="*/ 723928 w 1290665"/>
                  <a:gd name="connsiteY123" fmla="*/ 435768 h 504825"/>
                  <a:gd name="connsiteX124" fmla="*/ 716784 w 1290665"/>
                  <a:gd name="connsiteY124" fmla="*/ 421481 h 504825"/>
                  <a:gd name="connsiteX125" fmla="*/ 714403 w 1290665"/>
                  <a:gd name="connsiteY125" fmla="*/ 392906 h 504825"/>
                  <a:gd name="connsiteX126" fmla="*/ 702496 w 1290665"/>
                  <a:gd name="connsiteY126" fmla="*/ 383381 h 504825"/>
                  <a:gd name="connsiteX127" fmla="*/ 690590 w 1290665"/>
                  <a:gd name="connsiteY127" fmla="*/ 378618 h 504825"/>
                  <a:gd name="connsiteX128" fmla="*/ 683446 w 1290665"/>
                  <a:gd name="connsiteY128" fmla="*/ 381000 h 504825"/>
                  <a:gd name="connsiteX129" fmla="*/ 681065 w 1290665"/>
                  <a:gd name="connsiteY129" fmla="*/ 390525 h 504825"/>
                  <a:gd name="connsiteX130" fmla="*/ 688209 w 1290665"/>
                  <a:gd name="connsiteY130" fmla="*/ 411956 h 504825"/>
                  <a:gd name="connsiteX131" fmla="*/ 690590 w 1290665"/>
                  <a:gd name="connsiteY131" fmla="*/ 423862 h 504825"/>
                  <a:gd name="connsiteX132" fmla="*/ 692971 w 1290665"/>
                  <a:gd name="connsiteY132" fmla="*/ 431006 h 504825"/>
                  <a:gd name="connsiteX133" fmla="*/ 690590 w 1290665"/>
                  <a:gd name="connsiteY133" fmla="*/ 464343 h 504825"/>
                  <a:gd name="connsiteX134" fmla="*/ 688209 w 1290665"/>
                  <a:gd name="connsiteY134" fmla="*/ 471487 h 504825"/>
                  <a:gd name="connsiteX135" fmla="*/ 666778 w 1290665"/>
                  <a:gd name="connsiteY135" fmla="*/ 483393 h 504825"/>
                  <a:gd name="connsiteX136" fmla="*/ 659634 w 1290665"/>
                  <a:gd name="connsiteY136" fmla="*/ 488156 h 504825"/>
                  <a:gd name="connsiteX137" fmla="*/ 619153 w 1290665"/>
                  <a:gd name="connsiteY137" fmla="*/ 485775 h 504825"/>
                  <a:gd name="connsiteX138" fmla="*/ 612009 w 1290665"/>
                  <a:gd name="connsiteY138" fmla="*/ 481012 h 504825"/>
                  <a:gd name="connsiteX139" fmla="*/ 602484 w 1290665"/>
                  <a:gd name="connsiteY139" fmla="*/ 473868 h 504825"/>
                  <a:gd name="connsiteX140" fmla="*/ 588196 w 1290665"/>
                  <a:gd name="connsiteY140" fmla="*/ 461962 h 504825"/>
                  <a:gd name="connsiteX141" fmla="*/ 571528 w 1290665"/>
                  <a:gd name="connsiteY141" fmla="*/ 440531 h 504825"/>
                  <a:gd name="connsiteX142" fmla="*/ 562003 w 1290665"/>
                  <a:gd name="connsiteY142" fmla="*/ 428625 h 504825"/>
                  <a:gd name="connsiteX143" fmla="*/ 559621 w 1290665"/>
                  <a:gd name="connsiteY143" fmla="*/ 421481 h 504825"/>
                  <a:gd name="connsiteX144" fmla="*/ 552478 w 1290665"/>
                  <a:gd name="connsiteY144" fmla="*/ 414337 h 504825"/>
                  <a:gd name="connsiteX145" fmla="*/ 550096 w 1290665"/>
                  <a:gd name="connsiteY145" fmla="*/ 407193 h 504825"/>
                  <a:gd name="connsiteX146" fmla="*/ 497709 w 1290665"/>
                  <a:gd name="connsiteY146" fmla="*/ 397668 h 504825"/>
                  <a:gd name="connsiteX147" fmla="*/ 209578 w 1290665"/>
                  <a:gd name="connsiteY147" fmla="*/ 395287 h 504825"/>
                  <a:gd name="connsiteX148" fmla="*/ 188146 w 1290665"/>
                  <a:gd name="connsiteY148" fmla="*/ 392906 h 504825"/>
                  <a:gd name="connsiteX149" fmla="*/ 171478 w 1290665"/>
                  <a:gd name="connsiteY149" fmla="*/ 385762 h 504825"/>
                  <a:gd name="connsiteX150" fmla="*/ 140521 w 1290665"/>
                  <a:gd name="connsiteY150" fmla="*/ 378618 h 504825"/>
                  <a:gd name="connsiteX151" fmla="*/ 128615 w 1290665"/>
                  <a:gd name="connsiteY151" fmla="*/ 371475 h 504825"/>
                  <a:gd name="connsiteX152" fmla="*/ 119090 w 1290665"/>
                  <a:gd name="connsiteY152" fmla="*/ 369093 h 504825"/>
                  <a:gd name="connsiteX153" fmla="*/ 107184 w 1290665"/>
                  <a:gd name="connsiteY153" fmla="*/ 361950 h 504825"/>
                  <a:gd name="connsiteX154" fmla="*/ 90515 w 1290665"/>
                  <a:gd name="connsiteY154" fmla="*/ 357187 h 504825"/>
                  <a:gd name="connsiteX155" fmla="*/ 69084 w 1290665"/>
                  <a:gd name="connsiteY155" fmla="*/ 347662 h 504825"/>
                  <a:gd name="connsiteX156" fmla="*/ 61940 w 1290665"/>
                  <a:gd name="connsiteY156" fmla="*/ 345281 h 504825"/>
                  <a:gd name="connsiteX157" fmla="*/ 40509 w 1290665"/>
                  <a:gd name="connsiteY157" fmla="*/ 330993 h 504825"/>
                  <a:gd name="connsiteX158" fmla="*/ 26221 w 1290665"/>
                  <a:gd name="connsiteY158" fmla="*/ 321468 h 504825"/>
                  <a:gd name="connsiteX159" fmla="*/ 11934 w 1290665"/>
                  <a:gd name="connsiteY159" fmla="*/ 304800 h 504825"/>
                  <a:gd name="connsiteX160" fmla="*/ 9553 w 1290665"/>
                  <a:gd name="connsiteY160" fmla="*/ 297656 h 504825"/>
                  <a:gd name="connsiteX161" fmla="*/ 28 w 1290665"/>
                  <a:gd name="connsiteY161" fmla="*/ 280987 h 504825"/>
                  <a:gd name="connsiteX162" fmla="*/ 11934 w 1290665"/>
                  <a:gd name="connsiteY16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81078 w 1290665"/>
                  <a:gd name="connsiteY29" fmla="*/ 33337 h 504825"/>
                  <a:gd name="connsiteX30" fmla="*/ 797746 w 1290665"/>
                  <a:gd name="connsiteY30" fmla="*/ 50006 h 504825"/>
                  <a:gd name="connsiteX31" fmla="*/ 807271 w 1290665"/>
                  <a:gd name="connsiteY31" fmla="*/ 66675 h 504825"/>
                  <a:gd name="connsiteX32" fmla="*/ 809653 w 1290665"/>
                  <a:gd name="connsiteY32" fmla="*/ 73818 h 504825"/>
                  <a:gd name="connsiteX33" fmla="*/ 819178 w 1290665"/>
                  <a:gd name="connsiteY33" fmla="*/ 97631 h 504825"/>
                  <a:gd name="connsiteX34" fmla="*/ 819178 w 1290665"/>
                  <a:gd name="connsiteY34" fmla="*/ 145256 h 504825"/>
                  <a:gd name="connsiteX35" fmla="*/ 804890 w 1290665"/>
                  <a:gd name="connsiteY35" fmla="*/ 161925 h 504825"/>
                  <a:gd name="connsiteX36" fmla="*/ 800128 w 1290665"/>
                  <a:gd name="connsiteY36" fmla="*/ 176212 h 504825"/>
                  <a:gd name="connsiteX37" fmla="*/ 797746 w 1290665"/>
                  <a:gd name="connsiteY37" fmla="*/ 183356 h 504825"/>
                  <a:gd name="connsiteX38" fmla="*/ 802509 w 1290665"/>
                  <a:gd name="connsiteY38" fmla="*/ 190500 h 504825"/>
                  <a:gd name="connsiteX39" fmla="*/ 819178 w 1290665"/>
                  <a:gd name="connsiteY39" fmla="*/ 192881 h 504825"/>
                  <a:gd name="connsiteX40" fmla="*/ 826321 w 1290665"/>
                  <a:gd name="connsiteY40" fmla="*/ 195262 h 504825"/>
                  <a:gd name="connsiteX41" fmla="*/ 869184 w 1290665"/>
                  <a:gd name="connsiteY41" fmla="*/ 192881 h 504825"/>
                  <a:gd name="connsiteX42" fmla="*/ 1090640 w 1290665"/>
                  <a:gd name="connsiteY42" fmla="*/ 190500 h 504825"/>
                  <a:gd name="connsiteX43" fmla="*/ 1104928 w 1290665"/>
                  <a:gd name="connsiteY43" fmla="*/ 185737 h 504825"/>
                  <a:gd name="connsiteX44" fmla="*/ 1135884 w 1290665"/>
                  <a:gd name="connsiteY44" fmla="*/ 178593 h 504825"/>
                  <a:gd name="connsiteX45" fmla="*/ 1150171 w 1290665"/>
                  <a:gd name="connsiteY45" fmla="*/ 173831 h 504825"/>
                  <a:gd name="connsiteX46" fmla="*/ 1169221 w 1290665"/>
                  <a:gd name="connsiteY46" fmla="*/ 166687 h 504825"/>
                  <a:gd name="connsiteX47" fmla="*/ 1176365 w 1290665"/>
                  <a:gd name="connsiteY47" fmla="*/ 161925 h 504825"/>
                  <a:gd name="connsiteX48" fmla="*/ 1197796 w 1290665"/>
                  <a:gd name="connsiteY48" fmla="*/ 154781 h 504825"/>
                  <a:gd name="connsiteX49" fmla="*/ 1204940 w 1290665"/>
                  <a:gd name="connsiteY49" fmla="*/ 152400 h 504825"/>
                  <a:gd name="connsiteX50" fmla="*/ 1226371 w 1290665"/>
                  <a:gd name="connsiteY50" fmla="*/ 145256 h 504825"/>
                  <a:gd name="connsiteX51" fmla="*/ 1238278 w 1290665"/>
                  <a:gd name="connsiteY51" fmla="*/ 140493 h 504825"/>
                  <a:gd name="connsiteX52" fmla="*/ 1245421 w 1290665"/>
                  <a:gd name="connsiteY52" fmla="*/ 138112 h 504825"/>
                  <a:gd name="connsiteX53" fmla="*/ 1252565 w 1290665"/>
                  <a:gd name="connsiteY53" fmla="*/ 133350 h 504825"/>
                  <a:gd name="connsiteX54" fmla="*/ 1266853 w 1290665"/>
                  <a:gd name="connsiteY54" fmla="*/ 128587 h 504825"/>
                  <a:gd name="connsiteX55" fmla="*/ 1281140 w 1290665"/>
                  <a:gd name="connsiteY55" fmla="*/ 121443 h 504825"/>
                  <a:gd name="connsiteX56" fmla="*/ 1290665 w 1290665"/>
                  <a:gd name="connsiteY56" fmla="*/ 123825 h 504825"/>
                  <a:gd name="connsiteX57" fmla="*/ 1288284 w 1290665"/>
                  <a:gd name="connsiteY57" fmla="*/ 138112 h 504825"/>
                  <a:gd name="connsiteX58" fmla="*/ 1283521 w 1290665"/>
                  <a:gd name="connsiteY58" fmla="*/ 157162 h 504825"/>
                  <a:gd name="connsiteX59" fmla="*/ 1278759 w 1290665"/>
                  <a:gd name="connsiteY59" fmla="*/ 164306 h 504825"/>
                  <a:gd name="connsiteX60" fmla="*/ 1266853 w 1290665"/>
                  <a:gd name="connsiteY60" fmla="*/ 180975 h 504825"/>
                  <a:gd name="connsiteX61" fmla="*/ 1264471 w 1290665"/>
                  <a:gd name="connsiteY61" fmla="*/ 188118 h 504825"/>
                  <a:gd name="connsiteX62" fmla="*/ 1254946 w 1290665"/>
                  <a:gd name="connsiteY62" fmla="*/ 202406 h 504825"/>
                  <a:gd name="connsiteX63" fmla="*/ 1247803 w 1290665"/>
                  <a:gd name="connsiteY63" fmla="*/ 216693 h 504825"/>
                  <a:gd name="connsiteX64" fmla="*/ 1245421 w 1290665"/>
                  <a:gd name="connsiteY64" fmla="*/ 223837 h 504825"/>
                  <a:gd name="connsiteX65" fmla="*/ 1240659 w 1290665"/>
                  <a:gd name="connsiteY65" fmla="*/ 230981 h 504825"/>
                  <a:gd name="connsiteX66" fmla="*/ 1238278 w 1290665"/>
                  <a:gd name="connsiteY66" fmla="*/ 238125 h 504825"/>
                  <a:gd name="connsiteX67" fmla="*/ 1228753 w 1290665"/>
                  <a:gd name="connsiteY67" fmla="*/ 254793 h 504825"/>
                  <a:gd name="connsiteX68" fmla="*/ 1223990 w 1290665"/>
                  <a:gd name="connsiteY68" fmla="*/ 276225 h 504825"/>
                  <a:gd name="connsiteX69" fmla="*/ 1228753 w 1290665"/>
                  <a:gd name="connsiteY69" fmla="*/ 302418 h 504825"/>
                  <a:gd name="connsiteX70" fmla="*/ 1235896 w 1290665"/>
                  <a:gd name="connsiteY70" fmla="*/ 323850 h 504825"/>
                  <a:gd name="connsiteX71" fmla="*/ 1238278 w 1290665"/>
                  <a:gd name="connsiteY71" fmla="*/ 333375 h 504825"/>
                  <a:gd name="connsiteX72" fmla="*/ 1245421 w 1290665"/>
                  <a:gd name="connsiteY72" fmla="*/ 340518 h 504825"/>
                  <a:gd name="connsiteX73" fmla="*/ 1247803 w 1290665"/>
                  <a:gd name="connsiteY73" fmla="*/ 347662 h 504825"/>
                  <a:gd name="connsiteX74" fmla="*/ 1250184 w 1290665"/>
                  <a:gd name="connsiteY74" fmla="*/ 357187 h 504825"/>
                  <a:gd name="connsiteX75" fmla="*/ 1259709 w 1290665"/>
                  <a:gd name="connsiteY75" fmla="*/ 376237 h 504825"/>
                  <a:gd name="connsiteX76" fmla="*/ 1266853 w 1290665"/>
                  <a:gd name="connsiteY76" fmla="*/ 400050 h 504825"/>
                  <a:gd name="connsiteX77" fmla="*/ 1269234 w 1290665"/>
                  <a:gd name="connsiteY77" fmla="*/ 407193 h 504825"/>
                  <a:gd name="connsiteX78" fmla="*/ 1271615 w 1290665"/>
                  <a:gd name="connsiteY78" fmla="*/ 414337 h 504825"/>
                  <a:gd name="connsiteX79" fmla="*/ 1269234 w 1290665"/>
                  <a:gd name="connsiteY79" fmla="*/ 431006 h 504825"/>
                  <a:gd name="connsiteX80" fmla="*/ 1221609 w 1290665"/>
                  <a:gd name="connsiteY80" fmla="*/ 426243 h 504825"/>
                  <a:gd name="connsiteX81" fmla="*/ 1212084 w 1290665"/>
                  <a:gd name="connsiteY81" fmla="*/ 421481 h 504825"/>
                  <a:gd name="connsiteX82" fmla="*/ 1197796 w 1290665"/>
                  <a:gd name="connsiteY82" fmla="*/ 419100 h 504825"/>
                  <a:gd name="connsiteX83" fmla="*/ 1178746 w 1290665"/>
                  <a:gd name="connsiteY83" fmla="*/ 411956 h 504825"/>
                  <a:gd name="connsiteX84" fmla="*/ 1171603 w 1290665"/>
                  <a:gd name="connsiteY84" fmla="*/ 407193 h 504825"/>
                  <a:gd name="connsiteX85" fmla="*/ 1145409 w 1290665"/>
                  <a:gd name="connsiteY85" fmla="*/ 397668 h 504825"/>
                  <a:gd name="connsiteX86" fmla="*/ 1131121 w 1290665"/>
                  <a:gd name="connsiteY86" fmla="*/ 395287 h 504825"/>
                  <a:gd name="connsiteX87" fmla="*/ 1121596 w 1290665"/>
                  <a:gd name="connsiteY87" fmla="*/ 390525 h 504825"/>
                  <a:gd name="connsiteX88" fmla="*/ 1109690 w 1290665"/>
                  <a:gd name="connsiteY88" fmla="*/ 388143 h 504825"/>
                  <a:gd name="connsiteX89" fmla="*/ 1100165 w 1290665"/>
                  <a:gd name="connsiteY89" fmla="*/ 385762 h 504825"/>
                  <a:gd name="connsiteX90" fmla="*/ 1088259 w 1290665"/>
                  <a:gd name="connsiteY90" fmla="*/ 381000 h 504825"/>
                  <a:gd name="connsiteX91" fmla="*/ 1078734 w 1290665"/>
                  <a:gd name="connsiteY91" fmla="*/ 378618 h 504825"/>
                  <a:gd name="connsiteX92" fmla="*/ 1071590 w 1290665"/>
                  <a:gd name="connsiteY92" fmla="*/ 376237 h 504825"/>
                  <a:gd name="connsiteX93" fmla="*/ 1062065 w 1290665"/>
                  <a:gd name="connsiteY93" fmla="*/ 373856 h 504825"/>
                  <a:gd name="connsiteX94" fmla="*/ 1047778 w 1290665"/>
                  <a:gd name="connsiteY94" fmla="*/ 369093 h 504825"/>
                  <a:gd name="connsiteX95" fmla="*/ 1038253 w 1290665"/>
                  <a:gd name="connsiteY95" fmla="*/ 366712 h 504825"/>
                  <a:gd name="connsiteX96" fmla="*/ 1023965 w 1290665"/>
                  <a:gd name="connsiteY96" fmla="*/ 361950 h 504825"/>
                  <a:gd name="connsiteX97" fmla="*/ 1012059 w 1290665"/>
                  <a:gd name="connsiteY97" fmla="*/ 359568 h 504825"/>
                  <a:gd name="connsiteX98" fmla="*/ 1004915 w 1290665"/>
                  <a:gd name="connsiteY98" fmla="*/ 357187 h 504825"/>
                  <a:gd name="connsiteX99" fmla="*/ 988246 w 1290665"/>
                  <a:gd name="connsiteY99" fmla="*/ 354806 h 504825"/>
                  <a:gd name="connsiteX100" fmla="*/ 964434 w 1290665"/>
                  <a:gd name="connsiteY100" fmla="*/ 350043 h 504825"/>
                  <a:gd name="connsiteX101" fmla="*/ 933478 w 1290665"/>
                  <a:gd name="connsiteY101" fmla="*/ 347662 h 504825"/>
                  <a:gd name="connsiteX102" fmla="*/ 909665 w 1290665"/>
                  <a:gd name="connsiteY102" fmla="*/ 385762 h 504825"/>
                  <a:gd name="connsiteX103" fmla="*/ 912046 w 1290665"/>
                  <a:gd name="connsiteY103" fmla="*/ 392906 h 504825"/>
                  <a:gd name="connsiteX104" fmla="*/ 909665 w 1290665"/>
                  <a:gd name="connsiteY104" fmla="*/ 428625 h 504825"/>
                  <a:gd name="connsiteX105" fmla="*/ 904903 w 1290665"/>
                  <a:gd name="connsiteY105" fmla="*/ 442912 h 504825"/>
                  <a:gd name="connsiteX106" fmla="*/ 890615 w 1290665"/>
                  <a:gd name="connsiteY106" fmla="*/ 454818 h 504825"/>
                  <a:gd name="connsiteX107" fmla="*/ 885853 w 1290665"/>
                  <a:gd name="connsiteY107" fmla="*/ 461962 h 504825"/>
                  <a:gd name="connsiteX108" fmla="*/ 878709 w 1290665"/>
                  <a:gd name="connsiteY108" fmla="*/ 466725 h 504825"/>
                  <a:gd name="connsiteX109" fmla="*/ 869184 w 1290665"/>
                  <a:gd name="connsiteY109" fmla="*/ 473868 h 504825"/>
                  <a:gd name="connsiteX110" fmla="*/ 862040 w 1290665"/>
                  <a:gd name="connsiteY110" fmla="*/ 478631 h 504825"/>
                  <a:gd name="connsiteX111" fmla="*/ 847753 w 1290665"/>
                  <a:gd name="connsiteY111" fmla="*/ 483393 h 504825"/>
                  <a:gd name="connsiteX112" fmla="*/ 838228 w 1290665"/>
                  <a:gd name="connsiteY112" fmla="*/ 488156 h 504825"/>
                  <a:gd name="connsiteX113" fmla="*/ 823940 w 1290665"/>
                  <a:gd name="connsiteY113" fmla="*/ 497681 h 504825"/>
                  <a:gd name="connsiteX114" fmla="*/ 814415 w 1290665"/>
                  <a:gd name="connsiteY114" fmla="*/ 500062 h 504825"/>
                  <a:gd name="connsiteX115" fmla="*/ 797746 w 1290665"/>
                  <a:gd name="connsiteY115" fmla="*/ 504825 h 504825"/>
                  <a:gd name="connsiteX116" fmla="*/ 771553 w 1290665"/>
                  <a:gd name="connsiteY116" fmla="*/ 502443 h 504825"/>
                  <a:gd name="connsiteX117" fmla="*/ 757265 w 1290665"/>
                  <a:gd name="connsiteY117" fmla="*/ 488156 h 504825"/>
                  <a:gd name="connsiteX118" fmla="*/ 745359 w 1290665"/>
                  <a:gd name="connsiteY118" fmla="*/ 473868 h 504825"/>
                  <a:gd name="connsiteX119" fmla="*/ 738215 w 1290665"/>
                  <a:gd name="connsiteY119" fmla="*/ 466725 h 504825"/>
                  <a:gd name="connsiteX120" fmla="*/ 731071 w 1290665"/>
                  <a:gd name="connsiteY120" fmla="*/ 452437 h 504825"/>
                  <a:gd name="connsiteX121" fmla="*/ 728690 w 1290665"/>
                  <a:gd name="connsiteY121" fmla="*/ 445293 h 504825"/>
                  <a:gd name="connsiteX122" fmla="*/ 723928 w 1290665"/>
                  <a:gd name="connsiteY122" fmla="*/ 435768 h 504825"/>
                  <a:gd name="connsiteX123" fmla="*/ 716784 w 1290665"/>
                  <a:gd name="connsiteY123" fmla="*/ 421481 h 504825"/>
                  <a:gd name="connsiteX124" fmla="*/ 714403 w 1290665"/>
                  <a:gd name="connsiteY124" fmla="*/ 392906 h 504825"/>
                  <a:gd name="connsiteX125" fmla="*/ 702496 w 1290665"/>
                  <a:gd name="connsiteY125" fmla="*/ 383381 h 504825"/>
                  <a:gd name="connsiteX126" fmla="*/ 690590 w 1290665"/>
                  <a:gd name="connsiteY126" fmla="*/ 378618 h 504825"/>
                  <a:gd name="connsiteX127" fmla="*/ 683446 w 1290665"/>
                  <a:gd name="connsiteY127" fmla="*/ 381000 h 504825"/>
                  <a:gd name="connsiteX128" fmla="*/ 681065 w 1290665"/>
                  <a:gd name="connsiteY128" fmla="*/ 390525 h 504825"/>
                  <a:gd name="connsiteX129" fmla="*/ 688209 w 1290665"/>
                  <a:gd name="connsiteY129" fmla="*/ 411956 h 504825"/>
                  <a:gd name="connsiteX130" fmla="*/ 690590 w 1290665"/>
                  <a:gd name="connsiteY130" fmla="*/ 423862 h 504825"/>
                  <a:gd name="connsiteX131" fmla="*/ 692971 w 1290665"/>
                  <a:gd name="connsiteY131" fmla="*/ 431006 h 504825"/>
                  <a:gd name="connsiteX132" fmla="*/ 690590 w 1290665"/>
                  <a:gd name="connsiteY132" fmla="*/ 464343 h 504825"/>
                  <a:gd name="connsiteX133" fmla="*/ 688209 w 1290665"/>
                  <a:gd name="connsiteY133" fmla="*/ 471487 h 504825"/>
                  <a:gd name="connsiteX134" fmla="*/ 666778 w 1290665"/>
                  <a:gd name="connsiteY134" fmla="*/ 483393 h 504825"/>
                  <a:gd name="connsiteX135" fmla="*/ 659634 w 1290665"/>
                  <a:gd name="connsiteY135" fmla="*/ 488156 h 504825"/>
                  <a:gd name="connsiteX136" fmla="*/ 619153 w 1290665"/>
                  <a:gd name="connsiteY136" fmla="*/ 485775 h 504825"/>
                  <a:gd name="connsiteX137" fmla="*/ 612009 w 1290665"/>
                  <a:gd name="connsiteY137" fmla="*/ 481012 h 504825"/>
                  <a:gd name="connsiteX138" fmla="*/ 602484 w 1290665"/>
                  <a:gd name="connsiteY138" fmla="*/ 473868 h 504825"/>
                  <a:gd name="connsiteX139" fmla="*/ 588196 w 1290665"/>
                  <a:gd name="connsiteY139" fmla="*/ 461962 h 504825"/>
                  <a:gd name="connsiteX140" fmla="*/ 571528 w 1290665"/>
                  <a:gd name="connsiteY140" fmla="*/ 440531 h 504825"/>
                  <a:gd name="connsiteX141" fmla="*/ 562003 w 1290665"/>
                  <a:gd name="connsiteY141" fmla="*/ 428625 h 504825"/>
                  <a:gd name="connsiteX142" fmla="*/ 559621 w 1290665"/>
                  <a:gd name="connsiteY142" fmla="*/ 421481 h 504825"/>
                  <a:gd name="connsiteX143" fmla="*/ 552478 w 1290665"/>
                  <a:gd name="connsiteY143" fmla="*/ 414337 h 504825"/>
                  <a:gd name="connsiteX144" fmla="*/ 550096 w 1290665"/>
                  <a:gd name="connsiteY144" fmla="*/ 407193 h 504825"/>
                  <a:gd name="connsiteX145" fmla="*/ 497709 w 1290665"/>
                  <a:gd name="connsiteY145" fmla="*/ 397668 h 504825"/>
                  <a:gd name="connsiteX146" fmla="*/ 209578 w 1290665"/>
                  <a:gd name="connsiteY146" fmla="*/ 395287 h 504825"/>
                  <a:gd name="connsiteX147" fmla="*/ 188146 w 1290665"/>
                  <a:gd name="connsiteY147" fmla="*/ 392906 h 504825"/>
                  <a:gd name="connsiteX148" fmla="*/ 171478 w 1290665"/>
                  <a:gd name="connsiteY148" fmla="*/ 385762 h 504825"/>
                  <a:gd name="connsiteX149" fmla="*/ 140521 w 1290665"/>
                  <a:gd name="connsiteY149" fmla="*/ 378618 h 504825"/>
                  <a:gd name="connsiteX150" fmla="*/ 128615 w 1290665"/>
                  <a:gd name="connsiteY150" fmla="*/ 371475 h 504825"/>
                  <a:gd name="connsiteX151" fmla="*/ 119090 w 1290665"/>
                  <a:gd name="connsiteY151" fmla="*/ 369093 h 504825"/>
                  <a:gd name="connsiteX152" fmla="*/ 107184 w 1290665"/>
                  <a:gd name="connsiteY152" fmla="*/ 361950 h 504825"/>
                  <a:gd name="connsiteX153" fmla="*/ 90515 w 1290665"/>
                  <a:gd name="connsiteY153" fmla="*/ 357187 h 504825"/>
                  <a:gd name="connsiteX154" fmla="*/ 69084 w 1290665"/>
                  <a:gd name="connsiteY154" fmla="*/ 347662 h 504825"/>
                  <a:gd name="connsiteX155" fmla="*/ 61940 w 1290665"/>
                  <a:gd name="connsiteY155" fmla="*/ 345281 h 504825"/>
                  <a:gd name="connsiteX156" fmla="*/ 40509 w 1290665"/>
                  <a:gd name="connsiteY156" fmla="*/ 330993 h 504825"/>
                  <a:gd name="connsiteX157" fmla="*/ 26221 w 1290665"/>
                  <a:gd name="connsiteY157" fmla="*/ 321468 h 504825"/>
                  <a:gd name="connsiteX158" fmla="*/ 11934 w 1290665"/>
                  <a:gd name="connsiteY158" fmla="*/ 304800 h 504825"/>
                  <a:gd name="connsiteX159" fmla="*/ 9553 w 1290665"/>
                  <a:gd name="connsiteY159" fmla="*/ 297656 h 504825"/>
                  <a:gd name="connsiteX160" fmla="*/ 28 w 1290665"/>
                  <a:gd name="connsiteY160" fmla="*/ 280987 h 504825"/>
                  <a:gd name="connsiteX161" fmla="*/ 11934 w 1290665"/>
                  <a:gd name="connsiteY16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97746 w 1290665"/>
                  <a:gd name="connsiteY29" fmla="*/ 50006 h 504825"/>
                  <a:gd name="connsiteX30" fmla="*/ 807271 w 1290665"/>
                  <a:gd name="connsiteY30" fmla="*/ 66675 h 504825"/>
                  <a:gd name="connsiteX31" fmla="*/ 809653 w 1290665"/>
                  <a:gd name="connsiteY31" fmla="*/ 73818 h 504825"/>
                  <a:gd name="connsiteX32" fmla="*/ 819178 w 1290665"/>
                  <a:gd name="connsiteY32" fmla="*/ 97631 h 504825"/>
                  <a:gd name="connsiteX33" fmla="*/ 819178 w 1290665"/>
                  <a:gd name="connsiteY33" fmla="*/ 145256 h 504825"/>
                  <a:gd name="connsiteX34" fmla="*/ 804890 w 1290665"/>
                  <a:gd name="connsiteY34" fmla="*/ 161925 h 504825"/>
                  <a:gd name="connsiteX35" fmla="*/ 800128 w 1290665"/>
                  <a:gd name="connsiteY35" fmla="*/ 176212 h 504825"/>
                  <a:gd name="connsiteX36" fmla="*/ 797746 w 1290665"/>
                  <a:gd name="connsiteY36" fmla="*/ 183356 h 504825"/>
                  <a:gd name="connsiteX37" fmla="*/ 802509 w 1290665"/>
                  <a:gd name="connsiteY37" fmla="*/ 190500 h 504825"/>
                  <a:gd name="connsiteX38" fmla="*/ 819178 w 1290665"/>
                  <a:gd name="connsiteY38" fmla="*/ 192881 h 504825"/>
                  <a:gd name="connsiteX39" fmla="*/ 826321 w 1290665"/>
                  <a:gd name="connsiteY39" fmla="*/ 195262 h 504825"/>
                  <a:gd name="connsiteX40" fmla="*/ 869184 w 1290665"/>
                  <a:gd name="connsiteY40" fmla="*/ 192881 h 504825"/>
                  <a:gd name="connsiteX41" fmla="*/ 1090640 w 1290665"/>
                  <a:gd name="connsiteY41" fmla="*/ 190500 h 504825"/>
                  <a:gd name="connsiteX42" fmla="*/ 1104928 w 1290665"/>
                  <a:gd name="connsiteY42" fmla="*/ 185737 h 504825"/>
                  <a:gd name="connsiteX43" fmla="*/ 1135884 w 1290665"/>
                  <a:gd name="connsiteY43" fmla="*/ 178593 h 504825"/>
                  <a:gd name="connsiteX44" fmla="*/ 1150171 w 1290665"/>
                  <a:gd name="connsiteY44" fmla="*/ 173831 h 504825"/>
                  <a:gd name="connsiteX45" fmla="*/ 1169221 w 1290665"/>
                  <a:gd name="connsiteY45" fmla="*/ 166687 h 504825"/>
                  <a:gd name="connsiteX46" fmla="*/ 1176365 w 1290665"/>
                  <a:gd name="connsiteY46" fmla="*/ 161925 h 504825"/>
                  <a:gd name="connsiteX47" fmla="*/ 1197796 w 1290665"/>
                  <a:gd name="connsiteY47" fmla="*/ 154781 h 504825"/>
                  <a:gd name="connsiteX48" fmla="*/ 1204940 w 1290665"/>
                  <a:gd name="connsiteY48" fmla="*/ 152400 h 504825"/>
                  <a:gd name="connsiteX49" fmla="*/ 1226371 w 1290665"/>
                  <a:gd name="connsiteY49" fmla="*/ 145256 h 504825"/>
                  <a:gd name="connsiteX50" fmla="*/ 1238278 w 1290665"/>
                  <a:gd name="connsiteY50" fmla="*/ 140493 h 504825"/>
                  <a:gd name="connsiteX51" fmla="*/ 1245421 w 1290665"/>
                  <a:gd name="connsiteY51" fmla="*/ 138112 h 504825"/>
                  <a:gd name="connsiteX52" fmla="*/ 1252565 w 1290665"/>
                  <a:gd name="connsiteY52" fmla="*/ 133350 h 504825"/>
                  <a:gd name="connsiteX53" fmla="*/ 1266853 w 1290665"/>
                  <a:gd name="connsiteY53" fmla="*/ 128587 h 504825"/>
                  <a:gd name="connsiteX54" fmla="*/ 1281140 w 1290665"/>
                  <a:gd name="connsiteY54" fmla="*/ 121443 h 504825"/>
                  <a:gd name="connsiteX55" fmla="*/ 1290665 w 1290665"/>
                  <a:gd name="connsiteY55" fmla="*/ 123825 h 504825"/>
                  <a:gd name="connsiteX56" fmla="*/ 1288284 w 1290665"/>
                  <a:gd name="connsiteY56" fmla="*/ 138112 h 504825"/>
                  <a:gd name="connsiteX57" fmla="*/ 1283521 w 1290665"/>
                  <a:gd name="connsiteY57" fmla="*/ 157162 h 504825"/>
                  <a:gd name="connsiteX58" fmla="*/ 1278759 w 1290665"/>
                  <a:gd name="connsiteY58" fmla="*/ 164306 h 504825"/>
                  <a:gd name="connsiteX59" fmla="*/ 1266853 w 1290665"/>
                  <a:gd name="connsiteY59" fmla="*/ 180975 h 504825"/>
                  <a:gd name="connsiteX60" fmla="*/ 1264471 w 1290665"/>
                  <a:gd name="connsiteY60" fmla="*/ 188118 h 504825"/>
                  <a:gd name="connsiteX61" fmla="*/ 1254946 w 1290665"/>
                  <a:gd name="connsiteY61" fmla="*/ 202406 h 504825"/>
                  <a:gd name="connsiteX62" fmla="*/ 1247803 w 1290665"/>
                  <a:gd name="connsiteY62" fmla="*/ 216693 h 504825"/>
                  <a:gd name="connsiteX63" fmla="*/ 1245421 w 1290665"/>
                  <a:gd name="connsiteY63" fmla="*/ 223837 h 504825"/>
                  <a:gd name="connsiteX64" fmla="*/ 1240659 w 1290665"/>
                  <a:gd name="connsiteY64" fmla="*/ 230981 h 504825"/>
                  <a:gd name="connsiteX65" fmla="*/ 1238278 w 1290665"/>
                  <a:gd name="connsiteY65" fmla="*/ 238125 h 504825"/>
                  <a:gd name="connsiteX66" fmla="*/ 1228753 w 1290665"/>
                  <a:gd name="connsiteY66" fmla="*/ 254793 h 504825"/>
                  <a:gd name="connsiteX67" fmla="*/ 1223990 w 1290665"/>
                  <a:gd name="connsiteY67" fmla="*/ 276225 h 504825"/>
                  <a:gd name="connsiteX68" fmla="*/ 1228753 w 1290665"/>
                  <a:gd name="connsiteY68" fmla="*/ 302418 h 504825"/>
                  <a:gd name="connsiteX69" fmla="*/ 1235896 w 1290665"/>
                  <a:gd name="connsiteY69" fmla="*/ 323850 h 504825"/>
                  <a:gd name="connsiteX70" fmla="*/ 1238278 w 1290665"/>
                  <a:gd name="connsiteY70" fmla="*/ 333375 h 504825"/>
                  <a:gd name="connsiteX71" fmla="*/ 1245421 w 1290665"/>
                  <a:gd name="connsiteY71" fmla="*/ 340518 h 504825"/>
                  <a:gd name="connsiteX72" fmla="*/ 1247803 w 1290665"/>
                  <a:gd name="connsiteY72" fmla="*/ 347662 h 504825"/>
                  <a:gd name="connsiteX73" fmla="*/ 1250184 w 1290665"/>
                  <a:gd name="connsiteY73" fmla="*/ 357187 h 504825"/>
                  <a:gd name="connsiteX74" fmla="*/ 1259709 w 1290665"/>
                  <a:gd name="connsiteY74" fmla="*/ 376237 h 504825"/>
                  <a:gd name="connsiteX75" fmla="*/ 1266853 w 1290665"/>
                  <a:gd name="connsiteY75" fmla="*/ 400050 h 504825"/>
                  <a:gd name="connsiteX76" fmla="*/ 1269234 w 1290665"/>
                  <a:gd name="connsiteY76" fmla="*/ 407193 h 504825"/>
                  <a:gd name="connsiteX77" fmla="*/ 1271615 w 1290665"/>
                  <a:gd name="connsiteY77" fmla="*/ 414337 h 504825"/>
                  <a:gd name="connsiteX78" fmla="*/ 1269234 w 1290665"/>
                  <a:gd name="connsiteY78" fmla="*/ 431006 h 504825"/>
                  <a:gd name="connsiteX79" fmla="*/ 1221609 w 1290665"/>
                  <a:gd name="connsiteY79" fmla="*/ 426243 h 504825"/>
                  <a:gd name="connsiteX80" fmla="*/ 1212084 w 1290665"/>
                  <a:gd name="connsiteY80" fmla="*/ 421481 h 504825"/>
                  <a:gd name="connsiteX81" fmla="*/ 1197796 w 1290665"/>
                  <a:gd name="connsiteY81" fmla="*/ 419100 h 504825"/>
                  <a:gd name="connsiteX82" fmla="*/ 1178746 w 1290665"/>
                  <a:gd name="connsiteY82" fmla="*/ 411956 h 504825"/>
                  <a:gd name="connsiteX83" fmla="*/ 1171603 w 1290665"/>
                  <a:gd name="connsiteY83" fmla="*/ 407193 h 504825"/>
                  <a:gd name="connsiteX84" fmla="*/ 1145409 w 1290665"/>
                  <a:gd name="connsiteY84" fmla="*/ 397668 h 504825"/>
                  <a:gd name="connsiteX85" fmla="*/ 1131121 w 1290665"/>
                  <a:gd name="connsiteY85" fmla="*/ 395287 h 504825"/>
                  <a:gd name="connsiteX86" fmla="*/ 1121596 w 1290665"/>
                  <a:gd name="connsiteY86" fmla="*/ 390525 h 504825"/>
                  <a:gd name="connsiteX87" fmla="*/ 1109690 w 1290665"/>
                  <a:gd name="connsiteY87" fmla="*/ 388143 h 504825"/>
                  <a:gd name="connsiteX88" fmla="*/ 1100165 w 1290665"/>
                  <a:gd name="connsiteY88" fmla="*/ 385762 h 504825"/>
                  <a:gd name="connsiteX89" fmla="*/ 1088259 w 1290665"/>
                  <a:gd name="connsiteY89" fmla="*/ 381000 h 504825"/>
                  <a:gd name="connsiteX90" fmla="*/ 1078734 w 1290665"/>
                  <a:gd name="connsiteY90" fmla="*/ 378618 h 504825"/>
                  <a:gd name="connsiteX91" fmla="*/ 1071590 w 1290665"/>
                  <a:gd name="connsiteY91" fmla="*/ 376237 h 504825"/>
                  <a:gd name="connsiteX92" fmla="*/ 1062065 w 1290665"/>
                  <a:gd name="connsiteY92" fmla="*/ 373856 h 504825"/>
                  <a:gd name="connsiteX93" fmla="*/ 1047778 w 1290665"/>
                  <a:gd name="connsiteY93" fmla="*/ 369093 h 504825"/>
                  <a:gd name="connsiteX94" fmla="*/ 1038253 w 1290665"/>
                  <a:gd name="connsiteY94" fmla="*/ 366712 h 504825"/>
                  <a:gd name="connsiteX95" fmla="*/ 1023965 w 1290665"/>
                  <a:gd name="connsiteY95" fmla="*/ 361950 h 504825"/>
                  <a:gd name="connsiteX96" fmla="*/ 1012059 w 1290665"/>
                  <a:gd name="connsiteY96" fmla="*/ 359568 h 504825"/>
                  <a:gd name="connsiteX97" fmla="*/ 1004915 w 1290665"/>
                  <a:gd name="connsiteY97" fmla="*/ 357187 h 504825"/>
                  <a:gd name="connsiteX98" fmla="*/ 988246 w 1290665"/>
                  <a:gd name="connsiteY98" fmla="*/ 354806 h 504825"/>
                  <a:gd name="connsiteX99" fmla="*/ 964434 w 1290665"/>
                  <a:gd name="connsiteY99" fmla="*/ 350043 h 504825"/>
                  <a:gd name="connsiteX100" fmla="*/ 933478 w 1290665"/>
                  <a:gd name="connsiteY100" fmla="*/ 347662 h 504825"/>
                  <a:gd name="connsiteX101" fmla="*/ 909665 w 1290665"/>
                  <a:gd name="connsiteY101" fmla="*/ 385762 h 504825"/>
                  <a:gd name="connsiteX102" fmla="*/ 912046 w 1290665"/>
                  <a:gd name="connsiteY102" fmla="*/ 392906 h 504825"/>
                  <a:gd name="connsiteX103" fmla="*/ 909665 w 1290665"/>
                  <a:gd name="connsiteY103" fmla="*/ 428625 h 504825"/>
                  <a:gd name="connsiteX104" fmla="*/ 904903 w 1290665"/>
                  <a:gd name="connsiteY104" fmla="*/ 442912 h 504825"/>
                  <a:gd name="connsiteX105" fmla="*/ 890615 w 1290665"/>
                  <a:gd name="connsiteY105" fmla="*/ 454818 h 504825"/>
                  <a:gd name="connsiteX106" fmla="*/ 885853 w 1290665"/>
                  <a:gd name="connsiteY106" fmla="*/ 461962 h 504825"/>
                  <a:gd name="connsiteX107" fmla="*/ 878709 w 1290665"/>
                  <a:gd name="connsiteY107" fmla="*/ 466725 h 504825"/>
                  <a:gd name="connsiteX108" fmla="*/ 869184 w 1290665"/>
                  <a:gd name="connsiteY108" fmla="*/ 473868 h 504825"/>
                  <a:gd name="connsiteX109" fmla="*/ 862040 w 1290665"/>
                  <a:gd name="connsiteY109" fmla="*/ 478631 h 504825"/>
                  <a:gd name="connsiteX110" fmla="*/ 847753 w 1290665"/>
                  <a:gd name="connsiteY110" fmla="*/ 483393 h 504825"/>
                  <a:gd name="connsiteX111" fmla="*/ 838228 w 1290665"/>
                  <a:gd name="connsiteY111" fmla="*/ 488156 h 504825"/>
                  <a:gd name="connsiteX112" fmla="*/ 823940 w 1290665"/>
                  <a:gd name="connsiteY112" fmla="*/ 497681 h 504825"/>
                  <a:gd name="connsiteX113" fmla="*/ 814415 w 1290665"/>
                  <a:gd name="connsiteY113" fmla="*/ 500062 h 504825"/>
                  <a:gd name="connsiteX114" fmla="*/ 797746 w 1290665"/>
                  <a:gd name="connsiteY114" fmla="*/ 504825 h 504825"/>
                  <a:gd name="connsiteX115" fmla="*/ 771553 w 1290665"/>
                  <a:gd name="connsiteY115" fmla="*/ 502443 h 504825"/>
                  <a:gd name="connsiteX116" fmla="*/ 757265 w 1290665"/>
                  <a:gd name="connsiteY116" fmla="*/ 488156 h 504825"/>
                  <a:gd name="connsiteX117" fmla="*/ 745359 w 1290665"/>
                  <a:gd name="connsiteY117" fmla="*/ 473868 h 504825"/>
                  <a:gd name="connsiteX118" fmla="*/ 738215 w 1290665"/>
                  <a:gd name="connsiteY118" fmla="*/ 466725 h 504825"/>
                  <a:gd name="connsiteX119" fmla="*/ 731071 w 1290665"/>
                  <a:gd name="connsiteY119" fmla="*/ 452437 h 504825"/>
                  <a:gd name="connsiteX120" fmla="*/ 728690 w 1290665"/>
                  <a:gd name="connsiteY120" fmla="*/ 445293 h 504825"/>
                  <a:gd name="connsiteX121" fmla="*/ 723928 w 1290665"/>
                  <a:gd name="connsiteY121" fmla="*/ 435768 h 504825"/>
                  <a:gd name="connsiteX122" fmla="*/ 716784 w 1290665"/>
                  <a:gd name="connsiteY122" fmla="*/ 421481 h 504825"/>
                  <a:gd name="connsiteX123" fmla="*/ 714403 w 1290665"/>
                  <a:gd name="connsiteY123" fmla="*/ 392906 h 504825"/>
                  <a:gd name="connsiteX124" fmla="*/ 702496 w 1290665"/>
                  <a:gd name="connsiteY124" fmla="*/ 383381 h 504825"/>
                  <a:gd name="connsiteX125" fmla="*/ 690590 w 1290665"/>
                  <a:gd name="connsiteY125" fmla="*/ 378618 h 504825"/>
                  <a:gd name="connsiteX126" fmla="*/ 683446 w 1290665"/>
                  <a:gd name="connsiteY126" fmla="*/ 381000 h 504825"/>
                  <a:gd name="connsiteX127" fmla="*/ 681065 w 1290665"/>
                  <a:gd name="connsiteY127" fmla="*/ 390525 h 504825"/>
                  <a:gd name="connsiteX128" fmla="*/ 688209 w 1290665"/>
                  <a:gd name="connsiteY128" fmla="*/ 411956 h 504825"/>
                  <a:gd name="connsiteX129" fmla="*/ 690590 w 1290665"/>
                  <a:gd name="connsiteY129" fmla="*/ 423862 h 504825"/>
                  <a:gd name="connsiteX130" fmla="*/ 692971 w 1290665"/>
                  <a:gd name="connsiteY130" fmla="*/ 431006 h 504825"/>
                  <a:gd name="connsiteX131" fmla="*/ 690590 w 1290665"/>
                  <a:gd name="connsiteY131" fmla="*/ 464343 h 504825"/>
                  <a:gd name="connsiteX132" fmla="*/ 688209 w 1290665"/>
                  <a:gd name="connsiteY132" fmla="*/ 471487 h 504825"/>
                  <a:gd name="connsiteX133" fmla="*/ 666778 w 1290665"/>
                  <a:gd name="connsiteY133" fmla="*/ 483393 h 504825"/>
                  <a:gd name="connsiteX134" fmla="*/ 659634 w 1290665"/>
                  <a:gd name="connsiteY134" fmla="*/ 488156 h 504825"/>
                  <a:gd name="connsiteX135" fmla="*/ 619153 w 1290665"/>
                  <a:gd name="connsiteY135" fmla="*/ 485775 h 504825"/>
                  <a:gd name="connsiteX136" fmla="*/ 612009 w 1290665"/>
                  <a:gd name="connsiteY136" fmla="*/ 481012 h 504825"/>
                  <a:gd name="connsiteX137" fmla="*/ 602484 w 1290665"/>
                  <a:gd name="connsiteY137" fmla="*/ 473868 h 504825"/>
                  <a:gd name="connsiteX138" fmla="*/ 588196 w 1290665"/>
                  <a:gd name="connsiteY138" fmla="*/ 461962 h 504825"/>
                  <a:gd name="connsiteX139" fmla="*/ 571528 w 1290665"/>
                  <a:gd name="connsiteY139" fmla="*/ 440531 h 504825"/>
                  <a:gd name="connsiteX140" fmla="*/ 562003 w 1290665"/>
                  <a:gd name="connsiteY140" fmla="*/ 428625 h 504825"/>
                  <a:gd name="connsiteX141" fmla="*/ 559621 w 1290665"/>
                  <a:gd name="connsiteY141" fmla="*/ 421481 h 504825"/>
                  <a:gd name="connsiteX142" fmla="*/ 552478 w 1290665"/>
                  <a:gd name="connsiteY142" fmla="*/ 414337 h 504825"/>
                  <a:gd name="connsiteX143" fmla="*/ 550096 w 1290665"/>
                  <a:gd name="connsiteY143" fmla="*/ 407193 h 504825"/>
                  <a:gd name="connsiteX144" fmla="*/ 497709 w 1290665"/>
                  <a:gd name="connsiteY144" fmla="*/ 397668 h 504825"/>
                  <a:gd name="connsiteX145" fmla="*/ 209578 w 1290665"/>
                  <a:gd name="connsiteY145" fmla="*/ 395287 h 504825"/>
                  <a:gd name="connsiteX146" fmla="*/ 188146 w 1290665"/>
                  <a:gd name="connsiteY146" fmla="*/ 392906 h 504825"/>
                  <a:gd name="connsiteX147" fmla="*/ 171478 w 1290665"/>
                  <a:gd name="connsiteY147" fmla="*/ 385762 h 504825"/>
                  <a:gd name="connsiteX148" fmla="*/ 140521 w 1290665"/>
                  <a:gd name="connsiteY148" fmla="*/ 378618 h 504825"/>
                  <a:gd name="connsiteX149" fmla="*/ 128615 w 1290665"/>
                  <a:gd name="connsiteY149" fmla="*/ 371475 h 504825"/>
                  <a:gd name="connsiteX150" fmla="*/ 119090 w 1290665"/>
                  <a:gd name="connsiteY150" fmla="*/ 369093 h 504825"/>
                  <a:gd name="connsiteX151" fmla="*/ 107184 w 1290665"/>
                  <a:gd name="connsiteY151" fmla="*/ 361950 h 504825"/>
                  <a:gd name="connsiteX152" fmla="*/ 90515 w 1290665"/>
                  <a:gd name="connsiteY152" fmla="*/ 357187 h 504825"/>
                  <a:gd name="connsiteX153" fmla="*/ 69084 w 1290665"/>
                  <a:gd name="connsiteY153" fmla="*/ 347662 h 504825"/>
                  <a:gd name="connsiteX154" fmla="*/ 61940 w 1290665"/>
                  <a:gd name="connsiteY154" fmla="*/ 345281 h 504825"/>
                  <a:gd name="connsiteX155" fmla="*/ 40509 w 1290665"/>
                  <a:gd name="connsiteY155" fmla="*/ 330993 h 504825"/>
                  <a:gd name="connsiteX156" fmla="*/ 26221 w 1290665"/>
                  <a:gd name="connsiteY156" fmla="*/ 321468 h 504825"/>
                  <a:gd name="connsiteX157" fmla="*/ 11934 w 1290665"/>
                  <a:gd name="connsiteY157" fmla="*/ 304800 h 504825"/>
                  <a:gd name="connsiteX158" fmla="*/ 9553 w 1290665"/>
                  <a:gd name="connsiteY158" fmla="*/ 297656 h 504825"/>
                  <a:gd name="connsiteX159" fmla="*/ 28 w 1290665"/>
                  <a:gd name="connsiteY159" fmla="*/ 280987 h 504825"/>
                  <a:gd name="connsiteX160" fmla="*/ 11934 w 1290665"/>
                  <a:gd name="connsiteY16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97746 w 1290665"/>
                  <a:gd name="connsiteY29" fmla="*/ 50006 h 504825"/>
                  <a:gd name="connsiteX30" fmla="*/ 807271 w 1290665"/>
                  <a:gd name="connsiteY30" fmla="*/ 66675 h 504825"/>
                  <a:gd name="connsiteX31" fmla="*/ 809653 w 1290665"/>
                  <a:gd name="connsiteY31" fmla="*/ 73818 h 504825"/>
                  <a:gd name="connsiteX32" fmla="*/ 819178 w 1290665"/>
                  <a:gd name="connsiteY32" fmla="*/ 97631 h 504825"/>
                  <a:gd name="connsiteX33" fmla="*/ 819178 w 1290665"/>
                  <a:gd name="connsiteY33" fmla="*/ 145256 h 504825"/>
                  <a:gd name="connsiteX34" fmla="*/ 804890 w 1290665"/>
                  <a:gd name="connsiteY34" fmla="*/ 161925 h 504825"/>
                  <a:gd name="connsiteX35" fmla="*/ 800128 w 1290665"/>
                  <a:gd name="connsiteY35" fmla="*/ 176212 h 504825"/>
                  <a:gd name="connsiteX36" fmla="*/ 797746 w 1290665"/>
                  <a:gd name="connsiteY36" fmla="*/ 183356 h 504825"/>
                  <a:gd name="connsiteX37" fmla="*/ 802509 w 1290665"/>
                  <a:gd name="connsiteY37" fmla="*/ 190500 h 504825"/>
                  <a:gd name="connsiteX38" fmla="*/ 819178 w 1290665"/>
                  <a:gd name="connsiteY38" fmla="*/ 192881 h 504825"/>
                  <a:gd name="connsiteX39" fmla="*/ 826321 w 1290665"/>
                  <a:gd name="connsiteY39" fmla="*/ 195262 h 504825"/>
                  <a:gd name="connsiteX40" fmla="*/ 869184 w 1290665"/>
                  <a:gd name="connsiteY40" fmla="*/ 192881 h 504825"/>
                  <a:gd name="connsiteX41" fmla="*/ 1090640 w 1290665"/>
                  <a:gd name="connsiteY41" fmla="*/ 190500 h 504825"/>
                  <a:gd name="connsiteX42" fmla="*/ 1104928 w 1290665"/>
                  <a:gd name="connsiteY42" fmla="*/ 185737 h 504825"/>
                  <a:gd name="connsiteX43" fmla="*/ 1135884 w 1290665"/>
                  <a:gd name="connsiteY43" fmla="*/ 178593 h 504825"/>
                  <a:gd name="connsiteX44" fmla="*/ 1150171 w 1290665"/>
                  <a:gd name="connsiteY44" fmla="*/ 173831 h 504825"/>
                  <a:gd name="connsiteX45" fmla="*/ 1169221 w 1290665"/>
                  <a:gd name="connsiteY45" fmla="*/ 166687 h 504825"/>
                  <a:gd name="connsiteX46" fmla="*/ 1176365 w 1290665"/>
                  <a:gd name="connsiteY46" fmla="*/ 161925 h 504825"/>
                  <a:gd name="connsiteX47" fmla="*/ 1197796 w 1290665"/>
                  <a:gd name="connsiteY47" fmla="*/ 154781 h 504825"/>
                  <a:gd name="connsiteX48" fmla="*/ 1204940 w 1290665"/>
                  <a:gd name="connsiteY48" fmla="*/ 152400 h 504825"/>
                  <a:gd name="connsiteX49" fmla="*/ 1226371 w 1290665"/>
                  <a:gd name="connsiteY49" fmla="*/ 145256 h 504825"/>
                  <a:gd name="connsiteX50" fmla="*/ 1238278 w 1290665"/>
                  <a:gd name="connsiteY50" fmla="*/ 140493 h 504825"/>
                  <a:gd name="connsiteX51" fmla="*/ 1245421 w 1290665"/>
                  <a:gd name="connsiteY51" fmla="*/ 138112 h 504825"/>
                  <a:gd name="connsiteX52" fmla="*/ 1252565 w 1290665"/>
                  <a:gd name="connsiteY52" fmla="*/ 133350 h 504825"/>
                  <a:gd name="connsiteX53" fmla="*/ 1266853 w 1290665"/>
                  <a:gd name="connsiteY53" fmla="*/ 128587 h 504825"/>
                  <a:gd name="connsiteX54" fmla="*/ 1281140 w 1290665"/>
                  <a:gd name="connsiteY54" fmla="*/ 121443 h 504825"/>
                  <a:gd name="connsiteX55" fmla="*/ 1290665 w 1290665"/>
                  <a:gd name="connsiteY55" fmla="*/ 123825 h 504825"/>
                  <a:gd name="connsiteX56" fmla="*/ 1288284 w 1290665"/>
                  <a:gd name="connsiteY56" fmla="*/ 138112 h 504825"/>
                  <a:gd name="connsiteX57" fmla="*/ 1283521 w 1290665"/>
                  <a:gd name="connsiteY57" fmla="*/ 157162 h 504825"/>
                  <a:gd name="connsiteX58" fmla="*/ 1278759 w 1290665"/>
                  <a:gd name="connsiteY58" fmla="*/ 164306 h 504825"/>
                  <a:gd name="connsiteX59" fmla="*/ 1266853 w 1290665"/>
                  <a:gd name="connsiteY59" fmla="*/ 180975 h 504825"/>
                  <a:gd name="connsiteX60" fmla="*/ 1264471 w 1290665"/>
                  <a:gd name="connsiteY60" fmla="*/ 188118 h 504825"/>
                  <a:gd name="connsiteX61" fmla="*/ 1254946 w 1290665"/>
                  <a:gd name="connsiteY61" fmla="*/ 202406 h 504825"/>
                  <a:gd name="connsiteX62" fmla="*/ 1247803 w 1290665"/>
                  <a:gd name="connsiteY62" fmla="*/ 216693 h 504825"/>
                  <a:gd name="connsiteX63" fmla="*/ 1245421 w 1290665"/>
                  <a:gd name="connsiteY63" fmla="*/ 223837 h 504825"/>
                  <a:gd name="connsiteX64" fmla="*/ 1240659 w 1290665"/>
                  <a:gd name="connsiteY64" fmla="*/ 230981 h 504825"/>
                  <a:gd name="connsiteX65" fmla="*/ 1238278 w 1290665"/>
                  <a:gd name="connsiteY65" fmla="*/ 238125 h 504825"/>
                  <a:gd name="connsiteX66" fmla="*/ 1228753 w 1290665"/>
                  <a:gd name="connsiteY66" fmla="*/ 254793 h 504825"/>
                  <a:gd name="connsiteX67" fmla="*/ 1223990 w 1290665"/>
                  <a:gd name="connsiteY67" fmla="*/ 276225 h 504825"/>
                  <a:gd name="connsiteX68" fmla="*/ 1228753 w 1290665"/>
                  <a:gd name="connsiteY68" fmla="*/ 302418 h 504825"/>
                  <a:gd name="connsiteX69" fmla="*/ 1235896 w 1290665"/>
                  <a:gd name="connsiteY69" fmla="*/ 323850 h 504825"/>
                  <a:gd name="connsiteX70" fmla="*/ 1238278 w 1290665"/>
                  <a:gd name="connsiteY70" fmla="*/ 333375 h 504825"/>
                  <a:gd name="connsiteX71" fmla="*/ 1245421 w 1290665"/>
                  <a:gd name="connsiteY71" fmla="*/ 340518 h 504825"/>
                  <a:gd name="connsiteX72" fmla="*/ 1247803 w 1290665"/>
                  <a:gd name="connsiteY72" fmla="*/ 347662 h 504825"/>
                  <a:gd name="connsiteX73" fmla="*/ 1250184 w 1290665"/>
                  <a:gd name="connsiteY73" fmla="*/ 357187 h 504825"/>
                  <a:gd name="connsiteX74" fmla="*/ 1259709 w 1290665"/>
                  <a:gd name="connsiteY74" fmla="*/ 376237 h 504825"/>
                  <a:gd name="connsiteX75" fmla="*/ 1266853 w 1290665"/>
                  <a:gd name="connsiteY75" fmla="*/ 400050 h 504825"/>
                  <a:gd name="connsiteX76" fmla="*/ 1269234 w 1290665"/>
                  <a:gd name="connsiteY76" fmla="*/ 407193 h 504825"/>
                  <a:gd name="connsiteX77" fmla="*/ 1271615 w 1290665"/>
                  <a:gd name="connsiteY77" fmla="*/ 414337 h 504825"/>
                  <a:gd name="connsiteX78" fmla="*/ 1269234 w 1290665"/>
                  <a:gd name="connsiteY78" fmla="*/ 431006 h 504825"/>
                  <a:gd name="connsiteX79" fmla="*/ 1221609 w 1290665"/>
                  <a:gd name="connsiteY79" fmla="*/ 426243 h 504825"/>
                  <a:gd name="connsiteX80" fmla="*/ 1212084 w 1290665"/>
                  <a:gd name="connsiteY80" fmla="*/ 421481 h 504825"/>
                  <a:gd name="connsiteX81" fmla="*/ 1197796 w 1290665"/>
                  <a:gd name="connsiteY81" fmla="*/ 419100 h 504825"/>
                  <a:gd name="connsiteX82" fmla="*/ 1178746 w 1290665"/>
                  <a:gd name="connsiteY82" fmla="*/ 411956 h 504825"/>
                  <a:gd name="connsiteX83" fmla="*/ 1171603 w 1290665"/>
                  <a:gd name="connsiteY83" fmla="*/ 407193 h 504825"/>
                  <a:gd name="connsiteX84" fmla="*/ 1145409 w 1290665"/>
                  <a:gd name="connsiteY84" fmla="*/ 397668 h 504825"/>
                  <a:gd name="connsiteX85" fmla="*/ 1131121 w 1290665"/>
                  <a:gd name="connsiteY85" fmla="*/ 395287 h 504825"/>
                  <a:gd name="connsiteX86" fmla="*/ 1121596 w 1290665"/>
                  <a:gd name="connsiteY86" fmla="*/ 390525 h 504825"/>
                  <a:gd name="connsiteX87" fmla="*/ 1109690 w 1290665"/>
                  <a:gd name="connsiteY87" fmla="*/ 388143 h 504825"/>
                  <a:gd name="connsiteX88" fmla="*/ 1100165 w 1290665"/>
                  <a:gd name="connsiteY88" fmla="*/ 385762 h 504825"/>
                  <a:gd name="connsiteX89" fmla="*/ 1088259 w 1290665"/>
                  <a:gd name="connsiteY89" fmla="*/ 381000 h 504825"/>
                  <a:gd name="connsiteX90" fmla="*/ 1078734 w 1290665"/>
                  <a:gd name="connsiteY90" fmla="*/ 378618 h 504825"/>
                  <a:gd name="connsiteX91" fmla="*/ 1071590 w 1290665"/>
                  <a:gd name="connsiteY91" fmla="*/ 376237 h 504825"/>
                  <a:gd name="connsiteX92" fmla="*/ 1062065 w 1290665"/>
                  <a:gd name="connsiteY92" fmla="*/ 373856 h 504825"/>
                  <a:gd name="connsiteX93" fmla="*/ 1047778 w 1290665"/>
                  <a:gd name="connsiteY93" fmla="*/ 369093 h 504825"/>
                  <a:gd name="connsiteX94" fmla="*/ 1038253 w 1290665"/>
                  <a:gd name="connsiteY94" fmla="*/ 366712 h 504825"/>
                  <a:gd name="connsiteX95" fmla="*/ 1023965 w 1290665"/>
                  <a:gd name="connsiteY95" fmla="*/ 361950 h 504825"/>
                  <a:gd name="connsiteX96" fmla="*/ 1012059 w 1290665"/>
                  <a:gd name="connsiteY96" fmla="*/ 359568 h 504825"/>
                  <a:gd name="connsiteX97" fmla="*/ 1004915 w 1290665"/>
                  <a:gd name="connsiteY97" fmla="*/ 357187 h 504825"/>
                  <a:gd name="connsiteX98" fmla="*/ 988246 w 1290665"/>
                  <a:gd name="connsiteY98" fmla="*/ 354806 h 504825"/>
                  <a:gd name="connsiteX99" fmla="*/ 964434 w 1290665"/>
                  <a:gd name="connsiteY99" fmla="*/ 350043 h 504825"/>
                  <a:gd name="connsiteX100" fmla="*/ 933478 w 1290665"/>
                  <a:gd name="connsiteY100" fmla="*/ 347662 h 504825"/>
                  <a:gd name="connsiteX101" fmla="*/ 909665 w 1290665"/>
                  <a:gd name="connsiteY101" fmla="*/ 385762 h 504825"/>
                  <a:gd name="connsiteX102" fmla="*/ 912046 w 1290665"/>
                  <a:gd name="connsiteY102" fmla="*/ 392906 h 504825"/>
                  <a:gd name="connsiteX103" fmla="*/ 909665 w 1290665"/>
                  <a:gd name="connsiteY103" fmla="*/ 428625 h 504825"/>
                  <a:gd name="connsiteX104" fmla="*/ 904903 w 1290665"/>
                  <a:gd name="connsiteY104" fmla="*/ 442912 h 504825"/>
                  <a:gd name="connsiteX105" fmla="*/ 890615 w 1290665"/>
                  <a:gd name="connsiteY105" fmla="*/ 454818 h 504825"/>
                  <a:gd name="connsiteX106" fmla="*/ 885853 w 1290665"/>
                  <a:gd name="connsiteY106" fmla="*/ 461962 h 504825"/>
                  <a:gd name="connsiteX107" fmla="*/ 878709 w 1290665"/>
                  <a:gd name="connsiteY107" fmla="*/ 466725 h 504825"/>
                  <a:gd name="connsiteX108" fmla="*/ 869184 w 1290665"/>
                  <a:gd name="connsiteY108" fmla="*/ 473868 h 504825"/>
                  <a:gd name="connsiteX109" fmla="*/ 862040 w 1290665"/>
                  <a:gd name="connsiteY109" fmla="*/ 478631 h 504825"/>
                  <a:gd name="connsiteX110" fmla="*/ 847753 w 1290665"/>
                  <a:gd name="connsiteY110" fmla="*/ 483393 h 504825"/>
                  <a:gd name="connsiteX111" fmla="*/ 838228 w 1290665"/>
                  <a:gd name="connsiteY111" fmla="*/ 488156 h 504825"/>
                  <a:gd name="connsiteX112" fmla="*/ 823940 w 1290665"/>
                  <a:gd name="connsiteY112" fmla="*/ 497681 h 504825"/>
                  <a:gd name="connsiteX113" fmla="*/ 814415 w 1290665"/>
                  <a:gd name="connsiteY113" fmla="*/ 500062 h 504825"/>
                  <a:gd name="connsiteX114" fmla="*/ 797746 w 1290665"/>
                  <a:gd name="connsiteY114" fmla="*/ 504825 h 504825"/>
                  <a:gd name="connsiteX115" fmla="*/ 771553 w 1290665"/>
                  <a:gd name="connsiteY115" fmla="*/ 502443 h 504825"/>
                  <a:gd name="connsiteX116" fmla="*/ 757265 w 1290665"/>
                  <a:gd name="connsiteY116" fmla="*/ 488156 h 504825"/>
                  <a:gd name="connsiteX117" fmla="*/ 745359 w 1290665"/>
                  <a:gd name="connsiteY117" fmla="*/ 473868 h 504825"/>
                  <a:gd name="connsiteX118" fmla="*/ 738215 w 1290665"/>
                  <a:gd name="connsiteY118" fmla="*/ 466725 h 504825"/>
                  <a:gd name="connsiteX119" fmla="*/ 731071 w 1290665"/>
                  <a:gd name="connsiteY119" fmla="*/ 452437 h 504825"/>
                  <a:gd name="connsiteX120" fmla="*/ 728690 w 1290665"/>
                  <a:gd name="connsiteY120" fmla="*/ 445293 h 504825"/>
                  <a:gd name="connsiteX121" fmla="*/ 723928 w 1290665"/>
                  <a:gd name="connsiteY121" fmla="*/ 435768 h 504825"/>
                  <a:gd name="connsiteX122" fmla="*/ 716784 w 1290665"/>
                  <a:gd name="connsiteY122" fmla="*/ 421481 h 504825"/>
                  <a:gd name="connsiteX123" fmla="*/ 714403 w 1290665"/>
                  <a:gd name="connsiteY123" fmla="*/ 392906 h 504825"/>
                  <a:gd name="connsiteX124" fmla="*/ 702496 w 1290665"/>
                  <a:gd name="connsiteY124" fmla="*/ 383381 h 504825"/>
                  <a:gd name="connsiteX125" fmla="*/ 690590 w 1290665"/>
                  <a:gd name="connsiteY125" fmla="*/ 378618 h 504825"/>
                  <a:gd name="connsiteX126" fmla="*/ 683446 w 1290665"/>
                  <a:gd name="connsiteY126" fmla="*/ 381000 h 504825"/>
                  <a:gd name="connsiteX127" fmla="*/ 681065 w 1290665"/>
                  <a:gd name="connsiteY127" fmla="*/ 390525 h 504825"/>
                  <a:gd name="connsiteX128" fmla="*/ 688209 w 1290665"/>
                  <a:gd name="connsiteY128" fmla="*/ 411956 h 504825"/>
                  <a:gd name="connsiteX129" fmla="*/ 690590 w 1290665"/>
                  <a:gd name="connsiteY129" fmla="*/ 423862 h 504825"/>
                  <a:gd name="connsiteX130" fmla="*/ 692971 w 1290665"/>
                  <a:gd name="connsiteY130" fmla="*/ 431006 h 504825"/>
                  <a:gd name="connsiteX131" fmla="*/ 690590 w 1290665"/>
                  <a:gd name="connsiteY131" fmla="*/ 464343 h 504825"/>
                  <a:gd name="connsiteX132" fmla="*/ 688209 w 1290665"/>
                  <a:gd name="connsiteY132" fmla="*/ 471487 h 504825"/>
                  <a:gd name="connsiteX133" fmla="*/ 666778 w 1290665"/>
                  <a:gd name="connsiteY133" fmla="*/ 483393 h 504825"/>
                  <a:gd name="connsiteX134" fmla="*/ 659634 w 1290665"/>
                  <a:gd name="connsiteY134" fmla="*/ 488156 h 504825"/>
                  <a:gd name="connsiteX135" fmla="*/ 619153 w 1290665"/>
                  <a:gd name="connsiteY135" fmla="*/ 485775 h 504825"/>
                  <a:gd name="connsiteX136" fmla="*/ 612009 w 1290665"/>
                  <a:gd name="connsiteY136" fmla="*/ 481012 h 504825"/>
                  <a:gd name="connsiteX137" fmla="*/ 602484 w 1290665"/>
                  <a:gd name="connsiteY137" fmla="*/ 473868 h 504825"/>
                  <a:gd name="connsiteX138" fmla="*/ 588196 w 1290665"/>
                  <a:gd name="connsiteY138" fmla="*/ 461962 h 504825"/>
                  <a:gd name="connsiteX139" fmla="*/ 571528 w 1290665"/>
                  <a:gd name="connsiteY139" fmla="*/ 440531 h 504825"/>
                  <a:gd name="connsiteX140" fmla="*/ 562003 w 1290665"/>
                  <a:gd name="connsiteY140" fmla="*/ 428625 h 504825"/>
                  <a:gd name="connsiteX141" fmla="*/ 559621 w 1290665"/>
                  <a:gd name="connsiteY141" fmla="*/ 421481 h 504825"/>
                  <a:gd name="connsiteX142" fmla="*/ 552478 w 1290665"/>
                  <a:gd name="connsiteY142" fmla="*/ 414337 h 504825"/>
                  <a:gd name="connsiteX143" fmla="*/ 550096 w 1290665"/>
                  <a:gd name="connsiteY143" fmla="*/ 407193 h 504825"/>
                  <a:gd name="connsiteX144" fmla="*/ 497709 w 1290665"/>
                  <a:gd name="connsiteY144" fmla="*/ 397668 h 504825"/>
                  <a:gd name="connsiteX145" fmla="*/ 209578 w 1290665"/>
                  <a:gd name="connsiteY145" fmla="*/ 395287 h 504825"/>
                  <a:gd name="connsiteX146" fmla="*/ 188146 w 1290665"/>
                  <a:gd name="connsiteY146" fmla="*/ 392906 h 504825"/>
                  <a:gd name="connsiteX147" fmla="*/ 171478 w 1290665"/>
                  <a:gd name="connsiteY147" fmla="*/ 385762 h 504825"/>
                  <a:gd name="connsiteX148" fmla="*/ 140521 w 1290665"/>
                  <a:gd name="connsiteY148" fmla="*/ 378618 h 504825"/>
                  <a:gd name="connsiteX149" fmla="*/ 128615 w 1290665"/>
                  <a:gd name="connsiteY149" fmla="*/ 371475 h 504825"/>
                  <a:gd name="connsiteX150" fmla="*/ 119090 w 1290665"/>
                  <a:gd name="connsiteY150" fmla="*/ 369093 h 504825"/>
                  <a:gd name="connsiteX151" fmla="*/ 107184 w 1290665"/>
                  <a:gd name="connsiteY151" fmla="*/ 361950 h 504825"/>
                  <a:gd name="connsiteX152" fmla="*/ 90515 w 1290665"/>
                  <a:gd name="connsiteY152" fmla="*/ 357187 h 504825"/>
                  <a:gd name="connsiteX153" fmla="*/ 69084 w 1290665"/>
                  <a:gd name="connsiteY153" fmla="*/ 347662 h 504825"/>
                  <a:gd name="connsiteX154" fmla="*/ 61940 w 1290665"/>
                  <a:gd name="connsiteY154" fmla="*/ 345281 h 504825"/>
                  <a:gd name="connsiteX155" fmla="*/ 40509 w 1290665"/>
                  <a:gd name="connsiteY155" fmla="*/ 330993 h 504825"/>
                  <a:gd name="connsiteX156" fmla="*/ 26221 w 1290665"/>
                  <a:gd name="connsiteY156" fmla="*/ 321468 h 504825"/>
                  <a:gd name="connsiteX157" fmla="*/ 11934 w 1290665"/>
                  <a:gd name="connsiteY157" fmla="*/ 304800 h 504825"/>
                  <a:gd name="connsiteX158" fmla="*/ 9553 w 1290665"/>
                  <a:gd name="connsiteY158" fmla="*/ 297656 h 504825"/>
                  <a:gd name="connsiteX159" fmla="*/ 28 w 1290665"/>
                  <a:gd name="connsiteY159" fmla="*/ 280987 h 504825"/>
                  <a:gd name="connsiteX160" fmla="*/ 11934 w 1290665"/>
                  <a:gd name="connsiteY16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97746 w 1290665"/>
                  <a:gd name="connsiteY28" fmla="*/ 50006 h 504825"/>
                  <a:gd name="connsiteX29" fmla="*/ 807271 w 1290665"/>
                  <a:gd name="connsiteY29" fmla="*/ 66675 h 504825"/>
                  <a:gd name="connsiteX30" fmla="*/ 809653 w 1290665"/>
                  <a:gd name="connsiteY30" fmla="*/ 73818 h 504825"/>
                  <a:gd name="connsiteX31" fmla="*/ 819178 w 1290665"/>
                  <a:gd name="connsiteY31" fmla="*/ 97631 h 504825"/>
                  <a:gd name="connsiteX32" fmla="*/ 819178 w 1290665"/>
                  <a:gd name="connsiteY32" fmla="*/ 145256 h 504825"/>
                  <a:gd name="connsiteX33" fmla="*/ 804890 w 1290665"/>
                  <a:gd name="connsiteY33" fmla="*/ 161925 h 504825"/>
                  <a:gd name="connsiteX34" fmla="*/ 800128 w 1290665"/>
                  <a:gd name="connsiteY34" fmla="*/ 176212 h 504825"/>
                  <a:gd name="connsiteX35" fmla="*/ 797746 w 1290665"/>
                  <a:gd name="connsiteY35" fmla="*/ 183356 h 504825"/>
                  <a:gd name="connsiteX36" fmla="*/ 802509 w 1290665"/>
                  <a:gd name="connsiteY36" fmla="*/ 190500 h 504825"/>
                  <a:gd name="connsiteX37" fmla="*/ 819178 w 1290665"/>
                  <a:gd name="connsiteY37" fmla="*/ 192881 h 504825"/>
                  <a:gd name="connsiteX38" fmla="*/ 826321 w 1290665"/>
                  <a:gd name="connsiteY38" fmla="*/ 195262 h 504825"/>
                  <a:gd name="connsiteX39" fmla="*/ 869184 w 1290665"/>
                  <a:gd name="connsiteY39" fmla="*/ 192881 h 504825"/>
                  <a:gd name="connsiteX40" fmla="*/ 1090640 w 1290665"/>
                  <a:gd name="connsiteY40" fmla="*/ 190500 h 504825"/>
                  <a:gd name="connsiteX41" fmla="*/ 1104928 w 1290665"/>
                  <a:gd name="connsiteY41" fmla="*/ 185737 h 504825"/>
                  <a:gd name="connsiteX42" fmla="*/ 1135884 w 1290665"/>
                  <a:gd name="connsiteY42" fmla="*/ 178593 h 504825"/>
                  <a:gd name="connsiteX43" fmla="*/ 1150171 w 1290665"/>
                  <a:gd name="connsiteY43" fmla="*/ 173831 h 504825"/>
                  <a:gd name="connsiteX44" fmla="*/ 1169221 w 1290665"/>
                  <a:gd name="connsiteY44" fmla="*/ 166687 h 504825"/>
                  <a:gd name="connsiteX45" fmla="*/ 1176365 w 1290665"/>
                  <a:gd name="connsiteY45" fmla="*/ 161925 h 504825"/>
                  <a:gd name="connsiteX46" fmla="*/ 1197796 w 1290665"/>
                  <a:gd name="connsiteY46" fmla="*/ 154781 h 504825"/>
                  <a:gd name="connsiteX47" fmla="*/ 1204940 w 1290665"/>
                  <a:gd name="connsiteY47" fmla="*/ 152400 h 504825"/>
                  <a:gd name="connsiteX48" fmla="*/ 1226371 w 1290665"/>
                  <a:gd name="connsiteY48" fmla="*/ 145256 h 504825"/>
                  <a:gd name="connsiteX49" fmla="*/ 1238278 w 1290665"/>
                  <a:gd name="connsiteY49" fmla="*/ 140493 h 504825"/>
                  <a:gd name="connsiteX50" fmla="*/ 1245421 w 1290665"/>
                  <a:gd name="connsiteY50" fmla="*/ 138112 h 504825"/>
                  <a:gd name="connsiteX51" fmla="*/ 1252565 w 1290665"/>
                  <a:gd name="connsiteY51" fmla="*/ 133350 h 504825"/>
                  <a:gd name="connsiteX52" fmla="*/ 1266853 w 1290665"/>
                  <a:gd name="connsiteY52" fmla="*/ 128587 h 504825"/>
                  <a:gd name="connsiteX53" fmla="*/ 1281140 w 1290665"/>
                  <a:gd name="connsiteY53" fmla="*/ 121443 h 504825"/>
                  <a:gd name="connsiteX54" fmla="*/ 1290665 w 1290665"/>
                  <a:gd name="connsiteY54" fmla="*/ 123825 h 504825"/>
                  <a:gd name="connsiteX55" fmla="*/ 1288284 w 1290665"/>
                  <a:gd name="connsiteY55" fmla="*/ 138112 h 504825"/>
                  <a:gd name="connsiteX56" fmla="*/ 1283521 w 1290665"/>
                  <a:gd name="connsiteY56" fmla="*/ 157162 h 504825"/>
                  <a:gd name="connsiteX57" fmla="*/ 1278759 w 1290665"/>
                  <a:gd name="connsiteY57" fmla="*/ 164306 h 504825"/>
                  <a:gd name="connsiteX58" fmla="*/ 1266853 w 1290665"/>
                  <a:gd name="connsiteY58" fmla="*/ 180975 h 504825"/>
                  <a:gd name="connsiteX59" fmla="*/ 1264471 w 1290665"/>
                  <a:gd name="connsiteY59" fmla="*/ 188118 h 504825"/>
                  <a:gd name="connsiteX60" fmla="*/ 1254946 w 1290665"/>
                  <a:gd name="connsiteY60" fmla="*/ 202406 h 504825"/>
                  <a:gd name="connsiteX61" fmla="*/ 1247803 w 1290665"/>
                  <a:gd name="connsiteY61" fmla="*/ 216693 h 504825"/>
                  <a:gd name="connsiteX62" fmla="*/ 1245421 w 1290665"/>
                  <a:gd name="connsiteY62" fmla="*/ 223837 h 504825"/>
                  <a:gd name="connsiteX63" fmla="*/ 1240659 w 1290665"/>
                  <a:gd name="connsiteY63" fmla="*/ 230981 h 504825"/>
                  <a:gd name="connsiteX64" fmla="*/ 1238278 w 1290665"/>
                  <a:gd name="connsiteY64" fmla="*/ 238125 h 504825"/>
                  <a:gd name="connsiteX65" fmla="*/ 1228753 w 1290665"/>
                  <a:gd name="connsiteY65" fmla="*/ 254793 h 504825"/>
                  <a:gd name="connsiteX66" fmla="*/ 1223990 w 1290665"/>
                  <a:gd name="connsiteY66" fmla="*/ 276225 h 504825"/>
                  <a:gd name="connsiteX67" fmla="*/ 1228753 w 1290665"/>
                  <a:gd name="connsiteY67" fmla="*/ 302418 h 504825"/>
                  <a:gd name="connsiteX68" fmla="*/ 1235896 w 1290665"/>
                  <a:gd name="connsiteY68" fmla="*/ 323850 h 504825"/>
                  <a:gd name="connsiteX69" fmla="*/ 1238278 w 1290665"/>
                  <a:gd name="connsiteY69" fmla="*/ 333375 h 504825"/>
                  <a:gd name="connsiteX70" fmla="*/ 1245421 w 1290665"/>
                  <a:gd name="connsiteY70" fmla="*/ 340518 h 504825"/>
                  <a:gd name="connsiteX71" fmla="*/ 1247803 w 1290665"/>
                  <a:gd name="connsiteY71" fmla="*/ 347662 h 504825"/>
                  <a:gd name="connsiteX72" fmla="*/ 1250184 w 1290665"/>
                  <a:gd name="connsiteY72" fmla="*/ 357187 h 504825"/>
                  <a:gd name="connsiteX73" fmla="*/ 1259709 w 1290665"/>
                  <a:gd name="connsiteY73" fmla="*/ 376237 h 504825"/>
                  <a:gd name="connsiteX74" fmla="*/ 1266853 w 1290665"/>
                  <a:gd name="connsiteY74" fmla="*/ 400050 h 504825"/>
                  <a:gd name="connsiteX75" fmla="*/ 1269234 w 1290665"/>
                  <a:gd name="connsiteY75" fmla="*/ 407193 h 504825"/>
                  <a:gd name="connsiteX76" fmla="*/ 1271615 w 1290665"/>
                  <a:gd name="connsiteY76" fmla="*/ 414337 h 504825"/>
                  <a:gd name="connsiteX77" fmla="*/ 1269234 w 1290665"/>
                  <a:gd name="connsiteY77" fmla="*/ 431006 h 504825"/>
                  <a:gd name="connsiteX78" fmla="*/ 1221609 w 1290665"/>
                  <a:gd name="connsiteY78" fmla="*/ 426243 h 504825"/>
                  <a:gd name="connsiteX79" fmla="*/ 1212084 w 1290665"/>
                  <a:gd name="connsiteY79" fmla="*/ 421481 h 504825"/>
                  <a:gd name="connsiteX80" fmla="*/ 1197796 w 1290665"/>
                  <a:gd name="connsiteY80" fmla="*/ 419100 h 504825"/>
                  <a:gd name="connsiteX81" fmla="*/ 1178746 w 1290665"/>
                  <a:gd name="connsiteY81" fmla="*/ 411956 h 504825"/>
                  <a:gd name="connsiteX82" fmla="*/ 1171603 w 1290665"/>
                  <a:gd name="connsiteY82" fmla="*/ 407193 h 504825"/>
                  <a:gd name="connsiteX83" fmla="*/ 1145409 w 1290665"/>
                  <a:gd name="connsiteY83" fmla="*/ 397668 h 504825"/>
                  <a:gd name="connsiteX84" fmla="*/ 1131121 w 1290665"/>
                  <a:gd name="connsiteY84" fmla="*/ 395287 h 504825"/>
                  <a:gd name="connsiteX85" fmla="*/ 1121596 w 1290665"/>
                  <a:gd name="connsiteY85" fmla="*/ 390525 h 504825"/>
                  <a:gd name="connsiteX86" fmla="*/ 1109690 w 1290665"/>
                  <a:gd name="connsiteY86" fmla="*/ 388143 h 504825"/>
                  <a:gd name="connsiteX87" fmla="*/ 1100165 w 1290665"/>
                  <a:gd name="connsiteY87" fmla="*/ 385762 h 504825"/>
                  <a:gd name="connsiteX88" fmla="*/ 1088259 w 1290665"/>
                  <a:gd name="connsiteY88" fmla="*/ 381000 h 504825"/>
                  <a:gd name="connsiteX89" fmla="*/ 1078734 w 1290665"/>
                  <a:gd name="connsiteY89" fmla="*/ 378618 h 504825"/>
                  <a:gd name="connsiteX90" fmla="*/ 1071590 w 1290665"/>
                  <a:gd name="connsiteY90" fmla="*/ 376237 h 504825"/>
                  <a:gd name="connsiteX91" fmla="*/ 1062065 w 1290665"/>
                  <a:gd name="connsiteY91" fmla="*/ 373856 h 504825"/>
                  <a:gd name="connsiteX92" fmla="*/ 1047778 w 1290665"/>
                  <a:gd name="connsiteY92" fmla="*/ 369093 h 504825"/>
                  <a:gd name="connsiteX93" fmla="*/ 1038253 w 1290665"/>
                  <a:gd name="connsiteY93" fmla="*/ 366712 h 504825"/>
                  <a:gd name="connsiteX94" fmla="*/ 1023965 w 1290665"/>
                  <a:gd name="connsiteY94" fmla="*/ 361950 h 504825"/>
                  <a:gd name="connsiteX95" fmla="*/ 1012059 w 1290665"/>
                  <a:gd name="connsiteY95" fmla="*/ 359568 h 504825"/>
                  <a:gd name="connsiteX96" fmla="*/ 1004915 w 1290665"/>
                  <a:gd name="connsiteY96" fmla="*/ 357187 h 504825"/>
                  <a:gd name="connsiteX97" fmla="*/ 988246 w 1290665"/>
                  <a:gd name="connsiteY97" fmla="*/ 354806 h 504825"/>
                  <a:gd name="connsiteX98" fmla="*/ 964434 w 1290665"/>
                  <a:gd name="connsiteY98" fmla="*/ 350043 h 504825"/>
                  <a:gd name="connsiteX99" fmla="*/ 933478 w 1290665"/>
                  <a:gd name="connsiteY99" fmla="*/ 347662 h 504825"/>
                  <a:gd name="connsiteX100" fmla="*/ 909665 w 1290665"/>
                  <a:gd name="connsiteY100" fmla="*/ 385762 h 504825"/>
                  <a:gd name="connsiteX101" fmla="*/ 912046 w 1290665"/>
                  <a:gd name="connsiteY101" fmla="*/ 392906 h 504825"/>
                  <a:gd name="connsiteX102" fmla="*/ 909665 w 1290665"/>
                  <a:gd name="connsiteY102" fmla="*/ 428625 h 504825"/>
                  <a:gd name="connsiteX103" fmla="*/ 904903 w 1290665"/>
                  <a:gd name="connsiteY103" fmla="*/ 442912 h 504825"/>
                  <a:gd name="connsiteX104" fmla="*/ 890615 w 1290665"/>
                  <a:gd name="connsiteY104" fmla="*/ 454818 h 504825"/>
                  <a:gd name="connsiteX105" fmla="*/ 885853 w 1290665"/>
                  <a:gd name="connsiteY105" fmla="*/ 461962 h 504825"/>
                  <a:gd name="connsiteX106" fmla="*/ 878709 w 1290665"/>
                  <a:gd name="connsiteY106" fmla="*/ 466725 h 504825"/>
                  <a:gd name="connsiteX107" fmla="*/ 869184 w 1290665"/>
                  <a:gd name="connsiteY107" fmla="*/ 473868 h 504825"/>
                  <a:gd name="connsiteX108" fmla="*/ 862040 w 1290665"/>
                  <a:gd name="connsiteY108" fmla="*/ 478631 h 504825"/>
                  <a:gd name="connsiteX109" fmla="*/ 847753 w 1290665"/>
                  <a:gd name="connsiteY109" fmla="*/ 483393 h 504825"/>
                  <a:gd name="connsiteX110" fmla="*/ 838228 w 1290665"/>
                  <a:gd name="connsiteY110" fmla="*/ 488156 h 504825"/>
                  <a:gd name="connsiteX111" fmla="*/ 823940 w 1290665"/>
                  <a:gd name="connsiteY111" fmla="*/ 497681 h 504825"/>
                  <a:gd name="connsiteX112" fmla="*/ 814415 w 1290665"/>
                  <a:gd name="connsiteY112" fmla="*/ 500062 h 504825"/>
                  <a:gd name="connsiteX113" fmla="*/ 797746 w 1290665"/>
                  <a:gd name="connsiteY113" fmla="*/ 504825 h 504825"/>
                  <a:gd name="connsiteX114" fmla="*/ 771553 w 1290665"/>
                  <a:gd name="connsiteY114" fmla="*/ 502443 h 504825"/>
                  <a:gd name="connsiteX115" fmla="*/ 757265 w 1290665"/>
                  <a:gd name="connsiteY115" fmla="*/ 488156 h 504825"/>
                  <a:gd name="connsiteX116" fmla="*/ 745359 w 1290665"/>
                  <a:gd name="connsiteY116" fmla="*/ 473868 h 504825"/>
                  <a:gd name="connsiteX117" fmla="*/ 738215 w 1290665"/>
                  <a:gd name="connsiteY117" fmla="*/ 466725 h 504825"/>
                  <a:gd name="connsiteX118" fmla="*/ 731071 w 1290665"/>
                  <a:gd name="connsiteY118" fmla="*/ 452437 h 504825"/>
                  <a:gd name="connsiteX119" fmla="*/ 728690 w 1290665"/>
                  <a:gd name="connsiteY119" fmla="*/ 445293 h 504825"/>
                  <a:gd name="connsiteX120" fmla="*/ 723928 w 1290665"/>
                  <a:gd name="connsiteY120" fmla="*/ 435768 h 504825"/>
                  <a:gd name="connsiteX121" fmla="*/ 716784 w 1290665"/>
                  <a:gd name="connsiteY121" fmla="*/ 421481 h 504825"/>
                  <a:gd name="connsiteX122" fmla="*/ 714403 w 1290665"/>
                  <a:gd name="connsiteY122" fmla="*/ 392906 h 504825"/>
                  <a:gd name="connsiteX123" fmla="*/ 702496 w 1290665"/>
                  <a:gd name="connsiteY123" fmla="*/ 383381 h 504825"/>
                  <a:gd name="connsiteX124" fmla="*/ 690590 w 1290665"/>
                  <a:gd name="connsiteY124" fmla="*/ 378618 h 504825"/>
                  <a:gd name="connsiteX125" fmla="*/ 683446 w 1290665"/>
                  <a:gd name="connsiteY125" fmla="*/ 381000 h 504825"/>
                  <a:gd name="connsiteX126" fmla="*/ 681065 w 1290665"/>
                  <a:gd name="connsiteY126" fmla="*/ 390525 h 504825"/>
                  <a:gd name="connsiteX127" fmla="*/ 688209 w 1290665"/>
                  <a:gd name="connsiteY127" fmla="*/ 411956 h 504825"/>
                  <a:gd name="connsiteX128" fmla="*/ 690590 w 1290665"/>
                  <a:gd name="connsiteY128" fmla="*/ 423862 h 504825"/>
                  <a:gd name="connsiteX129" fmla="*/ 692971 w 1290665"/>
                  <a:gd name="connsiteY129" fmla="*/ 431006 h 504825"/>
                  <a:gd name="connsiteX130" fmla="*/ 690590 w 1290665"/>
                  <a:gd name="connsiteY130" fmla="*/ 464343 h 504825"/>
                  <a:gd name="connsiteX131" fmla="*/ 688209 w 1290665"/>
                  <a:gd name="connsiteY131" fmla="*/ 471487 h 504825"/>
                  <a:gd name="connsiteX132" fmla="*/ 666778 w 1290665"/>
                  <a:gd name="connsiteY132" fmla="*/ 483393 h 504825"/>
                  <a:gd name="connsiteX133" fmla="*/ 659634 w 1290665"/>
                  <a:gd name="connsiteY133" fmla="*/ 488156 h 504825"/>
                  <a:gd name="connsiteX134" fmla="*/ 619153 w 1290665"/>
                  <a:gd name="connsiteY134" fmla="*/ 485775 h 504825"/>
                  <a:gd name="connsiteX135" fmla="*/ 612009 w 1290665"/>
                  <a:gd name="connsiteY135" fmla="*/ 481012 h 504825"/>
                  <a:gd name="connsiteX136" fmla="*/ 602484 w 1290665"/>
                  <a:gd name="connsiteY136" fmla="*/ 473868 h 504825"/>
                  <a:gd name="connsiteX137" fmla="*/ 588196 w 1290665"/>
                  <a:gd name="connsiteY137" fmla="*/ 461962 h 504825"/>
                  <a:gd name="connsiteX138" fmla="*/ 571528 w 1290665"/>
                  <a:gd name="connsiteY138" fmla="*/ 440531 h 504825"/>
                  <a:gd name="connsiteX139" fmla="*/ 562003 w 1290665"/>
                  <a:gd name="connsiteY139" fmla="*/ 428625 h 504825"/>
                  <a:gd name="connsiteX140" fmla="*/ 559621 w 1290665"/>
                  <a:gd name="connsiteY140" fmla="*/ 421481 h 504825"/>
                  <a:gd name="connsiteX141" fmla="*/ 552478 w 1290665"/>
                  <a:gd name="connsiteY141" fmla="*/ 414337 h 504825"/>
                  <a:gd name="connsiteX142" fmla="*/ 550096 w 1290665"/>
                  <a:gd name="connsiteY142" fmla="*/ 407193 h 504825"/>
                  <a:gd name="connsiteX143" fmla="*/ 497709 w 1290665"/>
                  <a:gd name="connsiteY143" fmla="*/ 397668 h 504825"/>
                  <a:gd name="connsiteX144" fmla="*/ 209578 w 1290665"/>
                  <a:gd name="connsiteY144" fmla="*/ 395287 h 504825"/>
                  <a:gd name="connsiteX145" fmla="*/ 188146 w 1290665"/>
                  <a:gd name="connsiteY145" fmla="*/ 392906 h 504825"/>
                  <a:gd name="connsiteX146" fmla="*/ 171478 w 1290665"/>
                  <a:gd name="connsiteY146" fmla="*/ 385762 h 504825"/>
                  <a:gd name="connsiteX147" fmla="*/ 140521 w 1290665"/>
                  <a:gd name="connsiteY147" fmla="*/ 378618 h 504825"/>
                  <a:gd name="connsiteX148" fmla="*/ 128615 w 1290665"/>
                  <a:gd name="connsiteY148" fmla="*/ 371475 h 504825"/>
                  <a:gd name="connsiteX149" fmla="*/ 119090 w 1290665"/>
                  <a:gd name="connsiteY149" fmla="*/ 369093 h 504825"/>
                  <a:gd name="connsiteX150" fmla="*/ 107184 w 1290665"/>
                  <a:gd name="connsiteY150" fmla="*/ 361950 h 504825"/>
                  <a:gd name="connsiteX151" fmla="*/ 90515 w 1290665"/>
                  <a:gd name="connsiteY151" fmla="*/ 357187 h 504825"/>
                  <a:gd name="connsiteX152" fmla="*/ 69084 w 1290665"/>
                  <a:gd name="connsiteY152" fmla="*/ 347662 h 504825"/>
                  <a:gd name="connsiteX153" fmla="*/ 61940 w 1290665"/>
                  <a:gd name="connsiteY153" fmla="*/ 345281 h 504825"/>
                  <a:gd name="connsiteX154" fmla="*/ 40509 w 1290665"/>
                  <a:gd name="connsiteY154" fmla="*/ 330993 h 504825"/>
                  <a:gd name="connsiteX155" fmla="*/ 26221 w 1290665"/>
                  <a:gd name="connsiteY155" fmla="*/ 321468 h 504825"/>
                  <a:gd name="connsiteX156" fmla="*/ 11934 w 1290665"/>
                  <a:gd name="connsiteY156" fmla="*/ 304800 h 504825"/>
                  <a:gd name="connsiteX157" fmla="*/ 9553 w 1290665"/>
                  <a:gd name="connsiteY157" fmla="*/ 297656 h 504825"/>
                  <a:gd name="connsiteX158" fmla="*/ 28 w 1290665"/>
                  <a:gd name="connsiteY158" fmla="*/ 280987 h 504825"/>
                  <a:gd name="connsiteX159" fmla="*/ 11934 w 1290665"/>
                  <a:gd name="connsiteY159" fmla="*/ 252412 h 50482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604865 w 1290665"/>
                  <a:gd name="connsiteY21" fmla="*/ 54217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09653 w 1290665"/>
                  <a:gd name="connsiteY29" fmla="*/ 75648 h 506655"/>
                  <a:gd name="connsiteX30" fmla="*/ 819178 w 1290665"/>
                  <a:gd name="connsiteY30" fmla="*/ 99461 h 506655"/>
                  <a:gd name="connsiteX31" fmla="*/ 819178 w 1290665"/>
                  <a:gd name="connsiteY31" fmla="*/ 147086 h 506655"/>
                  <a:gd name="connsiteX32" fmla="*/ 804890 w 1290665"/>
                  <a:gd name="connsiteY32" fmla="*/ 163755 h 506655"/>
                  <a:gd name="connsiteX33" fmla="*/ 800128 w 1290665"/>
                  <a:gd name="connsiteY33" fmla="*/ 178042 h 506655"/>
                  <a:gd name="connsiteX34" fmla="*/ 797746 w 1290665"/>
                  <a:gd name="connsiteY34" fmla="*/ 185186 h 506655"/>
                  <a:gd name="connsiteX35" fmla="*/ 802509 w 1290665"/>
                  <a:gd name="connsiteY35" fmla="*/ 192330 h 506655"/>
                  <a:gd name="connsiteX36" fmla="*/ 819178 w 1290665"/>
                  <a:gd name="connsiteY36" fmla="*/ 194711 h 506655"/>
                  <a:gd name="connsiteX37" fmla="*/ 826321 w 1290665"/>
                  <a:gd name="connsiteY37" fmla="*/ 197092 h 506655"/>
                  <a:gd name="connsiteX38" fmla="*/ 869184 w 1290665"/>
                  <a:gd name="connsiteY38" fmla="*/ 194711 h 506655"/>
                  <a:gd name="connsiteX39" fmla="*/ 1090640 w 1290665"/>
                  <a:gd name="connsiteY39" fmla="*/ 192330 h 506655"/>
                  <a:gd name="connsiteX40" fmla="*/ 1104928 w 1290665"/>
                  <a:gd name="connsiteY40" fmla="*/ 187567 h 506655"/>
                  <a:gd name="connsiteX41" fmla="*/ 1135884 w 1290665"/>
                  <a:gd name="connsiteY41" fmla="*/ 180423 h 506655"/>
                  <a:gd name="connsiteX42" fmla="*/ 1150171 w 1290665"/>
                  <a:gd name="connsiteY42" fmla="*/ 175661 h 506655"/>
                  <a:gd name="connsiteX43" fmla="*/ 1169221 w 1290665"/>
                  <a:gd name="connsiteY43" fmla="*/ 168517 h 506655"/>
                  <a:gd name="connsiteX44" fmla="*/ 1176365 w 1290665"/>
                  <a:gd name="connsiteY44" fmla="*/ 163755 h 506655"/>
                  <a:gd name="connsiteX45" fmla="*/ 1197796 w 1290665"/>
                  <a:gd name="connsiteY45" fmla="*/ 156611 h 506655"/>
                  <a:gd name="connsiteX46" fmla="*/ 1204940 w 1290665"/>
                  <a:gd name="connsiteY46" fmla="*/ 154230 h 506655"/>
                  <a:gd name="connsiteX47" fmla="*/ 1226371 w 1290665"/>
                  <a:gd name="connsiteY47" fmla="*/ 147086 h 506655"/>
                  <a:gd name="connsiteX48" fmla="*/ 1238278 w 1290665"/>
                  <a:gd name="connsiteY48" fmla="*/ 142323 h 506655"/>
                  <a:gd name="connsiteX49" fmla="*/ 1245421 w 1290665"/>
                  <a:gd name="connsiteY49" fmla="*/ 139942 h 506655"/>
                  <a:gd name="connsiteX50" fmla="*/ 1252565 w 1290665"/>
                  <a:gd name="connsiteY50" fmla="*/ 135180 h 506655"/>
                  <a:gd name="connsiteX51" fmla="*/ 1266853 w 1290665"/>
                  <a:gd name="connsiteY51" fmla="*/ 130417 h 506655"/>
                  <a:gd name="connsiteX52" fmla="*/ 1281140 w 1290665"/>
                  <a:gd name="connsiteY52" fmla="*/ 123273 h 506655"/>
                  <a:gd name="connsiteX53" fmla="*/ 1290665 w 1290665"/>
                  <a:gd name="connsiteY53" fmla="*/ 125655 h 506655"/>
                  <a:gd name="connsiteX54" fmla="*/ 1288284 w 1290665"/>
                  <a:gd name="connsiteY54" fmla="*/ 139942 h 506655"/>
                  <a:gd name="connsiteX55" fmla="*/ 1283521 w 1290665"/>
                  <a:gd name="connsiteY55" fmla="*/ 158992 h 506655"/>
                  <a:gd name="connsiteX56" fmla="*/ 1278759 w 1290665"/>
                  <a:gd name="connsiteY56" fmla="*/ 166136 h 506655"/>
                  <a:gd name="connsiteX57" fmla="*/ 1266853 w 1290665"/>
                  <a:gd name="connsiteY57" fmla="*/ 182805 h 506655"/>
                  <a:gd name="connsiteX58" fmla="*/ 1264471 w 1290665"/>
                  <a:gd name="connsiteY58" fmla="*/ 189948 h 506655"/>
                  <a:gd name="connsiteX59" fmla="*/ 1254946 w 1290665"/>
                  <a:gd name="connsiteY59" fmla="*/ 204236 h 506655"/>
                  <a:gd name="connsiteX60" fmla="*/ 1247803 w 1290665"/>
                  <a:gd name="connsiteY60" fmla="*/ 218523 h 506655"/>
                  <a:gd name="connsiteX61" fmla="*/ 1245421 w 1290665"/>
                  <a:gd name="connsiteY61" fmla="*/ 225667 h 506655"/>
                  <a:gd name="connsiteX62" fmla="*/ 1240659 w 1290665"/>
                  <a:gd name="connsiteY62" fmla="*/ 232811 h 506655"/>
                  <a:gd name="connsiteX63" fmla="*/ 1238278 w 1290665"/>
                  <a:gd name="connsiteY63" fmla="*/ 239955 h 506655"/>
                  <a:gd name="connsiteX64" fmla="*/ 1228753 w 1290665"/>
                  <a:gd name="connsiteY64" fmla="*/ 256623 h 506655"/>
                  <a:gd name="connsiteX65" fmla="*/ 1223990 w 1290665"/>
                  <a:gd name="connsiteY65" fmla="*/ 278055 h 506655"/>
                  <a:gd name="connsiteX66" fmla="*/ 1228753 w 1290665"/>
                  <a:gd name="connsiteY66" fmla="*/ 304248 h 506655"/>
                  <a:gd name="connsiteX67" fmla="*/ 1235896 w 1290665"/>
                  <a:gd name="connsiteY67" fmla="*/ 325680 h 506655"/>
                  <a:gd name="connsiteX68" fmla="*/ 1238278 w 1290665"/>
                  <a:gd name="connsiteY68" fmla="*/ 335205 h 506655"/>
                  <a:gd name="connsiteX69" fmla="*/ 1245421 w 1290665"/>
                  <a:gd name="connsiteY69" fmla="*/ 342348 h 506655"/>
                  <a:gd name="connsiteX70" fmla="*/ 1247803 w 1290665"/>
                  <a:gd name="connsiteY70" fmla="*/ 349492 h 506655"/>
                  <a:gd name="connsiteX71" fmla="*/ 1250184 w 1290665"/>
                  <a:gd name="connsiteY71" fmla="*/ 359017 h 506655"/>
                  <a:gd name="connsiteX72" fmla="*/ 1259709 w 1290665"/>
                  <a:gd name="connsiteY72" fmla="*/ 378067 h 506655"/>
                  <a:gd name="connsiteX73" fmla="*/ 1266853 w 1290665"/>
                  <a:gd name="connsiteY73" fmla="*/ 401880 h 506655"/>
                  <a:gd name="connsiteX74" fmla="*/ 1269234 w 1290665"/>
                  <a:gd name="connsiteY74" fmla="*/ 409023 h 506655"/>
                  <a:gd name="connsiteX75" fmla="*/ 1271615 w 1290665"/>
                  <a:gd name="connsiteY75" fmla="*/ 416167 h 506655"/>
                  <a:gd name="connsiteX76" fmla="*/ 1269234 w 1290665"/>
                  <a:gd name="connsiteY76" fmla="*/ 432836 h 506655"/>
                  <a:gd name="connsiteX77" fmla="*/ 1221609 w 1290665"/>
                  <a:gd name="connsiteY77" fmla="*/ 428073 h 506655"/>
                  <a:gd name="connsiteX78" fmla="*/ 1212084 w 1290665"/>
                  <a:gd name="connsiteY78" fmla="*/ 423311 h 506655"/>
                  <a:gd name="connsiteX79" fmla="*/ 1197796 w 1290665"/>
                  <a:gd name="connsiteY79" fmla="*/ 420930 h 506655"/>
                  <a:gd name="connsiteX80" fmla="*/ 1178746 w 1290665"/>
                  <a:gd name="connsiteY80" fmla="*/ 413786 h 506655"/>
                  <a:gd name="connsiteX81" fmla="*/ 1171603 w 1290665"/>
                  <a:gd name="connsiteY81" fmla="*/ 409023 h 506655"/>
                  <a:gd name="connsiteX82" fmla="*/ 1145409 w 1290665"/>
                  <a:gd name="connsiteY82" fmla="*/ 399498 h 506655"/>
                  <a:gd name="connsiteX83" fmla="*/ 1131121 w 1290665"/>
                  <a:gd name="connsiteY83" fmla="*/ 397117 h 506655"/>
                  <a:gd name="connsiteX84" fmla="*/ 1121596 w 1290665"/>
                  <a:gd name="connsiteY84" fmla="*/ 392355 h 506655"/>
                  <a:gd name="connsiteX85" fmla="*/ 1109690 w 1290665"/>
                  <a:gd name="connsiteY85" fmla="*/ 389973 h 506655"/>
                  <a:gd name="connsiteX86" fmla="*/ 1100165 w 1290665"/>
                  <a:gd name="connsiteY86" fmla="*/ 387592 h 506655"/>
                  <a:gd name="connsiteX87" fmla="*/ 1088259 w 1290665"/>
                  <a:gd name="connsiteY87" fmla="*/ 382830 h 506655"/>
                  <a:gd name="connsiteX88" fmla="*/ 1078734 w 1290665"/>
                  <a:gd name="connsiteY88" fmla="*/ 380448 h 506655"/>
                  <a:gd name="connsiteX89" fmla="*/ 1071590 w 1290665"/>
                  <a:gd name="connsiteY89" fmla="*/ 378067 h 506655"/>
                  <a:gd name="connsiteX90" fmla="*/ 1062065 w 1290665"/>
                  <a:gd name="connsiteY90" fmla="*/ 375686 h 506655"/>
                  <a:gd name="connsiteX91" fmla="*/ 1047778 w 1290665"/>
                  <a:gd name="connsiteY91" fmla="*/ 370923 h 506655"/>
                  <a:gd name="connsiteX92" fmla="*/ 1038253 w 1290665"/>
                  <a:gd name="connsiteY92" fmla="*/ 368542 h 506655"/>
                  <a:gd name="connsiteX93" fmla="*/ 1023965 w 1290665"/>
                  <a:gd name="connsiteY93" fmla="*/ 363780 h 506655"/>
                  <a:gd name="connsiteX94" fmla="*/ 1012059 w 1290665"/>
                  <a:gd name="connsiteY94" fmla="*/ 361398 h 506655"/>
                  <a:gd name="connsiteX95" fmla="*/ 1004915 w 1290665"/>
                  <a:gd name="connsiteY95" fmla="*/ 359017 h 506655"/>
                  <a:gd name="connsiteX96" fmla="*/ 988246 w 1290665"/>
                  <a:gd name="connsiteY96" fmla="*/ 356636 h 506655"/>
                  <a:gd name="connsiteX97" fmla="*/ 964434 w 1290665"/>
                  <a:gd name="connsiteY97" fmla="*/ 351873 h 506655"/>
                  <a:gd name="connsiteX98" fmla="*/ 933478 w 1290665"/>
                  <a:gd name="connsiteY98" fmla="*/ 349492 h 506655"/>
                  <a:gd name="connsiteX99" fmla="*/ 909665 w 1290665"/>
                  <a:gd name="connsiteY99" fmla="*/ 387592 h 506655"/>
                  <a:gd name="connsiteX100" fmla="*/ 912046 w 1290665"/>
                  <a:gd name="connsiteY100" fmla="*/ 394736 h 506655"/>
                  <a:gd name="connsiteX101" fmla="*/ 909665 w 1290665"/>
                  <a:gd name="connsiteY101" fmla="*/ 430455 h 506655"/>
                  <a:gd name="connsiteX102" fmla="*/ 904903 w 1290665"/>
                  <a:gd name="connsiteY102" fmla="*/ 444742 h 506655"/>
                  <a:gd name="connsiteX103" fmla="*/ 890615 w 1290665"/>
                  <a:gd name="connsiteY103" fmla="*/ 456648 h 506655"/>
                  <a:gd name="connsiteX104" fmla="*/ 885853 w 1290665"/>
                  <a:gd name="connsiteY104" fmla="*/ 463792 h 506655"/>
                  <a:gd name="connsiteX105" fmla="*/ 878709 w 1290665"/>
                  <a:gd name="connsiteY105" fmla="*/ 468555 h 506655"/>
                  <a:gd name="connsiteX106" fmla="*/ 869184 w 1290665"/>
                  <a:gd name="connsiteY106" fmla="*/ 475698 h 506655"/>
                  <a:gd name="connsiteX107" fmla="*/ 862040 w 1290665"/>
                  <a:gd name="connsiteY107" fmla="*/ 480461 h 506655"/>
                  <a:gd name="connsiteX108" fmla="*/ 847753 w 1290665"/>
                  <a:gd name="connsiteY108" fmla="*/ 485223 h 506655"/>
                  <a:gd name="connsiteX109" fmla="*/ 838228 w 1290665"/>
                  <a:gd name="connsiteY109" fmla="*/ 489986 h 506655"/>
                  <a:gd name="connsiteX110" fmla="*/ 823940 w 1290665"/>
                  <a:gd name="connsiteY110" fmla="*/ 499511 h 506655"/>
                  <a:gd name="connsiteX111" fmla="*/ 814415 w 1290665"/>
                  <a:gd name="connsiteY111" fmla="*/ 501892 h 506655"/>
                  <a:gd name="connsiteX112" fmla="*/ 797746 w 1290665"/>
                  <a:gd name="connsiteY112" fmla="*/ 506655 h 506655"/>
                  <a:gd name="connsiteX113" fmla="*/ 771553 w 1290665"/>
                  <a:gd name="connsiteY113" fmla="*/ 504273 h 506655"/>
                  <a:gd name="connsiteX114" fmla="*/ 757265 w 1290665"/>
                  <a:gd name="connsiteY114" fmla="*/ 489986 h 506655"/>
                  <a:gd name="connsiteX115" fmla="*/ 745359 w 1290665"/>
                  <a:gd name="connsiteY115" fmla="*/ 475698 h 506655"/>
                  <a:gd name="connsiteX116" fmla="*/ 738215 w 1290665"/>
                  <a:gd name="connsiteY116" fmla="*/ 468555 h 506655"/>
                  <a:gd name="connsiteX117" fmla="*/ 731071 w 1290665"/>
                  <a:gd name="connsiteY117" fmla="*/ 454267 h 506655"/>
                  <a:gd name="connsiteX118" fmla="*/ 728690 w 1290665"/>
                  <a:gd name="connsiteY118" fmla="*/ 447123 h 506655"/>
                  <a:gd name="connsiteX119" fmla="*/ 723928 w 1290665"/>
                  <a:gd name="connsiteY119" fmla="*/ 437598 h 506655"/>
                  <a:gd name="connsiteX120" fmla="*/ 716784 w 1290665"/>
                  <a:gd name="connsiteY120" fmla="*/ 423311 h 506655"/>
                  <a:gd name="connsiteX121" fmla="*/ 714403 w 1290665"/>
                  <a:gd name="connsiteY121" fmla="*/ 394736 h 506655"/>
                  <a:gd name="connsiteX122" fmla="*/ 702496 w 1290665"/>
                  <a:gd name="connsiteY122" fmla="*/ 385211 h 506655"/>
                  <a:gd name="connsiteX123" fmla="*/ 690590 w 1290665"/>
                  <a:gd name="connsiteY123" fmla="*/ 380448 h 506655"/>
                  <a:gd name="connsiteX124" fmla="*/ 683446 w 1290665"/>
                  <a:gd name="connsiteY124" fmla="*/ 382830 h 506655"/>
                  <a:gd name="connsiteX125" fmla="*/ 681065 w 1290665"/>
                  <a:gd name="connsiteY125" fmla="*/ 392355 h 506655"/>
                  <a:gd name="connsiteX126" fmla="*/ 688209 w 1290665"/>
                  <a:gd name="connsiteY126" fmla="*/ 413786 h 506655"/>
                  <a:gd name="connsiteX127" fmla="*/ 690590 w 1290665"/>
                  <a:gd name="connsiteY127" fmla="*/ 425692 h 506655"/>
                  <a:gd name="connsiteX128" fmla="*/ 692971 w 1290665"/>
                  <a:gd name="connsiteY128" fmla="*/ 432836 h 506655"/>
                  <a:gd name="connsiteX129" fmla="*/ 690590 w 1290665"/>
                  <a:gd name="connsiteY129" fmla="*/ 466173 h 506655"/>
                  <a:gd name="connsiteX130" fmla="*/ 688209 w 1290665"/>
                  <a:gd name="connsiteY130" fmla="*/ 473317 h 506655"/>
                  <a:gd name="connsiteX131" fmla="*/ 666778 w 1290665"/>
                  <a:gd name="connsiteY131" fmla="*/ 485223 h 506655"/>
                  <a:gd name="connsiteX132" fmla="*/ 659634 w 1290665"/>
                  <a:gd name="connsiteY132" fmla="*/ 489986 h 506655"/>
                  <a:gd name="connsiteX133" fmla="*/ 619153 w 1290665"/>
                  <a:gd name="connsiteY133" fmla="*/ 487605 h 506655"/>
                  <a:gd name="connsiteX134" fmla="*/ 612009 w 1290665"/>
                  <a:gd name="connsiteY134" fmla="*/ 482842 h 506655"/>
                  <a:gd name="connsiteX135" fmla="*/ 602484 w 1290665"/>
                  <a:gd name="connsiteY135" fmla="*/ 475698 h 506655"/>
                  <a:gd name="connsiteX136" fmla="*/ 588196 w 1290665"/>
                  <a:gd name="connsiteY136" fmla="*/ 463792 h 506655"/>
                  <a:gd name="connsiteX137" fmla="*/ 571528 w 1290665"/>
                  <a:gd name="connsiteY137" fmla="*/ 442361 h 506655"/>
                  <a:gd name="connsiteX138" fmla="*/ 562003 w 1290665"/>
                  <a:gd name="connsiteY138" fmla="*/ 430455 h 506655"/>
                  <a:gd name="connsiteX139" fmla="*/ 559621 w 1290665"/>
                  <a:gd name="connsiteY139" fmla="*/ 423311 h 506655"/>
                  <a:gd name="connsiteX140" fmla="*/ 552478 w 1290665"/>
                  <a:gd name="connsiteY140" fmla="*/ 416167 h 506655"/>
                  <a:gd name="connsiteX141" fmla="*/ 550096 w 1290665"/>
                  <a:gd name="connsiteY141" fmla="*/ 409023 h 506655"/>
                  <a:gd name="connsiteX142" fmla="*/ 497709 w 1290665"/>
                  <a:gd name="connsiteY142" fmla="*/ 399498 h 506655"/>
                  <a:gd name="connsiteX143" fmla="*/ 209578 w 1290665"/>
                  <a:gd name="connsiteY143" fmla="*/ 397117 h 506655"/>
                  <a:gd name="connsiteX144" fmla="*/ 188146 w 1290665"/>
                  <a:gd name="connsiteY144" fmla="*/ 394736 h 506655"/>
                  <a:gd name="connsiteX145" fmla="*/ 171478 w 1290665"/>
                  <a:gd name="connsiteY145" fmla="*/ 387592 h 506655"/>
                  <a:gd name="connsiteX146" fmla="*/ 140521 w 1290665"/>
                  <a:gd name="connsiteY146" fmla="*/ 380448 h 506655"/>
                  <a:gd name="connsiteX147" fmla="*/ 128615 w 1290665"/>
                  <a:gd name="connsiteY147" fmla="*/ 373305 h 506655"/>
                  <a:gd name="connsiteX148" fmla="*/ 119090 w 1290665"/>
                  <a:gd name="connsiteY148" fmla="*/ 370923 h 506655"/>
                  <a:gd name="connsiteX149" fmla="*/ 107184 w 1290665"/>
                  <a:gd name="connsiteY149" fmla="*/ 363780 h 506655"/>
                  <a:gd name="connsiteX150" fmla="*/ 90515 w 1290665"/>
                  <a:gd name="connsiteY150" fmla="*/ 359017 h 506655"/>
                  <a:gd name="connsiteX151" fmla="*/ 69084 w 1290665"/>
                  <a:gd name="connsiteY151" fmla="*/ 349492 h 506655"/>
                  <a:gd name="connsiteX152" fmla="*/ 61940 w 1290665"/>
                  <a:gd name="connsiteY152" fmla="*/ 347111 h 506655"/>
                  <a:gd name="connsiteX153" fmla="*/ 40509 w 1290665"/>
                  <a:gd name="connsiteY153" fmla="*/ 332823 h 506655"/>
                  <a:gd name="connsiteX154" fmla="*/ 26221 w 1290665"/>
                  <a:gd name="connsiteY154" fmla="*/ 323298 h 506655"/>
                  <a:gd name="connsiteX155" fmla="*/ 11934 w 1290665"/>
                  <a:gd name="connsiteY155" fmla="*/ 306630 h 506655"/>
                  <a:gd name="connsiteX156" fmla="*/ 9553 w 1290665"/>
                  <a:gd name="connsiteY156" fmla="*/ 299486 h 506655"/>
                  <a:gd name="connsiteX157" fmla="*/ 28 w 1290665"/>
                  <a:gd name="connsiteY157" fmla="*/ 282817 h 506655"/>
                  <a:gd name="connsiteX158" fmla="*/ 11934 w 1290665"/>
                  <a:gd name="connsiteY158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604865 w 1290665"/>
                  <a:gd name="connsiteY21" fmla="*/ 54217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588958 w 1290665"/>
                  <a:gd name="connsiteY21" fmla="*/ 36984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588958 w 1290665"/>
                  <a:gd name="connsiteY21" fmla="*/ 36984 h 506655"/>
                  <a:gd name="connsiteX22" fmla="*/ 621510 w 1290665"/>
                  <a:gd name="connsiteY22" fmla="*/ 32000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576243 w 1290665"/>
                  <a:gd name="connsiteY20" fmla="*/ 58710 h 506655"/>
                  <a:gd name="connsiteX21" fmla="*/ 588958 w 1290665"/>
                  <a:gd name="connsiteY21" fmla="*/ 36984 h 506655"/>
                  <a:gd name="connsiteX22" fmla="*/ 621510 w 1290665"/>
                  <a:gd name="connsiteY22" fmla="*/ 32000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76243 w 1290665"/>
                  <a:gd name="connsiteY19" fmla="*/ 58710 h 506655"/>
                  <a:gd name="connsiteX20" fmla="*/ 588958 w 1290665"/>
                  <a:gd name="connsiteY20" fmla="*/ 36984 h 506655"/>
                  <a:gd name="connsiteX21" fmla="*/ 621510 w 1290665"/>
                  <a:gd name="connsiteY21" fmla="*/ 32000 h 506655"/>
                  <a:gd name="connsiteX22" fmla="*/ 654871 w 1290665"/>
                  <a:gd name="connsiteY22" fmla="*/ 16117 h 506655"/>
                  <a:gd name="connsiteX23" fmla="*/ 671540 w 1290665"/>
                  <a:gd name="connsiteY23" fmla="*/ 11355 h 506655"/>
                  <a:gd name="connsiteX24" fmla="*/ 716784 w 1290665"/>
                  <a:gd name="connsiteY24" fmla="*/ 1830 h 506655"/>
                  <a:gd name="connsiteX25" fmla="*/ 752503 w 1290665"/>
                  <a:gd name="connsiteY25" fmla="*/ 4211 h 506655"/>
                  <a:gd name="connsiteX26" fmla="*/ 797746 w 1290665"/>
                  <a:gd name="connsiteY26" fmla="*/ 51836 h 506655"/>
                  <a:gd name="connsiteX27" fmla="*/ 807271 w 1290665"/>
                  <a:gd name="connsiteY27" fmla="*/ 68505 h 506655"/>
                  <a:gd name="connsiteX28" fmla="*/ 819178 w 1290665"/>
                  <a:gd name="connsiteY28" fmla="*/ 99461 h 506655"/>
                  <a:gd name="connsiteX29" fmla="*/ 819178 w 1290665"/>
                  <a:gd name="connsiteY29" fmla="*/ 147086 h 506655"/>
                  <a:gd name="connsiteX30" fmla="*/ 804890 w 1290665"/>
                  <a:gd name="connsiteY30" fmla="*/ 163755 h 506655"/>
                  <a:gd name="connsiteX31" fmla="*/ 800128 w 1290665"/>
                  <a:gd name="connsiteY31" fmla="*/ 178042 h 506655"/>
                  <a:gd name="connsiteX32" fmla="*/ 797746 w 1290665"/>
                  <a:gd name="connsiteY32" fmla="*/ 185186 h 506655"/>
                  <a:gd name="connsiteX33" fmla="*/ 802509 w 1290665"/>
                  <a:gd name="connsiteY33" fmla="*/ 192330 h 506655"/>
                  <a:gd name="connsiteX34" fmla="*/ 819178 w 1290665"/>
                  <a:gd name="connsiteY34" fmla="*/ 194711 h 506655"/>
                  <a:gd name="connsiteX35" fmla="*/ 826321 w 1290665"/>
                  <a:gd name="connsiteY35" fmla="*/ 197092 h 506655"/>
                  <a:gd name="connsiteX36" fmla="*/ 869184 w 1290665"/>
                  <a:gd name="connsiteY36" fmla="*/ 194711 h 506655"/>
                  <a:gd name="connsiteX37" fmla="*/ 1090640 w 1290665"/>
                  <a:gd name="connsiteY37" fmla="*/ 192330 h 506655"/>
                  <a:gd name="connsiteX38" fmla="*/ 1104928 w 1290665"/>
                  <a:gd name="connsiteY38" fmla="*/ 187567 h 506655"/>
                  <a:gd name="connsiteX39" fmla="*/ 1135884 w 1290665"/>
                  <a:gd name="connsiteY39" fmla="*/ 180423 h 506655"/>
                  <a:gd name="connsiteX40" fmla="*/ 1150171 w 1290665"/>
                  <a:gd name="connsiteY40" fmla="*/ 175661 h 506655"/>
                  <a:gd name="connsiteX41" fmla="*/ 1169221 w 1290665"/>
                  <a:gd name="connsiteY41" fmla="*/ 168517 h 506655"/>
                  <a:gd name="connsiteX42" fmla="*/ 1176365 w 1290665"/>
                  <a:gd name="connsiteY42" fmla="*/ 163755 h 506655"/>
                  <a:gd name="connsiteX43" fmla="*/ 1197796 w 1290665"/>
                  <a:gd name="connsiteY43" fmla="*/ 156611 h 506655"/>
                  <a:gd name="connsiteX44" fmla="*/ 1204940 w 1290665"/>
                  <a:gd name="connsiteY44" fmla="*/ 154230 h 506655"/>
                  <a:gd name="connsiteX45" fmla="*/ 1226371 w 1290665"/>
                  <a:gd name="connsiteY45" fmla="*/ 147086 h 506655"/>
                  <a:gd name="connsiteX46" fmla="*/ 1238278 w 1290665"/>
                  <a:gd name="connsiteY46" fmla="*/ 142323 h 506655"/>
                  <a:gd name="connsiteX47" fmla="*/ 1245421 w 1290665"/>
                  <a:gd name="connsiteY47" fmla="*/ 139942 h 506655"/>
                  <a:gd name="connsiteX48" fmla="*/ 1252565 w 1290665"/>
                  <a:gd name="connsiteY48" fmla="*/ 135180 h 506655"/>
                  <a:gd name="connsiteX49" fmla="*/ 1266853 w 1290665"/>
                  <a:gd name="connsiteY49" fmla="*/ 130417 h 506655"/>
                  <a:gd name="connsiteX50" fmla="*/ 1281140 w 1290665"/>
                  <a:gd name="connsiteY50" fmla="*/ 123273 h 506655"/>
                  <a:gd name="connsiteX51" fmla="*/ 1290665 w 1290665"/>
                  <a:gd name="connsiteY51" fmla="*/ 125655 h 506655"/>
                  <a:gd name="connsiteX52" fmla="*/ 1288284 w 1290665"/>
                  <a:gd name="connsiteY52" fmla="*/ 139942 h 506655"/>
                  <a:gd name="connsiteX53" fmla="*/ 1283521 w 1290665"/>
                  <a:gd name="connsiteY53" fmla="*/ 158992 h 506655"/>
                  <a:gd name="connsiteX54" fmla="*/ 1278759 w 1290665"/>
                  <a:gd name="connsiteY54" fmla="*/ 166136 h 506655"/>
                  <a:gd name="connsiteX55" fmla="*/ 1266853 w 1290665"/>
                  <a:gd name="connsiteY55" fmla="*/ 182805 h 506655"/>
                  <a:gd name="connsiteX56" fmla="*/ 1264471 w 1290665"/>
                  <a:gd name="connsiteY56" fmla="*/ 189948 h 506655"/>
                  <a:gd name="connsiteX57" fmla="*/ 1254946 w 1290665"/>
                  <a:gd name="connsiteY57" fmla="*/ 204236 h 506655"/>
                  <a:gd name="connsiteX58" fmla="*/ 1247803 w 1290665"/>
                  <a:gd name="connsiteY58" fmla="*/ 218523 h 506655"/>
                  <a:gd name="connsiteX59" fmla="*/ 1245421 w 1290665"/>
                  <a:gd name="connsiteY59" fmla="*/ 225667 h 506655"/>
                  <a:gd name="connsiteX60" fmla="*/ 1240659 w 1290665"/>
                  <a:gd name="connsiteY60" fmla="*/ 232811 h 506655"/>
                  <a:gd name="connsiteX61" fmla="*/ 1238278 w 1290665"/>
                  <a:gd name="connsiteY61" fmla="*/ 239955 h 506655"/>
                  <a:gd name="connsiteX62" fmla="*/ 1228753 w 1290665"/>
                  <a:gd name="connsiteY62" fmla="*/ 256623 h 506655"/>
                  <a:gd name="connsiteX63" fmla="*/ 1223990 w 1290665"/>
                  <a:gd name="connsiteY63" fmla="*/ 278055 h 506655"/>
                  <a:gd name="connsiteX64" fmla="*/ 1228753 w 1290665"/>
                  <a:gd name="connsiteY64" fmla="*/ 304248 h 506655"/>
                  <a:gd name="connsiteX65" fmla="*/ 1235896 w 1290665"/>
                  <a:gd name="connsiteY65" fmla="*/ 325680 h 506655"/>
                  <a:gd name="connsiteX66" fmla="*/ 1238278 w 1290665"/>
                  <a:gd name="connsiteY66" fmla="*/ 335205 h 506655"/>
                  <a:gd name="connsiteX67" fmla="*/ 1245421 w 1290665"/>
                  <a:gd name="connsiteY67" fmla="*/ 342348 h 506655"/>
                  <a:gd name="connsiteX68" fmla="*/ 1247803 w 1290665"/>
                  <a:gd name="connsiteY68" fmla="*/ 349492 h 506655"/>
                  <a:gd name="connsiteX69" fmla="*/ 1250184 w 1290665"/>
                  <a:gd name="connsiteY69" fmla="*/ 359017 h 506655"/>
                  <a:gd name="connsiteX70" fmla="*/ 1259709 w 1290665"/>
                  <a:gd name="connsiteY70" fmla="*/ 378067 h 506655"/>
                  <a:gd name="connsiteX71" fmla="*/ 1266853 w 1290665"/>
                  <a:gd name="connsiteY71" fmla="*/ 401880 h 506655"/>
                  <a:gd name="connsiteX72" fmla="*/ 1269234 w 1290665"/>
                  <a:gd name="connsiteY72" fmla="*/ 409023 h 506655"/>
                  <a:gd name="connsiteX73" fmla="*/ 1271615 w 1290665"/>
                  <a:gd name="connsiteY73" fmla="*/ 416167 h 506655"/>
                  <a:gd name="connsiteX74" fmla="*/ 1269234 w 1290665"/>
                  <a:gd name="connsiteY74" fmla="*/ 432836 h 506655"/>
                  <a:gd name="connsiteX75" fmla="*/ 1221609 w 1290665"/>
                  <a:gd name="connsiteY75" fmla="*/ 428073 h 506655"/>
                  <a:gd name="connsiteX76" fmla="*/ 1212084 w 1290665"/>
                  <a:gd name="connsiteY76" fmla="*/ 423311 h 506655"/>
                  <a:gd name="connsiteX77" fmla="*/ 1197796 w 1290665"/>
                  <a:gd name="connsiteY77" fmla="*/ 420930 h 506655"/>
                  <a:gd name="connsiteX78" fmla="*/ 1178746 w 1290665"/>
                  <a:gd name="connsiteY78" fmla="*/ 413786 h 506655"/>
                  <a:gd name="connsiteX79" fmla="*/ 1171603 w 1290665"/>
                  <a:gd name="connsiteY79" fmla="*/ 409023 h 506655"/>
                  <a:gd name="connsiteX80" fmla="*/ 1145409 w 1290665"/>
                  <a:gd name="connsiteY80" fmla="*/ 399498 h 506655"/>
                  <a:gd name="connsiteX81" fmla="*/ 1131121 w 1290665"/>
                  <a:gd name="connsiteY81" fmla="*/ 397117 h 506655"/>
                  <a:gd name="connsiteX82" fmla="*/ 1121596 w 1290665"/>
                  <a:gd name="connsiteY82" fmla="*/ 392355 h 506655"/>
                  <a:gd name="connsiteX83" fmla="*/ 1109690 w 1290665"/>
                  <a:gd name="connsiteY83" fmla="*/ 389973 h 506655"/>
                  <a:gd name="connsiteX84" fmla="*/ 1100165 w 1290665"/>
                  <a:gd name="connsiteY84" fmla="*/ 387592 h 506655"/>
                  <a:gd name="connsiteX85" fmla="*/ 1088259 w 1290665"/>
                  <a:gd name="connsiteY85" fmla="*/ 382830 h 506655"/>
                  <a:gd name="connsiteX86" fmla="*/ 1078734 w 1290665"/>
                  <a:gd name="connsiteY86" fmla="*/ 380448 h 506655"/>
                  <a:gd name="connsiteX87" fmla="*/ 1071590 w 1290665"/>
                  <a:gd name="connsiteY87" fmla="*/ 378067 h 506655"/>
                  <a:gd name="connsiteX88" fmla="*/ 1062065 w 1290665"/>
                  <a:gd name="connsiteY88" fmla="*/ 375686 h 506655"/>
                  <a:gd name="connsiteX89" fmla="*/ 1047778 w 1290665"/>
                  <a:gd name="connsiteY89" fmla="*/ 370923 h 506655"/>
                  <a:gd name="connsiteX90" fmla="*/ 1038253 w 1290665"/>
                  <a:gd name="connsiteY90" fmla="*/ 368542 h 506655"/>
                  <a:gd name="connsiteX91" fmla="*/ 1023965 w 1290665"/>
                  <a:gd name="connsiteY91" fmla="*/ 363780 h 506655"/>
                  <a:gd name="connsiteX92" fmla="*/ 1012059 w 1290665"/>
                  <a:gd name="connsiteY92" fmla="*/ 361398 h 506655"/>
                  <a:gd name="connsiteX93" fmla="*/ 1004915 w 1290665"/>
                  <a:gd name="connsiteY93" fmla="*/ 359017 h 506655"/>
                  <a:gd name="connsiteX94" fmla="*/ 988246 w 1290665"/>
                  <a:gd name="connsiteY94" fmla="*/ 356636 h 506655"/>
                  <a:gd name="connsiteX95" fmla="*/ 964434 w 1290665"/>
                  <a:gd name="connsiteY95" fmla="*/ 351873 h 506655"/>
                  <a:gd name="connsiteX96" fmla="*/ 933478 w 1290665"/>
                  <a:gd name="connsiteY96" fmla="*/ 349492 h 506655"/>
                  <a:gd name="connsiteX97" fmla="*/ 909665 w 1290665"/>
                  <a:gd name="connsiteY97" fmla="*/ 387592 h 506655"/>
                  <a:gd name="connsiteX98" fmla="*/ 912046 w 1290665"/>
                  <a:gd name="connsiteY98" fmla="*/ 394736 h 506655"/>
                  <a:gd name="connsiteX99" fmla="*/ 909665 w 1290665"/>
                  <a:gd name="connsiteY99" fmla="*/ 430455 h 506655"/>
                  <a:gd name="connsiteX100" fmla="*/ 904903 w 1290665"/>
                  <a:gd name="connsiteY100" fmla="*/ 444742 h 506655"/>
                  <a:gd name="connsiteX101" fmla="*/ 890615 w 1290665"/>
                  <a:gd name="connsiteY101" fmla="*/ 456648 h 506655"/>
                  <a:gd name="connsiteX102" fmla="*/ 885853 w 1290665"/>
                  <a:gd name="connsiteY102" fmla="*/ 463792 h 506655"/>
                  <a:gd name="connsiteX103" fmla="*/ 878709 w 1290665"/>
                  <a:gd name="connsiteY103" fmla="*/ 468555 h 506655"/>
                  <a:gd name="connsiteX104" fmla="*/ 869184 w 1290665"/>
                  <a:gd name="connsiteY104" fmla="*/ 475698 h 506655"/>
                  <a:gd name="connsiteX105" fmla="*/ 862040 w 1290665"/>
                  <a:gd name="connsiteY105" fmla="*/ 480461 h 506655"/>
                  <a:gd name="connsiteX106" fmla="*/ 847753 w 1290665"/>
                  <a:gd name="connsiteY106" fmla="*/ 485223 h 506655"/>
                  <a:gd name="connsiteX107" fmla="*/ 838228 w 1290665"/>
                  <a:gd name="connsiteY107" fmla="*/ 489986 h 506655"/>
                  <a:gd name="connsiteX108" fmla="*/ 823940 w 1290665"/>
                  <a:gd name="connsiteY108" fmla="*/ 499511 h 506655"/>
                  <a:gd name="connsiteX109" fmla="*/ 814415 w 1290665"/>
                  <a:gd name="connsiteY109" fmla="*/ 501892 h 506655"/>
                  <a:gd name="connsiteX110" fmla="*/ 797746 w 1290665"/>
                  <a:gd name="connsiteY110" fmla="*/ 506655 h 506655"/>
                  <a:gd name="connsiteX111" fmla="*/ 771553 w 1290665"/>
                  <a:gd name="connsiteY111" fmla="*/ 504273 h 506655"/>
                  <a:gd name="connsiteX112" fmla="*/ 757265 w 1290665"/>
                  <a:gd name="connsiteY112" fmla="*/ 489986 h 506655"/>
                  <a:gd name="connsiteX113" fmla="*/ 745359 w 1290665"/>
                  <a:gd name="connsiteY113" fmla="*/ 475698 h 506655"/>
                  <a:gd name="connsiteX114" fmla="*/ 738215 w 1290665"/>
                  <a:gd name="connsiteY114" fmla="*/ 468555 h 506655"/>
                  <a:gd name="connsiteX115" fmla="*/ 731071 w 1290665"/>
                  <a:gd name="connsiteY115" fmla="*/ 454267 h 506655"/>
                  <a:gd name="connsiteX116" fmla="*/ 728690 w 1290665"/>
                  <a:gd name="connsiteY116" fmla="*/ 447123 h 506655"/>
                  <a:gd name="connsiteX117" fmla="*/ 723928 w 1290665"/>
                  <a:gd name="connsiteY117" fmla="*/ 437598 h 506655"/>
                  <a:gd name="connsiteX118" fmla="*/ 716784 w 1290665"/>
                  <a:gd name="connsiteY118" fmla="*/ 423311 h 506655"/>
                  <a:gd name="connsiteX119" fmla="*/ 714403 w 1290665"/>
                  <a:gd name="connsiteY119" fmla="*/ 394736 h 506655"/>
                  <a:gd name="connsiteX120" fmla="*/ 702496 w 1290665"/>
                  <a:gd name="connsiteY120" fmla="*/ 385211 h 506655"/>
                  <a:gd name="connsiteX121" fmla="*/ 690590 w 1290665"/>
                  <a:gd name="connsiteY121" fmla="*/ 380448 h 506655"/>
                  <a:gd name="connsiteX122" fmla="*/ 683446 w 1290665"/>
                  <a:gd name="connsiteY122" fmla="*/ 382830 h 506655"/>
                  <a:gd name="connsiteX123" fmla="*/ 681065 w 1290665"/>
                  <a:gd name="connsiteY123" fmla="*/ 392355 h 506655"/>
                  <a:gd name="connsiteX124" fmla="*/ 688209 w 1290665"/>
                  <a:gd name="connsiteY124" fmla="*/ 413786 h 506655"/>
                  <a:gd name="connsiteX125" fmla="*/ 690590 w 1290665"/>
                  <a:gd name="connsiteY125" fmla="*/ 425692 h 506655"/>
                  <a:gd name="connsiteX126" fmla="*/ 692971 w 1290665"/>
                  <a:gd name="connsiteY126" fmla="*/ 432836 h 506655"/>
                  <a:gd name="connsiteX127" fmla="*/ 690590 w 1290665"/>
                  <a:gd name="connsiteY127" fmla="*/ 466173 h 506655"/>
                  <a:gd name="connsiteX128" fmla="*/ 688209 w 1290665"/>
                  <a:gd name="connsiteY128" fmla="*/ 473317 h 506655"/>
                  <a:gd name="connsiteX129" fmla="*/ 666778 w 1290665"/>
                  <a:gd name="connsiteY129" fmla="*/ 485223 h 506655"/>
                  <a:gd name="connsiteX130" fmla="*/ 659634 w 1290665"/>
                  <a:gd name="connsiteY130" fmla="*/ 489986 h 506655"/>
                  <a:gd name="connsiteX131" fmla="*/ 619153 w 1290665"/>
                  <a:gd name="connsiteY131" fmla="*/ 487605 h 506655"/>
                  <a:gd name="connsiteX132" fmla="*/ 612009 w 1290665"/>
                  <a:gd name="connsiteY132" fmla="*/ 482842 h 506655"/>
                  <a:gd name="connsiteX133" fmla="*/ 602484 w 1290665"/>
                  <a:gd name="connsiteY133" fmla="*/ 475698 h 506655"/>
                  <a:gd name="connsiteX134" fmla="*/ 588196 w 1290665"/>
                  <a:gd name="connsiteY134" fmla="*/ 463792 h 506655"/>
                  <a:gd name="connsiteX135" fmla="*/ 571528 w 1290665"/>
                  <a:gd name="connsiteY135" fmla="*/ 442361 h 506655"/>
                  <a:gd name="connsiteX136" fmla="*/ 562003 w 1290665"/>
                  <a:gd name="connsiteY136" fmla="*/ 430455 h 506655"/>
                  <a:gd name="connsiteX137" fmla="*/ 559621 w 1290665"/>
                  <a:gd name="connsiteY137" fmla="*/ 423311 h 506655"/>
                  <a:gd name="connsiteX138" fmla="*/ 552478 w 1290665"/>
                  <a:gd name="connsiteY138" fmla="*/ 416167 h 506655"/>
                  <a:gd name="connsiteX139" fmla="*/ 550096 w 1290665"/>
                  <a:gd name="connsiteY139" fmla="*/ 409023 h 506655"/>
                  <a:gd name="connsiteX140" fmla="*/ 497709 w 1290665"/>
                  <a:gd name="connsiteY140" fmla="*/ 399498 h 506655"/>
                  <a:gd name="connsiteX141" fmla="*/ 209578 w 1290665"/>
                  <a:gd name="connsiteY141" fmla="*/ 397117 h 506655"/>
                  <a:gd name="connsiteX142" fmla="*/ 188146 w 1290665"/>
                  <a:gd name="connsiteY142" fmla="*/ 394736 h 506655"/>
                  <a:gd name="connsiteX143" fmla="*/ 171478 w 1290665"/>
                  <a:gd name="connsiteY143" fmla="*/ 387592 h 506655"/>
                  <a:gd name="connsiteX144" fmla="*/ 140521 w 1290665"/>
                  <a:gd name="connsiteY144" fmla="*/ 380448 h 506655"/>
                  <a:gd name="connsiteX145" fmla="*/ 128615 w 1290665"/>
                  <a:gd name="connsiteY145" fmla="*/ 373305 h 506655"/>
                  <a:gd name="connsiteX146" fmla="*/ 119090 w 1290665"/>
                  <a:gd name="connsiteY146" fmla="*/ 370923 h 506655"/>
                  <a:gd name="connsiteX147" fmla="*/ 107184 w 1290665"/>
                  <a:gd name="connsiteY147" fmla="*/ 363780 h 506655"/>
                  <a:gd name="connsiteX148" fmla="*/ 90515 w 1290665"/>
                  <a:gd name="connsiteY148" fmla="*/ 359017 h 506655"/>
                  <a:gd name="connsiteX149" fmla="*/ 69084 w 1290665"/>
                  <a:gd name="connsiteY149" fmla="*/ 349492 h 506655"/>
                  <a:gd name="connsiteX150" fmla="*/ 61940 w 1290665"/>
                  <a:gd name="connsiteY150" fmla="*/ 347111 h 506655"/>
                  <a:gd name="connsiteX151" fmla="*/ 40509 w 1290665"/>
                  <a:gd name="connsiteY151" fmla="*/ 332823 h 506655"/>
                  <a:gd name="connsiteX152" fmla="*/ 26221 w 1290665"/>
                  <a:gd name="connsiteY152" fmla="*/ 323298 h 506655"/>
                  <a:gd name="connsiteX153" fmla="*/ 11934 w 1290665"/>
                  <a:gd name="connsiteY153" fmla="*/ 306630 h 506655"/>
                  <a:gd name="connsiteX154" fmla="*/ 9553 w 1290665"/>
                  <a:gd name="connsiteY154" fmla="*/ 299486 h 506655"/>
                  <a:gd name="connsiteX155" fmla="*/ 28 w 1290665"/>
                  <a:gd name="connsiteY155" fmla="*/ 282817 h 506655"/>
                  <a:gd name="connsiteX156" fmla="*/ 11934 w 1290665"/>
                  <a:gd name="connsiteY156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2266 w 1290665"/>
                  <a:gd name="connsiteY18" fmla="*/ 54733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1474 h 503887"/>
                  <a:gd name="connsiteX1" fmla="*/ 11934 w 1290665"/>
                  <a:gd name="connsiteY1" fmla="*/ 251474 h 503887"/>
                  <a:gd name="connsiteX2" fmla="*/ 64321 w 1290665"/>
                  <a:gd name="connsiteY2" fmla="*/ 191943 h 503887"/>
                  <a:gd name="connsiteX3" fmla="*/ 85753 w 1290665"/>
                  <a:gd name="connsiteY3" fmla="*/ 180037 h 503887"/>
                  <a:gd name="connsiteX4" fmla="*/ 138140 w 1290665"/>
                  <a:gd name="connsiteY4" fmla="*/ 151462 h 503887"/>
                  <a:gd name="connsiteX5" fmla="*/ 188146 w 1290665"/>
                  <a:gd name="connsiteY5" fmla="*/ 125268 h 503887"/>
                  <a:gd name="connsiteX6" fmla="*/ 209578 w 1290665"/>
                  <a:gd name="connsiteY6" fmla="*/ 115743 h 503887"/>
                  <a:gd name="connsiteX7" fmla="*/ 226246 w 1290665"/>
                  <a:gd name="connsiteY7" fmla="*/ 110980 h 503887"/>
                  <a:gd name="connsiteX8" fmla="*/ 233390 w 1290665"/>
                  <a:gd name="connsiteY8" fmla="*/ 106218 h 503887"/>
                  <a:gd name="connsiteX9" fmla="*/ 245296 w 1290665"/>
                  <a:gd name="connsiteY9" fmla="*/ 103837 h 503887"/>
                  <a:gd name="connsiteX10" fmla="*/ 264346 w 1290665"/>
                  <a:gd name="connsiteY10" fmla="*/ 99074 h 503887"/>
                  <a:gd name="connsiteX11" fmla="*/ 285778 w 1290665"/>
                  <a:gd name="connsiteY11" fmla="*/ 94312 h 503887"/>
                  <a:gd name="connsiteX12" fmla="*/ 331021 w 1290665"/>
                  <a:gd name="connsiteY12" fmla="*/ 89549 h 503887"/>
                  <a:gd name="connsiteX13" fmla="*/ 345309 w 1290665"/>
                  <a:gd name="connsiteY13" fmla="*/ 87168 h 503887"/>
                  <a:gd name="connsiteX14" fmla="*/ 369121 w 1290665"/>
                  <a:gd name="connsiteY14" fmla="*/ 82405 h 503887"/>
                  <a:gd name="connsiteX15" fmla="*/ 416746 w 1290665"/>
                  <a:gd name="connsiteY15" fmla="*/ 75262 h 503887"/>
                  <a:gd name="connsiteX16" fmla="*/ 526284 w 1290665"/>
                  <a:gd name="connsiteY16" fmla="*/ 77643 h 503887"/>
                  <a:gd name="connsiteX17" fmla="*/ 563575 w 1290665"/>
                  <a:gd name="connsiteY17" fmla="*/ 72611 h 503887"/>
                  <a:gd name="connsiteX18" fmla="*/ 572266 w 1290665"/>
                  <a:gd name="connsiteY18" fmla="*/ 51965 h 503887"/>
                  <a:gd name="connsiteX19" fmla="*/ 588958 w 1290665"/>
                  <a:gd name="connsiteY19" fmla="*/ 34216 h 503887"/>
                  <a:gd name="connsiteX20" fmla="*/ 621510 w 1290665"/>
                  <a:gd name="connsiteY20" fmla="*/ 29232 h 503887"/>
                  <a:gd name="connsiteX21" fmla="*/ 654871 w 1290665"/>
                  <a:gd name="connsiteY21" fmla="*/ 13349 h 503887"/>
                  <a:gd name="connsiteX22" fmla="*/ 671540 w 1290665"/>
                  <a:gd name="connsiteY22" fmla="*/ 8587 h 503887"/>
                  <a:gd name="connsiteX23" fmla="*/ 716784 w 1290665"/>
                  <a:gd name="connsiteY23" fmla="*/ 10993 h 503887"/>
                  <a:gd name="connsiteX24" fmla="*/ 752503 w 1290665"/>
                  <a:gd name="connsiteY24" fmla="*/ 1443 h 503887"/>
                  <a:gd name="connsiteX25" fmla="*/ 797746 w 1290665"/>
                  <a:gd name="connsiteY25" fmla="*/ 49068 h 503887"/>
                  <a:gd name="connsiteX26" fmla="*/ 807271 w 1290665"/>
                  <a:gd name="connsiteY26" fmla="*/ 65737 h 503887"/>
                  <a:gd name="connsiteX27" fmla="*/ 819178 w 1290665"/>
                  <a:gd name="connsiteY27" fmla="*/ 96693 h 503887"/>
                  <a:gd name="connsiteX28" fmla="*/ 819178 w 1290665"/>
                  <a:gd name="connsiteY28" fmla="*/ 144318 h 503887"/>
                  <a:gd name="connsiteX29" fmla="*/ 804890 w 1290665"/>
                  <a:gd name="connsiteY29" fmla="*/ 160987 h 503887"/>
                  <a:gd name="connsiteX30" fmla="*/ 800128 w 1290665"/>
                  <a:gd name="connsiteY30" fmla="*/ 175274 h 503887"/>
                  <a:gd name="connsiteX31" fmla="*/ 797746 w 1290665"/>
                  <a:gd name="connsiteY31" fmla="*/ 182418 h 503887"/>
                  <a:gd name="connsiteX32" fmla="*/ 802509 w 1290665"/>
                  <a:gd name="connsiteY32" fmla="*/ 189562 h 503887"/>
                  <a:gd name="connsiteX33" fmla="*/ 819178 w 1290665"/>
                  <a:gd name="connsiteY33" fmla="*/ 191943 h 503887"/>
                  <a:gd name="connsiteX34" fmla="*/ 826321 w 1290665"/>
                  <a:gd name="connsiteY34" fmla="*/ 194324 h 503887"/>
                  <a:gd name="connsiteX35" fmla="*/ 869184 w 1290665"/>
                  <a:gd name="connsiteY35" fmla="*/ 191943 h 503887"/>
                  <a:gd name="connsiteX36" fmla="*/ 1090640 w 1290665"/>
                  <a:gd name="connsiteY36" fmla="*/ 189562 h 503887"/>
                  <a:gd name="connsiteX37" fmla="*/ 1104928 w 1290665"/>
                  <a:gd name="connsiteY37" fmla="*/ 184799 h 503887"/>
                  <a:gd name="connsiteX38" fmla="*/ 1135884 w 1290665"/>
                  <a:gd name="connsiteY38" fmla="*/ 177655 h 503887"/>
                  <a:gd name="connsiteX39" fmla="*/ 1150171 w 1290665"/>
                  <a:gd name="connsiteY39" fmla="*/ 172893 h 503887"/>
                  <a:gd name="connsiteX40" fmla="*/ 1169221 w 1290665"/>
                  <a:gd name="connsiteY40" fmla="*/ 165749 h 503887"/>
                  <a:gd name="connsiteX41" fmla="*/ 1176365 w 1290665"/>
                  <a:gd name="connsiteY41" fmla="*/ 160987 h 503887"/>
                  <a:gd name="connsiteX42" fmla="*/ 1197796 w 1290665"/>
                  <a:gd name="connsiteY42" fmla="*/ 153843 h 503887"/>
                  <a:gd name="connsiteX43" fmla="*/ 1204940 w 1290665"/>
                  <a:gd name="connsiteY43" fmla="*/ 151462 h 503887"/>
                  <a:gd name="connsiteX44" fmla="*/ 1226371 w 1290665"/>
                  <a:gd name="connsiteY44" fmla="*/ 144318 h 503887"/>
                  <a:gd name="connsiteX45" fmla="*/ 1238278 w 1290665"/>
                  <a:gd name="connsiteY45" fmla="*/ 139555 h 503887"/>
                  <a:gd name="connsiteX46" fmla="*/ 1245421 w 1290665"/>
                  <a:gd name="connsiteY46" fmla="*/ 137174 h 503887"/>
                  <a:gd name="connsiteX47" fmla="*/ 1252565 w 1290665"/>
                  <a:gd name="connsiteY47" fmla="*/ 132412 h 503887"/>
                  <a:gd name="connsiteX48" fmla="*/ 1266853 w 1290665"/>
                  <a:gd name="connsiteY48" fmla="*/ 127649 h 503887"/>
                  <a:gd name="connsiteX49" fmla="*/ 1281140 w 1290665"/>
                  <a:gd name="connsiteY49" fmla="*/ 120505 h 503887"/>
                  <a:gd name="connsiteX50" fmla="*/ 1290665 w 1290665"/>
                  <a:gd name="connsiteY50" fmla="*/ 122887 h 503887"/>
                  <a:gd name="connsiteX51" fmla="*/ 1288284 w 1290665"/>
                  <a:gd name="connsiteY51" fmla="*/ 137174 h 503887"/>
                  <a:gd name="connsiteX52" fmla="*/ 1283521 w 1290665"/>
                  <a:gd name="connsiteY52" fmla="*/ 156224 h 503887"/>
                  <a:gd name="connsiteX53" fmla="*/ 1278759 w 1290665"/>
                  <a:gd name="connsiteY53" fmla="*/ 163368 h 503887"/>
                  <a:gd name="connsiteX54" fmla="*/ 1266853 w 1290665"/>
                  <a:gd name="connsiteY54" fmla="*/ 180037 h 503887"/>
                  <a:gd name="connsiteX55" fmla="*/ 1264471 w 1290665"/>
                  <a:gd name="connsiteY55" fmla="*/ 187180 h 503887"/>
                  <a:gd name="connsiteX56" fmla="*/ 1254946 w 1290665"/>
                  <a:gd name="connsiteY56" fmla="*/ 201468 h 503887"/>
                  <a:gd name="connsiteX57" fmla="*/ 1247803 w 1290665"/>
                  <a:gd name="connsiteY57" fmla="*/ 215755 h 503887"/>
                  <a:gd name="connsiteX58" fmla="*/ 1245421 w 1290665"/>
                  <a:gd name="connsiteY58" fmla="*/ 222899 h 503887"/>
                  <a:gd name="connsiteX59" fmla="*/ 1240659 w 1290665"/>
                  <a:gd name="connsiteY59" fmla="*/ 230043 h 503887"/>
                  <a:gd name="connsiteX60" fmla="*/ 1238278 w 1290665"/>
                  <a:gd name="connsiteY60" fmla="*/ 237187 h 503887"/>
                  <a:gd name="connsiteX61" fmla="*/ 1228753 w 1290665"/>
                  <a:gd name="connsiteY61" fmla="*/ 253855 h 503887"/>
                  <a:gd name="connsiteX62" fmla="*/ 1223990 w 1290665"/>
                  <a:gd name="connsiteY62" fmla="*/ 275287 h 503887"/>
                  <a:gd name="connsiteX63" fmla="*/ 1228753 w 1290665"/>
                  <a:gd name="connsiteY63" fmla="*/ 301480 h 503887"/>
                  <a:gd name="connsiteX64" fmla="*/ 1235896 w 1290665"/>
                  <a:gd name="connsiteY64" fmla="*/ 322912 h 503887"/>
                  <a:gd name="connsiteX65" fmla="*/ 1238278 w 1290665"/>
                  <a:gd name="connsiteY65" fmla="*/ 332437 h 503887"/>
                  <a:gd name="connsiteX66" fmla="*/ 1245421 w 1290665"/>
                  <a:gd name="connsiteY66" fmla="*/ 339580 h 503887"/>
                  <a:gd name="connsiteX67" fmla="*/ 1247803 w 1290665"/>
                  <a:gd name="connsiteY67" fmla="*/ 346724 h 503887"/>
                  <a:gd name="connsiteX68" fmla="*/ 1250184 w 1290665"/>
                  <a:gd name="connsiteY68" fmla="*/ 356249 h 503887"/>
                  <a:gd name="connsiteX69" fmla="*/ 1259709 w 1290665"/>
                  <a:gd name="connsiteY69" fmla="*/ 375299 h 503887"/>
                  <a:gd name="connsiteX70" fmla="*/ 1266853 w 1290665"/>
                  <a:gd name="connsiteY70" fmla="*/ 399112 h 503887"/>
                  <a:gd name="connsiteX71" fmla="*/ 1269234 w 1290665"/>
                  <a:gd name="connsiteY71" fmla="*/ 406255 h 503887"/>
                  <a:gd name="connsiteX72" fmla="*/ 1271615 w 1290665"/>
                  <a:gd name="connsiteY72" fmla="*/ 413399 h 503887"/>
                  <a:gd name="connsiteX73" fmla="*/ 1269234 w 1290665"/>
                  <a:gd name="connsiteY73" fmla="*/ 430068 h 503887"/>
                  <a:gd name="connsiteX74" fmla="*/ 1221609 w 1290665"/>
                  <a:gd name="connsiteY74" fmla="*/ 425305 h 503887"/>
                  <a:gd name="connsiteX75" fmla="*/ 1212084 w 1290665"/>
                  <a:gd name="connsiteY75" fmla="*/ 420543 h 503887"/>
                  <a:gd name="connsiteX76" fmla="*/ 1197796 w 1290665"/>
                  <a:gd name="connsiteY76" fmla="*/ 418162 h 503887"/>
                  <a:gd name="connsiteX77" fmla="*/ 1178746 w 1290665"/>
                  <a:gd name="connsiteY77" fmla="*/ 411018 h 503887"/>
                  <a:gd name="connsiteX78" fmla="*/ 1171603 w 1290665"/>
                  <a:gd name="connsiteY78" fmla="*/ 406255 h 503887"/>
                  <a:gd name="connsiteX79" fmla="*/ 1145409 w 1290665"/>
                  <a:gd name="connsiteY79" fmla="*/ 396730 h 503887"/>
                  <a:gd name="connsiteX80" fmla="*/ 1131121 w 1290665"/>
                  <a:gd name="connsiteY80" fmla="*/ 394349 h 503887"/>
                  <a:gd name="connsiteX81" fmla="*/ 1121596 w 1290665"/>
                  <a:gd name="connsiteY81" fmla="*/ 389587 h 503887"/>
                  <a:gd name="connsiteX82" fmla="*/ 1109690 w 1290665"/>
                  <a:gd name="connsiteY82" fmla="*/ 387205 h 503887"/>
                  <a:gd name="connsiteX83" fmla="*/ 1100165 w 1290665"/>
                  <a:gd name="connsiteY83" fmla="*/ 384824 h 503887"/>
                  <a:gd name="connsiteX84" fmla="*/ 1088259 w 1290665"/>
                  <a:gd name="connsiteY84" fmla="*/ 380062 h 503887"/>
                  <a:gd name="connsiteX85" fmla="*/ 1078734 w 1290665"/>
                  <a:gd name="connsiteY85" fmla="*/ 377680 h 503887"/>
                  <a:gd name="connsiteX86" fmla="*/ 1071590 w 1290665"/>
                  <a:gd name="connsiteY86" fmla="*/ 375299 h 503887"/>
                  <a:gd name="connsiteX87" fmla="*/ 1062065 w 1290665"/>
                  <a:gd name="connsiteY87" fmla="*/ 372918 h 503887"/>
                  <a:gd name="connsiteX88" fmla="*/ 1047778 w 1290665"/>
                  <a:gd name="connsiteY88" fmla="*/ 368155 h 503887"/>
                  <a:gd name="connsiteX89" fmla="*/ 1038253 w 1290665"/>
                  <a:gd name="connsiteY89" fmla="*/ 365774 h 503887"/>
                  <a:gd name="connsiteX90" fmla="*/ 1023965 w 1290665"/>
                  <a:gd name="connsiteY90" fmla="*/ 361012 h 503887"/>
                  <a:gd name="connsiteX91" fmla="*/ 1012059 w 1290665"/>
                  <a:gd name="connsiteY91" fmla="*/ 358630 h 503887"/>
                  <a:gd name="connsiteX92" fmla="*/ 1004915 w 1290665"/>
                  <a:gd name="connsiteY92" fmla="*/ 356249 h 503887"/>
                  <a:gd name="connsiteX93" fmla="*/ 988246 w 1290665"/>
                  <a:gd name="connsiteY93" fmla="*/ 353868 h 503887"/>
                  <a:gd name="connsiteX94" fmla="*/ 964434 w 1290665"/>
                  <a:gd name="connsiteY94" fmla="*/ 349105 h 503887"/>
                  <a:gd name="connsiteX95" fmla="*/ 933478 w 1290665"/>
                  <a:gd name="connsiteY95" fmla="*/ 346724 h 503887"/>
                  <a:gd name="connsiteX96" fmla="*/ 909665 w 1290665"/>
                  <a:gd name="connsiteY96" fmla="*/ 384824 h 503887"/>
                  <a:gd name="connsiteX97" fmla="*/ 912046 w 1290665"/>
                  <a:gd name="connsiteY97" fmla="*/ 391968 h 503887"/>
                  <a:gd name="connsiteX98" fmla="*/ 909665 w 1290665"/>
                  <a:gd name="connsiteY98" fmla="*/ 427687 h 503887"/>
                  <a:gd name="connsiteX99" fmla="*/ 904903 w 1290665"/>
                  <a:gd name="connsiteY99" fmla="*/ 441974 h 503887"/>
                  <a:gd name="connsiteX100" fmla="*/ 890615 w 1290665"/>
                  <a:gd name="connsiteY100" fmla="*/ 453880 h 503887"/>
                  <a:gd name="connsiteX101" fmla="*/ 885853 w 1290665"/>
                  <a:gd name="connsiteY101" fmla="*/ 461024 h 503887"/>
                  <a:gd name="connsiteX102" fmla="*/ 878709 w 1290665"/>
                  <a:gd name="connsiteY102" fmla="*/ 465787 h 503887"/>
                  <a:gd name="connsiteX103" fmla="*/ 869184 w 1290665"/>
                  <a:gd name="connsiteY103" fmla="*/ 472930 h 503887"/>
                  <a:gd name="connsiteX104" fmla="*/ 862040 w 1290665"/>
                  <a:gd name="connsiteY104" fmla="*/ 477693 h 503887"/>
                  <a:gd name="connsiteX105" fmla="*/ 847753 w 1290665"/>
                  <a:gd name="connsiteY105" fmla="*/ 482455 h 503887"/>
                  <a:gd name="connsiteX106" fmla="*/ 838228 w 1290665"/>
                  <a:gd name="connsiteY106" fmla="*/ 487218 h 503887"/>
                  <a:gd name="connsiteX107" fmla="*/ 823940 w 1290665"/>
                  <a:gd name="connsiteY107" fmla="*/ 496743 h 503887"/>
                  <a:gd name="connsiteX108" fmla="*/ 814415 w 1290665"/>
                  <a:gd name="connsiteY108" fmla="*/ 499124 h 503887"/>
                  <a:gd name="connsiteX109" fmla="*/ 797746 w 1290665"/>
                  <a:gd name="connsiteY109" fmla="*/ 503887 h 503887"/>
                  <a:gd name="connsiteX110" fmla="*/ 771553 w 1290665"/>
                  <a:gd name="connsiteY110" fmla="*/ 501505 h 503887"/>
                  <a:gd name="connsiteX111" fmla="*/ 757265 w 1290665"/>
                  <a:gd name="connsiteY111" fmla="*/ 487218 h 503887"/>
                  <a:gd name="connsiteX112" fmla="*/ 745359 w 1290665"/>
                  <a:gd name="connsiteY112" fmla="*/ 472930 h 503887"/>
                  <a:gd name="connsiteX113" fmla="*/ 738215 w 1290665"/>
                  <a:gd name="connsiteY113" fmla="*/ 465787 h 503887"/>
                  <a:gd name="connsiteX114" fmla="*/ 731071 w 1290665"/>
                  <a:gd name="connsiteY114" fmla="*/ 451499 h 503887"/>
                  <a:gd name="connsiteX115" fmla="*/ 728690 w 1290665"/>
                  <a:gd name="connsiteY115" fmla="*/ 444355 h 503887"/>
                  <a:gd name="connsiteX116" fmla="*/ 723928 w 1290665"/>
                  <a:gd name="connsiteY116" fmla="*/ 434830 h 503887"/>
                  <a:gd name="connsiteX117" fmla="*/ 716784 w 1290665"/>
                  <a:gd name="connsiteY117" fmla="*/ 420543 h 503887"/>
                  <a:gd name="connsiteX118" fmla="*/ 714403 w 1290665"/>
                  <a:gd name="connsiteY118" fmla="*/ 391968 h 503887"/>
                  <a:gd name="connsiteX119" fmla="*/ 702496 w 1290665"/>
                  <a:gd name="connsiteY119" fmla="*/ 382443 h 503887"/>
                  <a:gd name="connsiteX120" fmla="*/ 690590 w 1290665"/>
                  <a:gd name="connsiteY120" fmla="*/ 377680 h 503887"/>
                  <a:gd name="connsiteX121" fmla="*/ 683446 w 1290665"/>
                  <a:gd name="connsiteY121" fmla="*/ 380062 h 503887"/>
                  <a:gd name="connsiteX122" fmla="*/ 681065 w 1290665"/>
                  <a:gd name="connsiteY122" fmla="*/ 389587 h 503887"/>
                  <a:gd name="connsiteX123" fmla="*/ 688209 w 1290665"/>
                  <a:gd name="connsiteY123" fmla="*/ 411018 h 503887"/>
                  <a:gd name="connsiteX124" fmla="*/ 690590 w 1290665"/>
                  <a:gd name="connsiteY124" fmla="*/ 422924 h 503887"/>
                  <a:gd name="connsiteX125" fmla="*/ 692971 w 1290665"/>
                  <a:gd name="connsiteY125" fmla="*/ 430068 h 503887"/>
                  <a:gd name="connsiteX126" fmla="*/ 690590 w 1290665"/>
                  <a:gd name="connsiteY126" fmla="*/ 463405 h 503887"/>
                  <a:gd name="connsiteX127" fmla="*/ 688209 w 1290665"/>
                  <a:gd name="connsiteY127" fmla="*/ 470549 h 503887"/>
                  <a:gd name="connsiteX128" fmla="*/ 666778 w 1290665"/>
                  <a:gd name="connsiteY128" fmla="*/ 482455 h 503887"/>
                  <a:gd name="connsiteX129" fmla="*/ 659634 w 1290665"/>
                  <a:gd name="connsiteY129" fmla="*/ 487218 h 503887"/>
                  <a:gd name="connsiteX130" fmla="*/ 619153 w 1290665"/>
                  <a:gd name="connsiteY130" fmla="*/ 484837 h 503887"/>
                  <a:gd name="connsiteX131" fmla="*/ 612009 w 1290665"/>
                  <a:gd name="connsiteY131" fmla="*/ 480074 h 503887"/>
                  <a:gd name="connsiteX132" fmla="*/ 602484 w 1290665"/>
                  <a:gd name="connsiteY132" fmla="*/ 472930 h 503887"/>
                  <a:gd name="connsiteX133" fmla="*/ 588196 w 1290665"/>
                  <a:gd name="connsiteY133" fmla="*/ 461024 h 503887"/>
                  <a:gd name="connsiteX134" fmla="*/ 571528 w 1290665"/>
                  <a:gd name="connsiteY134" fmla="*/ 439593 h 503887"/>
                  <a:gd name="connsiteX135" fmla="*/ 562003 w 1290665"/>
                  <a:gd name="connsiteY135" fmla="*/ 427687 h 503887"/>
                  <a:gd name="connsiteX136" fmla="*/ 559621 w 1290665"/>
                  <a:gd name="connsiteY136" fmla="*/ 420543 h 503887"/>
                  <a:gd name="connsiteX137" fmla="*/ 552478 w 1290665"/>
                  <a:gd name="connsiteY137" fmla="*/ 413399 h 503887"/>
                  <a:gd name="connsiteX138" fmla="*/ 550096 w 1290665"/>
                  <a:gd name="connsiteY138" fmla="*/ 406255 h 503887"/>
                  <a:gd name="connsiteX139" fmla="*/ 497709 w 1290665"/>
                  <a:gd name="connsiteY139" fmla="*/ 396730 h 503887"/>
                  <a:gd name="connsiteX140" fmla="*/ 209578 w 1290665"/>
                  <a:gd name="connsiteY140" fmla="*/ 394349 h 503887"/>
                  <a:gd name="connsiteX141" fmla="*/ 188146 w 1290665"/>
                  <a:gd name="connsiteY141" fmla="*/ 391968 h 503887"/>
                  <a:gd name="connsiteX142" fmla="*/ 171478 w 1290665"/>
                  <a:gd name="connsiteY142" fmla="*/ 384824 h 503887"/>
                  <a:gd name="connsiteX143" fmla="*/ 140521 w 1290665"/>
                  <a:gd name="connsiteY143" fmla="*/ 377680 h 503887"/>
                  <a:gd name="connsiteX144" fmla="*/ 128615 w 1290665"/>
                  <a:gd name="connsiteY144" fmla="*/ 370537 h 503887"/>
                  <a:gd name="connsiteX145" fmla="*/ 119090 w 1290665"/>
                  <a:gd name="connsiteY145" fmla="*/ 368155 h 503887"/>
                  <a:gd name="connsiteX146" fmla="*/ 107184 w 1290665"/>
                  <a:gd name="connsiteY146" fmla="*/ 361012 h 503887"/>
                  <a:gd name="connsiteX147" fmla="*/ 90515 w 1290665"/>
                  <a:gd name="connsiteY147" fmla="*/ 356249 h 503887"/>
                  <a:gd name="connsiteX148" fmla="*/ 69084 w 1290665"/>
                  <a:gd name="connsiteY148" fmla="*/ 346724 h 503887"/>
                  <a:gd name="connsiteX149" fmla="*/ 61940 w 1290665"/>
                  <a:gd name="connsiteY149" fmla="*/ 344343 h 503887"/>
                  <a:gd name="connsiteX150" fmla="*/ 40509 w 1290665"/>
                  <a:gd name="connsiteY150" fmla="*/ 330055 h 503887"/>
                  <a:gd name="connsiteX151" fmla="*/ 26221 w 1290665"/>
                  <a:gd name="connsiteY151" fmla="*/ 320530 h 503887"/>
                  <a:gd name="connsiteX152" fmla="*/ 11934 w 1290665"/>
                  <a:gd name="connsiteY152" fmla="*/ 303862 h 503887"/>
                  <a:gd name="connsiteX153" fmla="*/ 9553 w 1290665"/>
                  <a:gd name="connsiteY153" fmla="*/ 296718 h 503887"/>
                  <a:gd name="connsiteX154" fmla="*/ 28 w 1290665"/>
                  <a:gd name="connsiteY154" fmla="*/ 280049 h 503887"/>
                  <a:gd name="connsiteX155" fmla="*/ 11934 w 1290665"/>
                  <a:gd name="connsiteY155" fmla="*/ 251474 h 503887"/>
                  <a:gd name="connsiteX0" fmla="*/ 11934 w 1290665"/>
                  <a:gd name="connsiteY0" fmla="*/ 251676 h 504089"/>
                  <a:gd name="connsiteX1" fmla="*/ 11934 w 1290665"/>
                  <a:gd name="connsiteY1" fmla="*/ 251676 h 504089"/>
                  <a:gd name="connsiteX2" fmla="*/ 64321 w 1290665"/>
                  <a:gd name="connsiteY2" fmla="*/ 192145 h 504089"/>
                  <a:gd name="connsiteX3" fmla="*/ 85753 w 1290665"/>
                  <a:gd name="connsiteY3" fmla="*/ 180239 h 504089"/>
                  <a:gd name="connsiteX4" fmla="*/ 138140 w 1290665"/>
                  <a:gd name="connsiteY4" fmla="*/ 151664 h 504089"/>
                  <a:gd name="connsiteX5" fmla="*/ 188146 w 1290665"/>
                  <a:gd name="connsiteY5" fmla="*/ 125470 h 504089"/>
                  <a:gd name="connsiteX6" fmla="*/ 209578 w 1290665"/>
                  <a:gd name="connsiteY6" fmla="*/ 115945 h 504089"/>
                  <a:gd name="connsiteX7" fmla="*/ 226246 w 1290665"/>
                  <a:gd name="connsiteY7" fmla="*/ 111182 h 504089"/>
                  <a:gd name="connsiteX8" fmla="*/ 233390 w 1290665"/>
                  <a:gd name="connsiteY8" fmla="*/ 106420 h 504089"/>
                  <a:gd name="connsiteX9" fmla="*/ 245296 w 1290665"/>
                  <a:gd name="connsiteY9" fmla="*/ 104039 h 504089"/>
                  <a:gd name="connsiteX10" fmla="*/ 264346 w 1290665"/>
                  <a:gd name="connsiteY10" fmla="*/ 99276 h 504089"/>
                  <a:gd name="connsiteX11" fmla="*/ 285778 w 1290665"/>
                  <a:gd name="connsiteY11" fmla="*/ 94514 h 504089"/>
                  <a:gd name="connsiteX12" fmla="*/ 331021 w 1290665"/>
                  <a:gd name="connsiteY12" fmla="*/ 89751 h 504089"/>
                  <a:gd name="connsiteX13" fmla="*/ 345309 w 1290665"/>
                  <a:gd name="connsiteY13" fmla="*/ 87370 h 504089"/>
                  <a:gd name="connsiteX14" fmla="*/ 369121 w 1290665"/>
                  <a:gd name="connsiteY14" fmla="*/ 82607 h 504089"/>
                  <a:gd name="connsiteX15" fmla="*/ 416746 w 1290665"/>
                  <a:gd name="connsiteY15" fmla="*/ 75464 h 504089"/>
                  <a:gd name="connsiteX16" fmla="*/ 526284 w 1290665"/>
                  <a:gd name="connsiteY16" fmla="*/ 77845 h 504089"/>
                  <a:gd name="connsiteX17" fmla="*/ 563575 w 1290665"/>
                  <a:gd name="connsiteY17" fmla="*/ 72813 h 504089"/>
                  <a:gd name="connsiteX18" fmla="*/ 572266 w 1290665"/>
                  <a:gd name="connsiteY18" fmla="*/ 52167 h 504089"/>
                  <a:gd name="connsiteX19" fmla="*/ 588958 w 1290665"/>
                  <a:gd name="connsiteY19" fmla="*/ 34418 h 504089"/>
                  <a:gd name="connsiteX20" fmla="*/ 621510 w 1290665"/>
                  <a:gd name="connsiteY20" fmla="*/ 29434 h 504089"/>
                  <a:gd name="connsiteX21" fmla="*/ 654871 w 1290665"/>
                  <a:gd name="connsiteY21" fmla="*/ 13551 h 504089"/>
                  <a:gd name="connsiteX22" fmla="*/ 716784 w 1290665"/>
                  <a:gd name="connsiteY22" fmla="*/ 11195 h 504089"/>
                  <a:gd name="connsiteX23" fmla="*/ 752503 w 1290665"/>
                  <a:gd name="connsiteY23" fmla="*/ 1645 h 504089"/>
                  <a:gd name="connsiteX24" fmla="*/ 797746 w 1290665"/>
                  <a:gd name="connsiteY24" fmla="*/ 49270 h 504089"/>
                  <a:gd name="connsiteX25" fmla="*/ 807271 w 1290665"/>
                  <a:gd name="connsiteY25" fmla="*/ 65939 h 504089"/>
                  <a:gd name="connsiteX26" fmla="*/ 819178 w 1290665"/>
                  <a:gd name="connsiteY26" fmla="*/ 96895 h 504089"/>
                  <a:gd name="connsiteX27" fmla="*/ 819178 w 1290665"/>
                  <a:gd name="connsiteY27" fmla="*/ 144520 h 504089"/>
                  <a:gd name="connsiteX28" fmla="*/ 804890 w 1290665"/>
                  <a:gd name="connsiteY28" fmla="*/ 161189 h 504089"/>
                  <a:gd name="connsiteX29" fmla="*/ 800128 w 1290665"/>
                  <a:gd name="connsiteY29" fmla="*/ 175476 h 504089"/>
                  <a:gd name="connsiteX30" fmla="*/ 797746 w 1290665"/>
                  <a:gd name="connsiteY30" fmla="*/ 182620 h 504089"/>
                  <a:gd name="connsiteX31" fmla="*/ 802509 w 1290665"/>
                  <a:gd name="connsiteY31" fmla="*/ 189764 h 504089"/>
                  <a:gd name="connsiteX32" fmla="*/ 819178 w 1290665"/>
                  <a:gd name="connsiteY32" fmla="*/ 192145 h 504089"/>
                  <a:gd name="connsiteX33" fmla="*/ 826321 w 1290665"/>
                  <a:gd name="connsiteY33" fmla="*/ 194526 h 504089"/>
                  <a:gd name="connsiteX34" fmla="*/ 869184 w 1290665"/>
                  <a:gd name="connsiteY34" fmla="*/ 192145 h 504089"/>
                  <a:gd name="connsiteX35" fmla="*/ 1090640 w 1290665"/>
                  <a:gd name="connsiteY35" fmla="*/ 189764 h 504089"/>
                  <a:gd name="connsiteX36" fmla="*/ 1104928 w 1290665"/>
                  <a:gd name="connsiteY36" fmla="*/ 185001 h 504089"/>
                  <a:gd name="connsiteX37" fmla="*/ 1135884 w 1290665"/>
                  <a:gd name="connsiteY37" fmla="*/ 177857 h 504089"/>
                  <a:gd name="connsiteX38" fmla="*/ 1150171 w 1290665"/>
                  <a:gd name="connsiteY38" fmla="*/ 173095 h 504089"/>
                  <a:gd name="connsiteX39" fmla="*/ 1169221 w 1290665"/>
                  <a:gd name="connsiteY39" fmla="*/ 165951 h 504089"/>
                  <a:gd name="connsiteX40" fmla="*/ 1176365 w 1290665"/>
                  <a:gd name="connsiteY40" fmla="*/ 161189 h 504089"/>
                  <a:gd name="connsiteX41" fmla="*/ 1197796 w 1290665"/>
                  <a:gd name="connsiteY41" fmla="*/ 154045 h 504089"/>
                  <a:gd name="connsiteX42" fmla="*/ 1204940 w 1290665"/>
                  <a:gd name="connsiteY42" fmla="*/ 151664 h 504089"/>
                  <a:gd name="connsiteX43" fmla="*/ 1226371 w 1290665"/>
                  <a:gd name="connsiteY43" fmla="*/ 144520 h 504089"/>
                  <a:gd name="connsiteX44" fmla="*/ 1238278 w 1290665"/>
                  <a:gd name="connsiteY44" fmla="*/ 139757 h 504089"/>
                  <a:gd name="connsiteX45" fmla="*/ 1245421 w 1290665"/>
                  <a:gd name="connsiteY45" fmla="*/ 137376 h 504089"/>
                  <a:gd name="connsiteX46" fmla="*/ 1252565 w 1290665"/>
                  <a:gd name="connsiteY46" fmla="*/ 132614 h 504089"/>
                  <a:gd name="connsiteX47" fmla="*/ 1266853 w 1290665"/>
                  <a:gd name="connsiteY47" fmla="*/ 127851 h 504089"/>
                  <a:gd name="connsiteX48" fmla="*/ 1281140 w 1290665"/>
                  <a:gd name="connsiteY48" fmla="*/ 120707 h 504089"/>
                  <a:gd name="connsiteX49" fmla="*/ 1290665 w 1290665"/>
                  <a:gd name="connsiteY49" fmla="*/ 123089 h 504089"/>
                  <a:gd name="connsiteX50" fmla="*/ 1288284 w 1290665"/>
                  <a:gd name="connsiteY50" fmla="*/ 137376 h 504089"/>
                  <a:gd name="connsiteX51" fmla="*/ 1283521 w 1290665"/>
                  <a:gd name="connsiteY51" fmla="*/ 156426 h 504089"/>
                  <a:gd name="connsiteX52" fmla="*/ 1278759 w 1290665"/>
                  <a:gd name="connsiteY52" fmla="*/ 163570 h 504089"/>
                  <a:gd name="connsiteX53" fmla="*/ 1266853 w 1290665"/>
                  <a:gd name="connsiteY53" fmla="*/ 180239 h 504089"/>
                  <a:gd name="connsiteX54" fmla="*/ 1264471 w 1290665"/>
                  <a:gd name="connsiteY54" fmla="*/ 187382 h 504089"/>
                  <a:gd name="connsiteX55" fmla="*/ 1254946 w 1290665"/>
                  <a:gd name="connsiteY55" fmla="*/ 201670 h 504089"/>
                  <a:gd name="connsiteX56" fmla="*/ 1247803 w 1290665"/>
                  <a:gd name="connsiteY56" fmla="*/ 215957 h 504089"/>
                  <a:gd name="connsiteX57" fmla="*/ 1245421 w 1290665"/>
                  <a:gd name="connsiteY57" fmla="*/ 223101 h 504089"/>
                  <a:gd name="connsiteX58" fmla="*/ 1240659 w 1290665"/>
                  <a:gd name="connsiteY58" fmla="*/ 230245 h 504089"/>
                  <a:gd name="connsiteX59" fmla="*/ 1238278 w 1290665"/>
                  <a:gd name="connsiteY59" fmla="*/ 237389 h 504089"/>
                  <a:gd name="connsiteX60" fmla="*/ 1228753 w 1290665"/>
                  <a:gd name="connsiteY60" fmla="*/ 254057 h 504089"/>
                  <a:gd name="connsiteX61" fmla="*/ 1223990 w 1290665"/>
                  <a:gd name="connsiteY61" fmla="*/ 275489 h 504089"/>
                  <a:gd name="connsiteX62" fmla="*/ 1228753 w 1290665"/>
                  <a:gd name="connsiteY62" fmla="*/ 301682 h 504089"/>
                  <a:gd name="connsiteX63" fmla="*/ 1235896 w 1290665"/>
                  <a:gd name="connsiteY63" fmla="*/ 323114 h 504089"/>
                  <a:gd name="connsiteX64" fmla="*/ 1238278 w 1290665"/>
                  <a:gd name="connsiteY64" fmla="*/ 332639 h 504089"/>
                  <a:gd name="connsiteX65" fmla="*/ 1245421 w 1290665"/>
                  <a:gd name="connsiteY65" fmla="*/ 339782 h 504089"/>
                  <a:gd name="connsiteX66" fmla="*/ 1247803 w 1290665"/>
                  <a:gd name="connsiteY66" fmla="*/ 346926 h 504089"/>
                  <a:gd name="connsiteX67" fmla="*/ 1250184 w 1290665"/>
                  <a:gd name="connsiteY67" fmla="*/ 356451 h 504089"/>
                  <a:gd name="connsiteX68" fmla="*/ 1259709 w 1290665"/>
                  <a:gd name="connsiteY68" fmla="*/ 375501 h 504089"/>
                  <a:gd name="connsiteX69" fmla="*/ 1266853 w 1290665"/>
                  <a:gd name="connsiteY69" fmla="*/ 399314 h 504089"/>
                  <a:gd name="connsiteX70" fmla="*/ 1269234 w 1290665"/>
                  <a:gd name="connsiteY70" fmla="*/ 406457 h 504089"/>
                  <a:gd name="connsiteX71" fmla="*/ 1271615 w 1290665"/>
                  <a:gd name="connsiteY71" fmla="*/ 413601 h 504089"/>
                  <a:gd name="connsiteX72" fmla="*/ 1269234 w 1290665"/>
                  <a:gd name="connsiteY72" fmla="*/ 430270 h 504089"/>
                  <a:gd name="connsiteX73" fmla="*/ 1221609 w 1290665"/>
                  <a:gd name="connsiteY73" fmla="*/ 425507 h 504089"/>
                  <a:gd name="connsiteX74" fmla="*/ 1212084 w 1290665"/>
                  <a:gd name="connsiteY74" fmla="*/ 420745 h 504089"/>
                  <a:gd name="connsiteX75" fmla="*/ 1197796 w 1290665"/>
                  <a:gd name="connsiteY75" fmla="*/ 418364 h 504089"/>
                  <a:gd name="connsiteX76" fmla="*/ 1178746 w 1290665"/>
                  <a:gd name="connsiteY76" fmla="*/ 411220 h 504089"/>
                  <a:gd name="connsiteX77" fmla="*/ 1171603 w 1290665"/>
                  <a:gd name="connsiteY77" fmla="*/ 406457 h 504089"/>
                  <a:gd name="connsiteX78" fmla="*/ 1145409 w 1290665"/>
                  <a:gd name="connsiteY78" fmla="*/ 396932 h 504089"/>
                  <a:gd name="connsiteX79" fmla="*/ 1131121 w 1290665"/>
                  <a:gd name="connsiteY79" fmla="*/ 394551 h 504089"/>
                  <a:gd name="connsiteX80" fmla="*/ 1121596 w 1290665"/>
                  <a:gd name="connsiteY80" fmla="*/ 389789 h 504089"/>
                  <a:gd name="connsiteX81" fmla="*/ 1109690 w 1290665"/>
                  <a:gd name="connsiteY81" fmla="*/ 387407 h 504089"/>
                  <a:gd name="connsiteX82" fmla="*/ 1100165 w 1290665"/>
                  <a:gd name="connsiteY82" fmla="*/ 385026 h 504089"/>
                  <a:gd name="connsiteX83" fmla="*/ 1088259 w 1290665"/>
                  <a:gd name="connsiteY83" fmla="*/ 380264 h 504089"/>
                  <a:gd name="connsiteX84" fmla="*/ 1078734 w 1290665"/>
                  <a:gd name="connsiteY84" fmla="*/ 377882 h 504089"/>
                  <a:gd name="connsiteX85" fmla="*/ 1071590 w 1290665"/>
                  <a:gd name="connsiteY85" fmla="*/ 375501 h 504089"/>
                  <a:gd name="connsiteX86" fmla="*/ 1062065 w 1290665"/>
                  <a:gd name="connsiteY86" fmla="*/ 373120 h 504089"/>
                  <a:gd name="connsiteX87" fmla="*/ 1047778 w 1290665"/>
                  <a:gd name="connsiteY87" fmla="*/ 368357 h 504089"/>
                  <a:gd name="connsiteX88" fmla="*/ 1038253 w 1290665"/>
                  <a:gd name="connsiteY88" fmla="*/ 365976 h 504089"/>
                  <a:gd name="connsiteX89" fmla="*/ 1023965 w 1290665"/>
                  <a:gd name="connsiteY89" fmla="*/ 361214 h 504089"/>
                  <a:gd name="connsiteX90" fmla="*/ 1012059 w 1290665"/>
                  <a:gd name="connsiteY90" fmla="*/ 358832 h 504089"/>
                  <a:gd name="connsiteX91" fmla="*/ 1004915 w 1290665"/>
                  <a:gd name="connsiteY91" fmla="*/ 356451 h 504089"/>
                  <a:gd name="connsiteX92" fmla="*/ 988246 w 1290665"/>
                  <a:gd name="connsiteY92" fmla="*/ 354070 h 504089"/>
                  <a:gd name="connsiteX93" fmla="*/ 964434 w 1290665"/>
                  <a:gd name="connsiteY93" fmla="*/ 349307 h 504089"/>
                  <a:gd name="connsiteX94" fmla="*/ 933478 w 1290665"/>
                  <a:gd name="connsiteY94" fmla="*/ 346926 h 504089"/>
                  <a:gd name="connsiteX95" fmla="*/ 909665 w 1290665"/>
                  <a:gd name="connsiteY95" fmla="*/ 385026 h 504089"/>
                  <a:gd name="connsiteX96" fmla="*/ 912046 w 1290665"/>
                  <a:gd name="connsiteY96" fmla="*/ 392170 h 504089"/>
                  <a:gd name="connsiteX97" fmla="*/ 909665 w 1290665"/>
                  <a:gd name="connsiteY97" fmla="*/ 427889 h 504089"/>
                  <a:gd name="connsiteX98" fmla="*/ 904903 w 1290665"/>
                  <a:gd name="connsiteY98" fmla="*/ 442176 h 504089"/>
                  <a:gd name="connsiteX99" fmla="*/ 890615 w 1290665"/>
                  <a:gd name="connsiteY99" fmla="*/ 454082 h 504089"/>
                  <a:gd name="connsiteX100" fmla="*/ 885853 w 1290665"/>
                  <a:gd name="connsiteY100" fmla="*/ 461226 h 504089"/>
                  <a:gd name="connsiteX101" fmla="*/ 878709 w 1290665"/>
                  <a:gd name="connsiteY101" fmla="*/ 465989 h 504089"/>
                  <a:gd name="connsiteX102" fmla="*/ 869184 w 1290665"/>
                  <a:gd name="connsiteY102" fmla="*/ 473132 h 504089"/>
                  <a:gd name="connsiteX103" fmla="*/ 862040 w 1290665"/>
                  <a:gd name="connsiteY103" fmla="*/ 477895 h 504089"/>
                  <a:gd name="connsiteX104" fmla="*/ 847753 w 1290665"/>
                  <a:gd name="connsiteY104" fmla="*/ 482657 h 504089"/>
                  <a:gd name="connsiteX105" fmla="*/ 838228 w 1290665"/>
                  <a:gd name="connsiteY105" fmla="*/ 487420 h 504089"/>
                  <a:gd name="connsiteX106" fmla="*/ 823940 w 1290665"/>
                  <a:gd name="connsiteY106" fmla="*/ 496945 h 504089"/>
                  <a:gd name="connsiteX107" fmla="*/ 814415 w 1290665"/>
                  <a:gd name="connsiteY107" fmla="*/ 499326 h 504089"/>
                  <a:gd name="connsiteX108" fmla="*/ 797746 w 1290665"/>
                  <a:gd name="connsiteY108" fmla="*/ 504089 h 504089"/>
                  <a:gd name="connsiteX109" fmla="*/ 771553 w 1290665"/>
                  <a:gd name="connsiteY109" fmla="*/ 501707 h 504089"/>
                  <a:gd name="connsiteX110" fmla="*/ 757265 w 1290665"/>
                  <a:gd name="connsiteY110" fmla="*/ 487420 h 504089"/>
                  <a:gd name="connsiteX111" fmla="*/ 745359 w 1290665"/>
                  <a:gd name="connsiteY111" fmla="*/ 473132 h 504089"/>
                  <a:gd name="connsiteX112" fmla="*/ 738215 w 1290665"/>
                  <a:gd name="connsiteY112" fmla="*/ 465989 h 504089"/>
                  <a:gd name="connsiteX113" fmla="*/ 731071 w 1290665"/>
                  <a:gd name="connsiteY113" fmla="*/ 451701 h 504089"/>
                  <a:gd name="connsiteX114" fmla="*/ 728690 w 1290665"/>
                  <a:gd name="connsiteY114" fmla="*/ 444557 h 504089"/>
                  <a:gd name="connsiteX115" fmla="*/ 723928 w 1290665"/>
                  <a:gd name="connsiteY115" fmla="*/ 435032 h 504089"/>
                  <a:gd name="connsiteX116" fmla="*/ 716784 w 1290665"/>
                  <a:gd name="connsiteY116" fmla="*/ 420745 h 504089"/>
                  <a:gd name="connsiteX117" fmla="*/ 714403 w 1290665"/>
                  <a:gd name="connsiteY117" fmla="*/ 392170 h 504089"/>
                  <a:gd name="connsiteX118" fmla="*/ 702496 w 1290665"/>
                  <a:gd name="connsiteY118" fmla="*/ 382645 h 504089"/>
                  <a:gd name="connsiteX119" fmla="*/ 690590 w 1290665"/>
                  <a:gd name="connsiteY119" fmla="*/ 377882 h 504089"/>
                  <a:gd name="connsiteX120" fmla="*/ 683446 w 1290665"/>
                  <a:gd name="connsiteY120" fmla="*/ 380264 h 504089"/>
                  <a:gd name="connsiteX121" fmla="*/ 681065 w 1290665"/>
                  <a:gd name="connsiteY121" fmla="*/ 389789 h 504089"/>
                  <a:gd name="connsiteX122" fmla="*/ 688209 w 1290665"/>
                  <a:gd name="connsiteY122" fmla="*/ 411220 h 504089"/>
                  <a:gd name="connsiteX123" fmla="*/ 690590 w 1290665"/>
                  <a:gd name="connsiteY123" fmla="*/ 423126 h 504089"/>
                  <a:gd name="connsiteX124" fmla="*/ 692971 w 1290665"/>
                  <a:gd name="connsiteY124" fmla="*/ 430270 h 504089"/>
                  <a:gd name="connsiteX125" fmla="*/ 690590 w 1290665"/>
                  <a:gd name="connsiteY125" fmla="*/ 463607 h 504089"/>
                  <a:gd name="connsiteX126" fmla="*/ 688209 w 1290665"/>
                  <a:gd name="connsiteY126" fmla="*/ 470751 h 504089"/>
                  <a:gd name="connsiteX127" fmla="*/ 666778 w 1290665"/>
                  <a:gd name="connsiteY127" fmla="*/ 482657 h 504089"/>
                  <a:gd name="connsiteX128" fmla="*/ 659634 w 1290665"/>
                  <a:gd name="connsiteY128" fmla="*/ 487420 h 504089"/>
                  <a:gd name="connsiteX129" fmla="*/ 619153 w 1290665"/>
                  <a:gd name="connsiteY129" fmla="*/ 485039 h 504089"/>
                  <a:gd name="connsiteX130" fmla="*/ 612009 w 1290665"/>
                  <a:gd name="connsiteY130" fmla="*/ 480276 h 504089"/>
                  <a:gd name="connsiteX131" fmla="*/ 602484 w 1290665"/>
                  <a:gd name="connsiteY131" fmla="*/ 473132 h 504089"/>
                  <a:gd name="connsiteX132" fmla="*/ 588196 w 1290665"/>
                  <a:gd name="connsiteY132" fmla="*/ 461226 h 504089"/>
                  <a:gd name="connsiteX133" fmla="*/ 571528 w 1290665"/>
                  <a:gd name="connsiteY133" fmla="*/ 439795 h 504089"/>
                  <a:gd name="connsiteX134" fmla="*/ 562003 w 1290665"/>
                  <a:gd name="connsiteY134" fmla="*/ 427889 h 504089"/>
                  <a:gd name="connsiteX135" fmla="*/ 559621 w 1290665"/>
                  <a:gd name="connsiteY135" fmla="*/ 420745 h 504089"/>
                  <a:gd name="connsiteX136" fmla="*/ 552478 w 1290665"/>
                  <a:gd name="connsiteY136" fmla="*/ 413601 h 504089"/>
                  <a:gd name="connsiteX137" fmla="*/ 550096 w 1290665"/>
                  <a:gd name="connsiteY137" fmla="*/ 406457 h 504089"/>
                  <a:gd name="connsiteX138" fmla="*/ 497709 w 1290665"/>
                  <a:gd name="connsiteY138" fmla="*/ 396932 h 504089"/>
                  <a:gd name="connsiteX139" fmla="*/ 209578 w 1290665"/>
                  <a:gd name="connsiteY139" fmla="*/ 394551 h 504089"/>
                  <a:gd name="connsiteX140" fmla="*/ 188146 w 1290665"/>
                  <a:gd name="connsiteY140" fmla="*/ 392170 h 504089"/>
                  <a:gd name="connsiteX141" fmla="*/ 171478 w 1290665"/>
                  <a:gd name="connsiteY141" fmla="*/ 385026 h 504089"/>
                  <a:gd name="connsiteX142" fmla="*/ 140521 w 1290665"/>
                  <a:gd name="connsiteY142" fmla="*/ 377882 h 504089"/>
                  <a:gd name="connsiteX143" fmla="*/ 128615 w 1290665"/>
                  <a:gd name="connsiteY143" fmla="*/ 370739 h 504089"/>
                  <a:gd name="connsiteX144" fmla="*/ 119090 w 1290665"/>
                  <a:gd name="connsiteY144" fmla="*/ 368357 h 504089"/>
                  <a:gd name="connsiteX145" fmla="*/ 107184 w 1290665"/>
                  <a:gd name="connsiteY145" fmla="*/ 361214 h 504089"/>
                  <a:gd name="connsiteX146" fmla="*/ 90515 w 1290665"/>
                  <a:gd name="connsiteY146" fmla="*/ 356451 h 504089"/>
                  <a:gd name="connsiteX147" fmla="*/ 69084 w 1290665"/>
                  <a:gd name="connsiteY147" fmla="*/ 346926 h 504089"/>
                  <a:gd name="connsiteX148" fmla="*/ 61940 w 1290665"/>
                  <a:gd name="connsiteY148" fmla="*/ 344545 h 504089"/>
                  <a:gd name="connsiteX149" fmla="*/ 40509 w 1290665"/>
                  <a:gd name="connsiteY149" fmla="*/ 330257 h 504089"/>
                  <a:gd name="connsiteX150" fmla="*/ 26221 w 1290665"/>
                  <a:gd name="connsiteY150" fmla="*/ 320732 h 504089"/>
                  <a:gd name="connsiteX151" fmla="*/ 11934 w 1290665"/>
                  <a:gd name="connsiteY151" fmla="*/ 304064 h 504089"/>
                  <a:gd name="connsiteX152" fmla="*/ 9553 w 1290665"/>
                  <a:gd name="connsiteY152" fmla="*/ 296920 h 504089"/>
                  <a:gd name="connsiteX153" fmla="*/ 28 w 1290665"/>
                  <a:gd name="connsiteY153" fmla="*/ 280251 h 504089"/>
                  <a:gd name="connsiteX154" fmla="*/ 11934 w 1290665"/>
                  <a:gd name="connsiteY154" fmla="*/ 251676 h 504089"/>
                  <a:gd name="connsiteX0" fmla="*/ 11934 w 1290665"/>
                  <a:gd name="connsiteY0" fmla="*/ 251676 h 504089"/>
                  <a:gd name="connsiteX1" fmla="*/ 11934 w 1290665"/>
                  <a:gd name="connsiteY1" fmla="*/ 251676 h 504089"/>
                  <a:gd name="connsiteX2" fmla="*/ 64321 w 1290665"/>
                  <a:gd name="connsiteY2" fmla="*/ 192145 h 504089"/>
                  <a:gd name="connsiteX3" fmla="*/ 85753 w 1290665"/>
                  <a:gd name="connsiteY3" fmla="*/ 180239 h 504089"/>
                  <a:gd name="connsiteX4" fmla="*/ 138140 w 1290665"/>
                  <a:gd name="connsiteY4" fmla="*/ 151664 h 504089"/>
                  <a:gd name="connsiteX5" fmla="*/ 188146 w 1290665"/>
                  <a:gd name="connsiteY5" fmla="*/ 125470 h 504089"/>
                  <a:gd name="connsiteX6" fmla="*/ 209578 w 1290665"/>
                  <a:gd name="connsiteY6" fmla="*/ 115945 h 504089"/>
                  <a:gd name="connsiteX7" fmla="*/ 226246 w 1290665"/>
                  <a:gd name="connsiteY7" fmla="*/ 111182 h 504089"/>
                  <a:gd name="connsiteX8" fmla="*/ 233390 w 1290665"/>
                  <a:gd name="connsiteY8" fmla="*/ 106420 h 504089"/>
                  <a:gd name="connsiteX9" fmla="*/ 245296 w 1290665"/>
                  <a:gd name="connsiteY9" fmla="*/ 104039 h 504089"/>
                  <a:gd name="connsiteX10" fmla="*/ 264346 w 1290665"/>
                  <a:gd name="connsiteY10" fmla="*/ 99276 h 504089"/>
                  <a:gd name="connsiteX11" fmla="*/ 285778 w 1290665"/>
                  <a:gd name="connsiteY11" fmla="*/ 94514 h 504089"/>
                  <a:gd name="connsiteX12" fmla="*/ 331021 w 1290665"/>
                  <a:gd name="connsiteY12" fmla="*/ 89751 h 504089"/>
                  <a:gd name="connsiteX13" fmla="*/ 345309 w 1290665"/>
                  <a:gd name="connsiteY13" fmla="*/ 87370 h 504089"/>
                  <a:gd name="connsiteX14" fmla="*/ 369121 w 1290665"/>
                  <a:gd name="connsiteY14" fmla="*/ 82607 h 504089"/>
                  <a:gd name="connsiteX15" fmla="*/ 416746 w 1290665"/>
                  <a:gd name="connsiteY15" fmla="*/ 75464 h 504089"/>
                  <a:gd name="connsiteX16" fmla="*/ 526284 w 1290665"/>
                  <a:gd name="connsiteY16" fmla="*/ 77845 h 504089"/>
                  <a:gd name="connsiteX17" fmla="*/ 563575 w 1290665"/>
                  <a:gd name="connsiteY17" fmla="*/ 72813 h 504089"/>
                  <a:gd name="connsiteX18" fmla="*/ 572266 w 1290665"/>
                  <a:gd name="connsiteY18" fmla="*/ 52167 h 504089"/>
                  <a:gd name="connsiteX19" fmla="*/ 588958 w 1290665"/>
                  <a:gd name="connsiteY19" fmla="*/ 34418 h 504089"/>
                  <a:gd name="connsiteX20" fmla="*/ 621510 w 1290665"/>
                  <a:gd name="connsiteY20" fmla="*/ 29434 h 504089"/>
                  <a:gd name="connsiteX21" fmla="*/ 665476 w 1290665"/>
                  <a:gd name="connsiteY21" fmla="*/ 12226 h 504089"/>
                  <a:gd name="connsiteX22" fmla="*/ 716784 w 1290665"/>
                  <a:gd name="connsiteY22" fmla="*/ 11195 h 504089"/>
                  <a:gd name="connsiteX23" fmla="*/ 752503 w 1290665"/>
                  <a:gd name="connsiteY23" fmla="*/ 1645 h 504089"/>
                  <a:gd name="connsiteX24" fmla="*/ 797746 w 1290665"/>
                  <a:gd name="connsiteY24" fmla="*/ 49270 h 504089"/>
                  <a:gd name="connsiteX25" fmla="*/ 807271 w 1290665"/>
                  <a:gd name="connsiteY25" fmla="*/ 65939 h 504089"/>
                  <a:gd name="connsiteX26" fmla="*/ 819178 w 1290665"/>
                  <a:gd name="connsiteY26" fmla="*/ 96895 h 504089"/>
                  <a:gd name="connsiteX27" fmla="*/ 819178 w 1290665"/>
                  <a:gd name="connsiteY27" fmla="*/ 144520 h 504089"/>
                  <a:gd name="connsiteX28" fmla="*/ 804890 w 1290665"/>
                  <a:gd name="connsiteY28" fmla="*/ 161189 h 504089"/>
                  <a:gd name="connsiteX29" fmla="*/ 800128 w 1290665"/>
                  <a:gd name="connsiteY29" fmla="*/ 175476 h 504089"/>
                  <a:gd name="connsiteX30" fmla="*/ 797746 w 1290665"/>
                  <a:gd name="connsiteY30" fmla="*/ 182620 h 504089"/>
                  <a:gd name="connsiteX31" fmla="*/ 802509 w 1290665"/>
                  <a:gd name="connsiteY31" fmla="*/ 189764 h 504089"/>
                  <a:gd name="connsiteX32" fmla="*/ 819178 w 1290665"/>
                  <a:gd name="connsiteY32" fmla="*/ 192145 h 504089"/>
                  <a:gd name="connsiteX33" fmla="*/ 826321 w 1290665"/>
                  <a:gd name="connsiteY33" fmla="*/ 194526 h 504089"/>
                  <a:gd name="connsiteX34" fmla="*/ 869184 w 1290665"/>
                  <a:gd name="connsiteY34" fmla="*/ 192145 h 504089"/>
                  <a:gd name="connsiteX35" fmla="*/ 1090640 w 1290665"/>
                  <a:gd name="connsiteY35" fmla="*/ 189764 h 504089"/>
                  <a:gd name="connsiteX36" fmla="*/ 1104928 w 1290665"/>
                  <a:gd name="connsiteY36" fmla="*/ 185001 h 504089"/>
                  <a:gd name="connsiteX37" fmla="*/ 1135884 w 1290665"/>
                  <a:gd name="connsiteY37" fmla="*/ 177857 h 504089"/>
                  <a:gd name="connsiteX38" fmla="*/ 1150171 w 1290665"/>
                  <a:gd name="connsiteY38" fmla="*/ 173095 h 504089"/>
                  <a:gd name="connsiteX39" fmla="*/ 1169221 w 1290665"/>
                  <a:gd name="connsiteY39" fmla="*/ 165951 h 504089"/>
                  <a:gd name="connsiteX40" fmla="*/ 1176365 w 1290665"/>
                  <a:gd name="connsiteY40" fmla="*/ 161189 h 504089"/>
                  <a:gd name="connsiteX41" fmla="*/ 1197796 w 1290665"/>
                  <a:gd name="connsiteY41" fmla="*/ 154045 h 504089"/>
                  <a:gd name="connsiteX42" fmla="*/ 1204940 w 1290665"/>
                  <a:gd name="connsiteY42" fmla="*/ 151664 h 504089"/>
                  <a:gd name="connsiteX43" fmla="*/ 1226371 w 1290665"/>
                  <a:gd name="connsiteY43" fmla="*/ 144520 h 504089"/>
                  <a:gd name="connsiteX44" fmla="*/ 1238278 w 1290665"/>
                  <a:gd name="connsiteY44" fmla="*/ 139757 h 504089"/>
                  <a:gd name="connsiteX45" fmla="*/ 1245421 w 1290665"/>
                  <a:gd name="connsiteY45" fmla="*/ 137376 h 504089"/>
                  <a:gd name="connsiteX46" fmla="*/ 1252565 w 1290665"/>
                  <a:gd name="connsiteY46" fmla="*/ 132614 h 504089"/>
                  <a:gd name="connsiteX47" fmla="*/ 1266853 w 1290665"/>
                  <a:gd name="connsiteY47" fmla="*/ 127851 h 504089"/>
                  <a:gd name="connsiteX48" fmla="*/ 1281140 w 1290665"/>
                  <a:gd name="connsiteY48" fmla="*/ 120707 h 504089"/>
                  <a:gd name="connsiteX49" fmla="*/ 1290665 w 1290665"/>
                  <a:gd name="connsiteY49" fmla="*/ 123089 h 504089"/>
                  <a:gd name="connsiteX50" fmla="*/ 1288284 w 1290665"/>
                  <a:gd name="connsiteY50" fmla="*/ 137376 h 504089"/>
                  <a:gd name="connsiteX51" fmla="*/ 1283521 w 1290665"/>
                  <a:gd name="connsiteY51" fmla="*/ 156426 h 504089"/>
                  <a:gd name="connsiteX52" fmla="*/ 1278759 w 1290665"/>
                  <a:gd name="connsiteY52" fmla="*/ 163570 h 504089"/>
                  <a:gd name="connsiteX53" fmla="*/ 1266853 w 1290665"/>
                  <a:gd name="connsiteY53" fmla="*/ 180239 h 504089"/>
                  <a:gd name="connsiteX54" fmla="*/ 1264471 w 1290665"/>
                  <a:gd name="connsiteY54" fmla="*/ 187382 h 504089"/>
                  <a:gd name="connsiteX55" fmla="*/ 1254946 w 1290665"/>
                  <a:gd name="connsiteY55" fmla="*/ 201670 h 504089"/>
                  <a:gd name="connsiteX56" fmla="*/ 1247803 w 1290665"/>
                  <a:gd name="connsiteY56" fmla="*/ 215957 h 504089"/>
                  <a:gd name="connsiteX57" fmla="*/ 1245421 w 1290665"/>
                  <a:gd name="connsiteY57" fmla="*/ 223101 h 504089"/>
                  <a:gd name="connsiteX58" fmla="*/ 1240659 w 1290665"/>
                  <a:gd name="connsiteY58" fmla="*/ 230245 h 504089"/>
                  <a:gd name="connsiteX59" fmla="*/ 1238278 w 1290665"/>
                  <a:gd name="connsiteY59" fmla="*/ 237389 h 504089"/>
                  <a:gd name="connsiteX60" fmla="*/ 1228753 w 1290665"/>
                  <a:gd name="connsiteY60" fmla="*/ 254057 h 504089"/>
                  <a:gd name="connsiteX61" fmla="*/ 1223990 w 1290665"/>
                  <a:gd name="connsiteY61" fmla="*/ 275489 h 504089"/>
                  <a:gd name="connsiteX62" fmla="*/ 1228753 w 1290665"/>
                  <a:gd name="connsiteY62" fmla="*/ 301682 h 504089"/>
                  <a:gd name="connsiteX63" fmla="*/ 1235896 w 1290665"/>
                  <a:gd name="connsiteY63" fmla="*/ 323114 h 504089"/>
                  <a:gd name="connsiteX64" fmla="*/ 1238278 w 1290665"/>
                  <a:gd name="connsiteY64" fmla="*/ 332639 h 504089"/>
                  <a:gd name="connsiteX65" fmla="*/ 1245421 w 1290665"/>
                  <a:gd name="connsiteY65" fmla="*/ 339782 h 504089"/>
                  <a:gd name="connsiteX66" fmla="*/ 1247803 w 1290665"/>
                  <a:gd name="connsiteY66" fmla="*/ 346926 h 504089"/>
                  <a:gd name="connsiteX67" fmla="*/ 1250184 w 1290665"/>
                  <a:gd name="connsiteY67" fmla="*/ 356451 h 504089"/>
                  <a:gd name="connsiteX68" fmla="*/ 1259709 w 1290665"/>
                  <a:gd name="connsiteY68" fmla="*/ 375501 h 504089"/>
                  <a:gd name="connsiteX69" fmla="*/ 1266853 w 1290665"/>
                  <a:gd name="connsiteY69" fmla="*/ 399314 h 504089"/>
                  <a:gd name="connsiteX70" fmla="*/ 1269234 w 1290665"/>
                  <a:gd name="connsiteY70" fmla="*/ 406457 h 504089"/>
                  <a:gd name="connsiteX71" fmla="*/ 1271615 w 1290665"/>
                  <a:gd name="connsiteY71" fmla="*/ 413601 h 504089"/>
                  <a:gd name="connsiteX72" fmla="*/ 1269234 w 1290665"/>
                  <a:gd name="connsiteY72" fmla="*/ 430270 h 504089"/>
                  <a:gd name="connsiteX73" fmla="*/ 1221609 w 1290665"/>
                  <a:gd name="connsiteY73" fmla="*/ 425507 h 504089"/>
                  <a:gd name="connsiteX74" fmla="*/ 1212084 w 1290665"/>
                  <a:gd name="connsiteY74" fmla="*/ 420745 h 504089"/>
                  <a:gd name="connsiteX75" fmla="*/ 1197796 w 1290665"/>
                  <a:gd name="connsiteY75" fmla="*/ 418364 h 504089"/>
                  <a:gd name="connsiteX76" fmla="*/ 1178746 w 1290665"/>
                  <a:gd name="connsiteY76" fmla="*/ 411220 h 504089"/>
                  <a:gd name="connsiteX77" fmla="*/ 1171603 w 1290665"/>
                  <a:gd name="connsiteY77" fmla="*/ 406457 h 504089"/>
                  <a:gd name="connsiteX78" fmla="*/ 1145409 w 1290665"/>
                  <a:gd name="connsiteY78" fmla="*/ 396932 h 504089"/>
                  <a:gd name="connsiteX79" fmla="*/ 1131121 w 1290665"/>
                  <a:gd name="connsiteY79" fmla="*/ 394551 h 504089"/>
                  <a:gd name="connsiteX80" fmla="*/ 1121596 w 1290665"/>
                  <a:gd name="connsiteY80" fmla="*/ 389789 h 504089"/>
                  <a:gd name="connsiteX81" fmla="*/ 1109690 w 1290665"/>
                  <a:gd name="connsiteY81" fmla="*/ 387407 h 504089"/>
                  <a:gd name="connsiteX82" fmla="*/ 1100165 w 1290665"/>
                  <a:gd name="connsiteY82" fmla="*/ 385026 h 504089"/>
                  <a:gd name="connsiteX83" fmla="*/ 1088259 w 1290665"/>
                  <a:gd name="connsiteY83" fmla="*/ 380264 h 504089"/>
                  <a:gd name="connsiteX84" fmla="*/ 1078734 w 1290665"/>
                  <a:gd name="connsiteY84" fmla="*/ 377882 h 504089"/>
                  <a:gd name="connsiteX85" fmla="*/ 1071590 w 1290665"/>
                  <a:gd name="connsiteY85" fmla="*/ 375501 h 504089"/>
                  <a:gd name="connsiteX86" fmla="*/ 1062065 w 1290665"/>
                  <a:gd name="connsiteY86" fmla="*/ 373120 h 504089"/>
                  <a:gd name="connsiteX87" fmla="*/ 1047778 w 1290665"/>
                  <a:gd name="connsiteY87" fmla="*/ 368357 h 504089"/>
                  <a:gd name="connsiteX88" fmla="*/ 1038253 w 1290665"/>
                  <a:gd name="connsiteY88" fmla="*/ 365976 h 504089"/>
                  <a:gd name="connsiteX89" fmla="*/ 1023965 w 1290665"/>
                  <a:gd name="connsiteY89" fmla="*/ 361214 h 504089"/>
                  <a:gd name="connsiteX90" fmla="*/ 1012059 w 1290665"/>
                  <a:gd name="connsiteY90" fmla="*/ 358832 h 504089"/>
                  <a:gd name="connsiteX91" fmla="*/ 1004915 w 1290665"/>
                  <a:gd name="connsiteY91" fmla="*/ 356451 h 504089"/>
                  <a:gd name="connsiteX92" fmla="*/ 988246 w 1290665"/>
                  <a:gd name="connsiteY92" fmla="*/ 354070 h 504089"/>
                  <a:gd name="connsiteX93" fmla="*/ 964434 w 1290665"/>
                  <a:gd name="connsiteY93" fmla="*/ 349307 h 504089"/>
                  <a:gd name="connsiteX94" fmla="*/ 933478 w 1290665"/>
                  <a:gd name="connsiteY94" fmla="*/ 346926 h 504089"/>
                  <a:gd name="connsiteX95" fmla="*/ 909665 w 1290665"/>
                  <a:gd name="connsiteY95" fmla="*/ 385026 h 504089"/>
                  <a:gd name="connsiteX96" fmla="*/ 912046 w 1290665"/>
                  <a:gd name="connsiteY96" fmla="*/ 392170 h 504089"/>
                  <a:gd name="connsiteX97" fmla="*/ 909665 w 1290665"/>
                  <a:gd name="connsiteY97" fmla="*/ 427889 h 504089"/>
                  <a:gd name="connsiteX98" fmla="*/ 904903 w 1290665"/>
                  <a:gd name="connsiteY98" fmla="*/ 442176 h 504089"/>
                  <a:gd name="connsiteX99" fmla="*/ 890615 w 1290665"/>
                  <a:gd name="connsiteY99" fmla="*/ 454082 h 504089"/>
                  <a:gd name="connsiteX100" fmla="*/ 885853 w 1290665"/>
                  <a:gd name="connsiteY100" fmla="*/ 461226 h 504089"/>
                  <a:gd name="connsiteX101" fmla="*/ 878709 w 1290665"/>
                  <a:gd name="connsiteY101" fmla="*/ 465989 h 504089"/>
                  <a:gd name="connsiteX102" fmla="*/ 869184 w 1290665"/>
                  <a:gd name="connsiteY102" fmla="*/ 473132 h 504089"/>
                  <a:gd name="connsiteX103" fmla="*/ 862040 w 1290665"/>
                  <a:gd name="connsiteY103" fmla="*/ 477895 h 504089"/>
                  <a:gd name="connsiteX104" fmla="*/ 847753 w 1290665"/>
                  <a:gd name="connsiteY104" fmla="*/ 482657 h 504089"/>
                  <a:gd name="connsiteX105" fmla="*/ 838228 w 1290665"/>
                  <a:gd name="connsiteY105" fmla="*/ 487420 h 504089"/>
                  <a:gd name="connsiteX106" fmla="*/ 823940 w 1290665"/>
                  <a:gd name="connsiteY106" fmla="*/ 496945 h 504089"/>
                  <a:gd name="connsiteX107" fmla="*/ 814415 w 1290665"/>
                  <a:gd name="connsiteY107" fmla="*/ 499326 h 504089"/>
                  <a:gd name="connsiteX108" fmla="*/ 797746 w 1290665"/>
                  <a:gd name="connsiteY108" fmla="*/ 504089 h 504089"/>
                  <a:gd name="connsiteX109" fmla="*/ 771553 w 1290665"/>
                  <a:gd name="connsiteY109" fmla="*/ 501707 h 504089"/>
                  <a:gd name="connsiteX110" fmla="*/ 757265 w 1290665"/>
                  <a:gd name="connsiteY110" fmla="*/ 487420 h 504089"/>
                  <a:gd name="connsiteX111" fmla="*/ 745359 w 1290665"/>
                  <a:gd name="connsiteY111" fmla="*/ 473132 h 504089"/>
                  <a:gd name="connsiteX112" fmla="*/ 738215 w 1290665"/>
                  <a:gd name="connsiteY112" fmla="*/ 465989 h 504089"/>
                  <a:gd name="connsiteX113" fmla="*/ 731071 w 1290665"/>
                  <a:gd name="connsiteY113" fmla="*/ 451701 h 504089"/>
                  <a:gd name="connsiteX114" fmla="*/ 728690 w 1290665"/>
                  <a:gd name="connsiteY114" fmla="*/ 444557 h 504089"/>
                  <a:gd name="connsiteX115" fmla="*/ 723928 w 1290665"/>
                  <a:gd name="connsiteY115" fmla="*/ 435032 h 504089"/>
                  <a:gd name="connsiteX116" fmla="*/ 716784 w 1290665"/>
                  <a:gd name="connsiteY116" fmla="*/ 420745 h 504089"/>
                  <a:gd name="connsiteX117" fmla="*/ 714403 w 1290665"/>
                  <a:gd name="connsiteY117" fmla="*/ 392170 h 504089"/>
                  <a:gd name="connsiteX118" fmla="*/ 702496 w 1290665"/>
                  <a:gd name="connsiteY118" fmla="*/ 382645 h 504089"/>
                  <a:gd name="connsiteX119" fmla="*/ 690590 w 1290665"/>
                  <a:gd name="connsiteY119" fmla="*/ 377882 h 504089"/>
                  <a:gd name="connsiteX120" fmla="*/ 683446 w 1290665"/>
                  <a:gd name="connsiteY120" fmla="*/ 380264 h 504089"/>
                  <a:gd name="connsiteX121" fmla="*/ 681065 w 1290665"/>
                  <a:gd name="connsiteY121" fmla="*/ 389789 h 504089"/>
                  <a:gd name="connsiteX122" fmla="*/ 688209 w 1290665"/>
                  <a:gd name="connsiteY122" fmla="*/ 411220 h 504089"/>
                  <a:gd name="connsiteX123" fmla="*/ 690590 w 1290665"/>
                  <a:gd name="connsiteY123" fmla="*/ 423126 h 504089"/>
                  <a:gd name="connsiteX124" fmla="*/ 692971 w 1290665"/>
                  <a:gd name="connsiteY124" fmla="*/ 430270 h 504089"/>
                  <a:gd name="connsiteX125" fmla="*/ 690590 w 1290665"/>
                  <a:gd name="connsiteY125" fmla="*/ 463607 h 504089"/>
                  <a:gd name="connsiteX126" fmla="*/ 688209 w 1290665"/>
                  <a:gd name="connsiteY126" fmla="*/ 470751 h 504089"/>
                  <a:gd name="connsiteX127" fmla="*/ 666778 w 1290665"/>
                  <a:gd name="connsiteY127" fmla="*/ 482657 h 504089"/>
                  <a:gd name="connsiteX128" fmla="*/ 659634 w 1290665"/>
                  <a:gd name="connsiteY128" fmla="*/ 487420 h 504089"/>
                  <a:gd name="connsiteX129" fmla="*/ 619153 w 1290665"/>
                  <a:gd name="connsiteY129" fmla="*/ 485039 h 504089"/>
                  <a:gd name="connsiteX130" fmla="*/ 612009 w 1290665"/>
                  <a:gd name="connsiteY130" fmla="*/ 480276 h 504089"/>
                  <a:gd name="connsiteX131" fmla="*/ 602484 w 1290665"/>
                  <a:gd name="connsiteY131" fmla="*/ 473132 h 504089"/>
                  <a:gd name="connsiteX132" fmla="*/ 588196 w 1290665"/>
                  <a:gd name="connsiteY132" fmla="*/ 461226 h 504089"/>
                  <a:gd name="connsiteX133" fmla="*/ 571528 w 1290665"/>
                  <a:gd name="connsiteY133" fmla="*/ 439795 h 504089"/>
                  <a:gd name="connsiteX134" fmla="*/ 562003 w 1290665"/>
                  <a:gd name="connsiteY134" fmla="*/ 427889 h 504089"/>
                  <a:gd name="connsiteX135" fmla="*/ 559621 w 1290665"/>
                  <a:gd name="connsiteY135" fmla="*/ 420745 h 504089"/>
                  <a:gd name="connsiteX136" fmla="*/ 552478 w 1290665"/>
                  <a:gd name="connsiteY136" fmla="*/ 413601 h 504089"/>
                  <a:gd name="connsiteX137" fmla="*/ 550096 w 1290665"/>
                  <a:gd name="connsiteY137" fmla="*/ 406457 h 504089"/>
                  <a:gd name="connsiteX138" fmla="*/ 497709 w 1290665"/>
                  <a:gd name="connsiteY138" fmla="*/ 396932 h 504089"/>
                  <a:gd name="connsiteX139" fmla="*/ 209578 w 1290665"/>
                  <a:gd name="connsiteY139" fmla="*/ 394551 h 504089"/>
                  <a:gd name="connsiteX140" fmla="*/ 188146 w 1290665"/>
                  <a:gd name="connsiteY140" fmla="*/ 392170 h 504089"/>
                  <a:gd name="connsiteX141" fmla="*/ 171478 w 1290665"/>
                  <a:gd name="connsiteY141" fmla="*/ 385026 h 504089"/>
                  <a:gd name="connsiteX142" fmla="*/ 140521 w 1290665"/>
                  <a:gd name="connsiteY142" fmla="*/ 377882 h 504089"/>
                  <a:gd name="connsiteX143" fmla="*/ 128615 w 1290665"/>
                  <a:gd name="connsiteY143" fmla="*/ 370739 h 504089"/>
                  <a:gd name="connsiteX144" fmla="*/ 119090 w 1290665"/>
                  <a:gd name="connsiteY144" fmla="*/ 368357 h 504089"/>
                  <a:gd name="connsiteX145" fmla="*/ 107184 w 1290665"/>
                  <a:gd name="connsiteY145" fmla="*/ 361214 h 504089"/>
                  <a:gd name="connsiteX146" fmla="*/ 90515 w 1290665"/>
                  <a:gd name="connsiteY146" fmla="*/ 356451 h 504089"/>
                  <a:gd name="connsiteX147" fmla="*/ 69084 w 1290665"/>
                  <a:gd name="connsiteY147" fmla="*/ 346926 h 504089"/>
                  <a:gd name="connsiteX148" fmla="*/ 61940 w 1290665"/>
                  <a:gd name="connsiteY148" fmla="*/ 344545 h 504089"/>
                  <a:gd name="connsiteX149" fmla="*/ 40509 w 1290665"/>
                  <a:gd name="connsiteY149" fmla="*/ 330257 h 504089"/>
                  <a:gd name="connsiteX150" fmla="*/ 26221 w 1290665"/>
                  <a:gd name="connsiteY150" fmla="*/ 320732 h 504089"/>
                  <a:gd name="connsiteX151" fmla="*/ 11934 w 1290665"/>
                  <a:gd name="connsiteY151" fmla="*/ 304064 h 504089"/>
                  <a:gd name="connsiteX152" fmla="*/ 9553 w 1290665"/>
                  <a:gd name="connsiteY152" fmla="*/ 296920 h 504089"/>
                  <a:gd name="connsiteX153" fmla="*/ 28 w 1290665"/>
                  <a:gd name="connsiteY153" fmla="*/ 280251 h 504089"/>
                  <a:gd name="connsiteX154" fmla="*/ 11934 w 1290665"/>
                  <a:gd name="connsiteY154" fmla="*/ 251676 h 504089"/>
                  <a:gd name="connsiteX0" fmla="*/ 11934 w 1290665"/>
                  <a:gd name="connsiteY0" fmla="*/ 240673 h 493086"/>
                  <a:gd name="connsiteX1" fmla="*/ 11934 w 1290665"/>
                  <a:gd name="connsiteY1" fmla="*/ 240673 h 493086"/>
                  <a:gd name="connsiteX2" fmla="*/ 64321 w 1290665"/>
                  <a:gd name="connsiteY2" fmla="*/ 181142 h 493086"/>
                  <a:gd name="connsiteX3" fmla="*/ 85753 w 1290665"/>
                  <a:gd name="connsiteY3" fmla="*/ 169236 h 493086"/>
                  <a:gd name="connsiteX4" fmla="*/ 138140 w 1290665"/>
                  <a:gd name="connsiteY4" fmla="*/ 140661 h 493086"/>
                  <a:gd name="connsiteX5" fmla="*/ 188146 w 1290665"/>
                  <a:gd name="connsiteY5" fmla="*/ 114467 h 493086"/>
                  <a:gd name="connsiteX6" fmla="*/ 209578 w 1290665"/>
                  <a:gd name="connsiteY6" fmla="*/ 104942 h 493086"/>
                  <a:gd name="connsiteX7" fmla="*/ 226246 w 1290665"/>
                  <a:gd name="connsiteY7" fmla="*/ 100179 h 493086"/>
                  <a:gd name="connsiteX8" fmla="*/ 233390 w 1290665"/>
                  <a:gd name="connsiteY8" fmla="*/ 95417 h 493086"/>
                  <a:gd name="connsiteX9" fmla="*/ 245296 w 1290665"/>
                  <a:gd name="connsiteY9" fmla="*/ 93036 h 493086"/>
                  <a:gd name="connsiteX10" fmla="*/ 264346 w 1290665"/>
                  <a:gd name="connsiteY10" fmla="*/ 88273 h 493086"/>
                  <a:gd name="connsiteX11" fmla="*/ 285778 w 1290665"/>
                  <a:gd name="connsiteY11" fmla="*/ 83511 h 493086"/>
                  <a:gd name="connsiteX12" fmla="*/ 331021 w 1290665"/>
                  <a:gd name="connsiteY12" fmla="*/ 78748 h 493086"/>
                  <a:gd name="connsiteX13" fmla="*/ 345309 w 1290665"/>
                  <a:gd name="connsiteY13" fmla="*/ 76367 h 493086"/>
                  <a:gd name="connsiteX14" fmla="*/ 369121 w 1290665"/>
                  <a:gd name="connsiteY14" fmla="*/ 71604 h 493086"/>
                  <a:gd name="connsiteX15" fmla="*/ 416746 w 1290665"/>
                  <a:gd name="connsiteY15" fmla="*/ 64461 h 493086"/>
                  <a:gd name="connsiteX16" fmla="*/ 526284 w 1290665"/>
                  <a:gd name="connsiteY16" fmla="*/ 66842 h 493086"/>
                  <a:gd name="connsiteX17" fmla="*/ 563575 w 1290665"/>
                  <a:gd name="connsiteY17" fmla="*/ 61810 h 493086"/>
                  <a:gd name="connsiteX18" fmla="*/ 572266 w 1290665"/>
                  <a:gd name="connsiteY18" fmla="*/ 41164 h 493086"/>
                  <a:gd name="connsiteX19" fmla="*/ 588958 w 1290665"/>
                  <a:gd name="connsiteY19" fmla="*/ 23415 h 493086"/>
                  <a:gd name="connsiteX20" fmla="*/ 621510 w 1290665"/>
                  <a:gd name="connsiteY20" fmla="*/ 18431 h 493086"/>
                  <a:gd name="connsiteX21" fmla="*/ 665476 w 1290665"/>
                  <a:gd name="connsiteY21" fmla="*/ 1223 h 493086"/>
                  <a:gd name="connsiteX22" fmla="*/ 716784 w 1290665"/>
                  <a:gd name="connsiteY22" fmla="*/ 192 h 493086"/>
                  <a:gd name="connsiteX23" fmla="*/ 751177 w 1290665"/>
                  <a:gd name="connsiteY23" fmla="*/ 18479 h 493086"/>
                  <a:gd name="connsiteX24" fmla="*/ 797746 w 1290665"/>
                  <a:gd name="connsiteY24" fmla="*/ 38267 h 493086"/>
                  <a:gd name="connsiteX25" fmla="*/ 807271 w 1290665"/>
                  <a:gd name="connsiteY25" fmla="*/ 54936 h 493086"/>
                  <a:gd name="connsiteX26" fmla="*/ 819178 w 1290665"/>
                  <a:gd name="connsiteY26" fmla="*/ 85892 h 493086"/>
                  <a:gd name="connsiteX27" fmla="*/ 819178 w 1290665"/>
                  <a:gd name="connsiteY27" fmla="*/ 133517 h 493086"/>
                  <a:gd name="connsiteX28" fmla="*/ 804890 w 1290665"/>
                  <a:gd name="connsiteY28" fmla="*/ 150186 h 493086"/>
                  <a:gd name="connsiteX29" fmla="*/ 800128 w 1290665"/>
                  <a:gd name="connsiteY29" fmla="*/ 164473 h 493086"/>
                  <a:gd name="connsiteX30" fmla="*/ 797746 w 1290665"/>
                  <a:gd name="connsiteY30" fmla="*/ 171617 h 493086"/>
                  <a:gd name="connsiteX31" fmla="*/ 802509 w 1290665"/>
                  <a:gd name="connsiteY31" fmla="*/ 178761 h 493086"/>
                  <a:gd name="connsiteX32" fmla="*/ 819178 w 1290665"/>
                  <a:gd name="connsiteY32" fmla="*/ 181142 h 493086"/>
                  <a:gd name="connsiteX33" fmla="*/ 826321 w 1290665"/>
                  <a:gd name="connsiteY33" fmla="*/ 183523 h 493086"/>
                  <a:gd name="connsiteX34" fmla="*/ 869184 w 1290665"/>
                  <a:gd name="connsiteY34" fmla="*/ 181142 h 493086"/>
                  <a:gd name="connsiteX35" fmla="*/ 1090640 w 1290665"/>
                  <a:gd name="connsiteY35" fmla="*/ 178761 h 493086"/>
                  <a:gd name="connsiteX36" fmla="*/ 1104928 w 1290665"/>
                  <a:gd name="connsiteY36" fmla="*/ 173998 h 493086"/>
                  <a:gd name="connsiteX37" fmla="*/ 1135884 w 1290665"/>
                  <a:gd name="connsiteY37" fmla="*/ 166854 h 493086"/>
                  <a:gd name="connsiteX38" fmla="*/ 1150171 w 1290665"/>
                  <a:gd name="connsiteY38" fmla="*/ 162092 h 493086"/>
                  <a:gd name="connsiteX39" fmla="*/ 1169221 w 1290665"/>
                  <a:gd name="connsiteY39" fmla="*/ 154948 h 493086"/>
                  <a:gd name="connsiteX40" fmla="*/ 1176365 w 1290665"/>
                  <a:gd name="connsiteY40" fmla="*/ 150186 h 493086"/>
                  <a:gd name="connsiteX41" fmla="*/ 1197796 w 1290665"/>
                  <a:gd name="connsiteY41" fmla="*/ 143042 h 493086"/>
                  <a:gd name="connsiteX42" fmla="*/ 1204940 w 1290665"/>
                  <a:gd name="connsiteY42" fmla="*/ 140661 h 493086"/>
                  <a:gd name="connsiteX43" fmla="*/ 1226371 w 1290665"/>
                  <a:gd name="connsiteY43" fmla="*/ 133517 h 493086"/>
                  <a:gd name="connsiteX44" fmla="*/ 1238278 w 1290665"/>
                  <a:gd name="connsiteY44" fmla="*/ 128754 h 493086"/>
                  <a:gd name="connsiteX45" fmla="*/ 1245421 w 1290665"/>
                  <a:gd name="connsiteY45" fmla="*/ 126373 h 493086"/>
                  <a:gd name="connsiteX46" fmla="*/ 1252565 w 1290665"/>
                  <a:gd name="connsiteY46" fmla="*/ 121611 h 493086"/>
                  <a:gd name="connsiteX47" fmla="*/ 1266853 w 1290665"/>
                  <a:gd name="connsiteY47" fmla="*/ 116848 h 493086"/>
                  <a:gd name="connsiteX48" fmla="*/ 1281140 w 1290665"/>
                  <a:gd name="connsiteY48" fmla="*/ 109704 h 493086"/>
                  <a:gd name="connsiteX49" fmla="*/ 1290665 w 1290665"/>
                  <a:gd name="connsiteY49" fmla="*/ 112086 h 493086"/>
                  <a:gd name="connsiteX50" fmla="*/ 1288284 w 1290665"/>
                  <a:gd name="connsiteY50" fmla="*/ 126373 h 493086"/>
                  <a:gd name="connsiteX51" fmla="*/ 1283521 w 1290665"/>
                  <a:gd name="connsiteY51" fmla="*/ 145423 h 493086"/>
                  <a:gd name="connsiteX52" fmla="*/ 1278759 w 1290665"/>
                  <a:gd name="connsiteY52" fmla="*/ 152567 h 493086"/>
                  <a:gd name="connsiteX53" fmla="*/ 1266853 w 1290665"/>
                  <a:gd name="connsiteY53" fmla="*/ 169236 h 493086"/>
                  <a:gd name="connsiteX54" fmla="*/ 1264471 w 1290665"/>
                  <a:gd name="connsiteY54" fmla="*/ 176379 h 493086"/>
                  <a:gd name="connsiteX55" fmla="*/ 1254946 w 1290665"/>
                  <a:gd name="connsiteY55" fmla="*/ 190667 h 493086"/>
                  <a:gd name="connsiteX56" fmla="*/ 1247803 w 1290665"/>
                  <a:gd name="connsiteY56" fmla="*/ 204954 h 493086"/>
                  <a:gd name="connsiteX57" fmla="*/ 1245421 w 1290665"/>
                  <a:gd name="connsiteY57" fmla="*/ 212098 h 493086"/>
                  <a:gd name="connsiteX58" fmla="*/ 1240659 w 1290665"/>
                  <a:gd name="connsiteY58" fmla="*/ 219242 h 493086"/>
                  <a:gd name="connsiteX59" fmla="*/ 1238278 w 1290665"/>
                  <a:gd name="connsiteY59" fmla="*/ 226386 h 493086"/>
                  <a:gd name="connsiteX60" fmla="*/ 1228753 w 1290665"/>
                  <a:gd name="connsiteY60" fmla="*/ 243054 h 493086"/>
                  <a:gd name="connsiteX61" fmla="*/ 1223990 w 1290665"/>
                  <a:gd name="connsiteY61" fmla="*/ 264486 h 493086"/>
                  <a:gd name="connsiteX62" fmla="*/ 1228753 w 1290665"/>
                  <a:gd name="connsiteY62" fmla="*/ 290679 h 493086"/>
                  <a:gd name="connsiteX63" fmla="*/ 1235896 w 1290665"/>
                  <a:gd name="connsiteY63" fmla="*/ 312111 h 493086"/>
                  <a:gd name="connsiteX64" fmla="*/ 1238278 w 1290665"/>
                  <a:gd name="connsiteY64" fmla="*/ 321636 h 493086"/>
                  <a:gd name="connsiteX65" fmla="*/ 1245421 w 1290665"/>
                  <a:gd name="connsiteY65" fmla="*/ 328779 h 493086"/>
                  <a:gd name="connsiteX66" fmla="*/ 1247803 w 1290665"/>
                  <a:gd name="connsiteY66" fmla="*/ 335923 h 493086"/>
                  <a:gd name="connsiteX67" fmla="*/ 1250184 w 1290665"/>
                  <a:gd name="connsiteY67" fmla="*/ 345448 h 493086"/>
                  <a:gd name="connsiteX68" fmla="*/ 1259709 w 1290665"/>
                  <a:gd name="connsiteY68" fmla="*/ 364498 h 493086"/>
                  <a:gd name="connsiteX69" fmla="*/ 1266853 w 1290665"/>
                  <a:gd name="connsiteY69" fmla="*/ 388311 h 493086"/>
                  <a:gd name="connsiteX70" fmla="*/ 1269234 w 1290665"/>
                  <a:gd name="connsiteY70" fmla="*/ 395454 h 493086"/>
                  <a:gd name="connsiteX71" fmla="*/ 1271615 w 1290665"/>
                  <a:gd name="connsiteY71" fmla="*/ 402598 h 493086"/>
                  <a:gd name="connsiteX72" fmla="*/ 1269234 w 1290665"/>
                  <a:gd name="connsiteY72" fmla="*/ 419267 h 493086"/>
                  <a:gd name="connsiteX73" fmla="*/ 1221609 w 1290665"/>
                  <a:gd name="connsiteY73" fmla="*/ 414504 h 493086"/>
                  <a:gd name="connsiteX74" fmla="*/ 1212084 w 1290665"/>
                  <a:gd name="connsiteY74" fmla="*/ 409742 h 493086"/>
                  <a:gd name="connsiteX75" fmla="*/ 1197796 w 1290665"/>
                  <a:gd name="connsiteY75" fmla="*/ 407361 h 493086"/>
                  <a:gd name="connsiteX76" fmla="*/ 1178746 w 1290665"/>
                  <a:gd name="connsiteY76" fmla="*/ 400217 h 493086"/>
                  <a:gd name="connsiteX77" fmla="*/ 1171603 w 1290665"/>
                  <a:gd name="connsiteY77" fmla="*/ 395454 h 493086"/>
                  <a:gd name="connsiteX78" fmla="*/ 1145409 w 1290665"/>
                  <a:gd name="connsiteY78" fmla="*/ 385929 h 493086"/>
                  <a:gd name="connsiteX79" fmla="*/ 1131121 w 1290665"/>
                  <a:gd name="connsiteY79" fmla="*/ 383548 h 493086"/>
                  <a:gd name="connsiteX80" fmla="*/ 1121596 w 1290665"/>
                  <a:gd name="connsiteY80" fmla="*/ 378786 h 493086"/>
                  <a:gd name="connsiteX81" fmla="*/ 1109690 w 1290665"/>
                  <a:gd name="connsiteY81" fmla="*/ 376404 h 493086"/>
                  <a:gd name="connsiteX82" fmla="*/ 1100165 w 1290665"/>
                  <a:gd name="connsiteY82" fmla="*/ 374023 h 493086"/>
                  <a:gd name="connsiteX83" fmla="*/ 1088259 w 1290665"/>
                  <a:gd name="connsiteY83" fmla="*/ 369261 h 493086"/>
                  <a:gd name="connsiteX84" fmla="*/ 1078734 w 1290665"/>
                  <a:gd name="connsiteY84" fmla="*/ 366879 h 493086"/>
                  <a:gd name="connsiteX85" fmla="*/ 1071590 w 1290665"/>
                  <a:gd name="connsiteY85" fmla="*/ 364498 h 493086"/>
                  <a:gd name="connsiteX86" fmla="*/ 1062065 w 1290665"/>
                  <a:gd name="connsiteY86" fmla="*/ 362117 h 493086"/>
                  <a:gd name="connsiteX87" fmla="*/ 1047778 w 1290665"/>
                  <a:gd name="connsiteY87" fmla="*/ 357354 h 493086"/>
                  <a:gd name="connsiteX88" fmla="*/ 1038253 w 1290665"/>
                  <a:gd name="connsiteY88" fmla="*/ 354973 h 493086"/>
                  <a:gd name="connsiteX89" fmla="*/ 1023965 w 1290665"/>
                  <a:gd name="connsiteY89" fmla="*/ 350211 h 493086"/>
                  <a:gd name="connsiteX90" fmla="*/ 1012059 w 1290665"/>
                  <a:gd name="connsiteY90" fmla="*/ 347829 h 493086"/>
                  <a:gd name="connsiteX91" fmla="*/ 1004915 w 1290665"/>
                  <a:gd name="connsiteY91" fmla="*/ 345448 h 493086"/>
                  <a:gd name="connsiteX92" fmla="*/ 988246 w 1290665"/>
                  <a:gd name="connsiteY92" fmla="*/ 343067 h 493086"/>
                  <a:gd name="connsiteX93" fmla="*/ 964434 w 1290665"/>
                  <a:gd name="connsiteY93" fmla="*/ 338304 h 493086"/>
                  <a:gd name="connsiteX94" fmla="*/ 933478 w 1290665"/>
                  <a:gd name="connsiteY94" fmla="*/ 335923 h 493086"/>
                  <a:gd name="connsiteX95" fmla="*/ 909665 w 1290665"/>
                  <a:gd name="connsiteY95" fmla="*/ 374023 h 493086"/>
                  <a:gd name="connsiteX96" fmla="*/ 912046 w 1290665"/>
                  <a:gd name="connsiteY96" fmla="*/ 381167 h 493086"/>
                  <a:gd name="connsiteX97" fmla="*/ 909665 w 1290665"/>
                  <a:gd name="connsiteY97" fmla="*/ 416886 h 493086"/>
                  <a:gd name="connsiteX98" fmla="*/ 904903 w 1290665"/>
                  <a:gd name="connsiteY98" fmla="*/ 431173 h 493086"/>
                  <a:gd name="connsiteX99" fmla="*/ 890615 w 1290665"/>
                  <a:gd name="connsiteY99" fmla="*/ 443079 h 493086"/>
                  <a:gd name="connsiteX100" fmla="*/ 885853 w 1290665"/>
                  <a:gd name="connsiteY100" fmla="*/ 450223 h 493086"/>
                  <a:gd name="connsiteX101" fmla="*/ 878709 w 1290665"/>
                  <a:gd name="connsiteY101" fmla="*/ 454986 h 493086"/>
                  <a:gd name="connsiteX102" fmla="*/ 869184 w 1290665"/>
                  <a:gd name="connsiteY102" fmla="*/ 462129 h 493086"/>
                  <a:gd name="connsiteX103" fmla="*/ 862040 w 1290665"/>
                  <a:gd name="connsiteY103" fmla="*/ 466892 h 493086"/>
                  <a:gd name="connsiteX104" fmla="*/ 847753 w 1290665"/>
                  <a:gd name="connsiteY104" fmla="*/ 471654 h 493086"/>
                  <a:gd name="connsiteX105" fmla="*/ 838228 w 1290665"/>
                  <a:gd name="connsiteY105" fmla="*/ 476417 h 493086"/>
                  <a:gd name="connsiteX106" fmla="*/ 823940 w 1290665"/>
                  <a:gd name="connsiteY106" fmla="*/ 485942 h 493086"/>
                  <a:gd name="connsiteX107" fmla="*/ 814415 w 1290665"/>
                  <a:gd name="connsiteY107" fmla="*/ 488323 h 493086"/>
                  <a:gd name="connsiteX108" fmla="*/ 797746 w 1290665"/>
                  <a:gd name="connsiteY108" fmla="*/ 493086 h 493086"/>
                  <a:gd name="connsiteX109" fmla="*/ 771553 w 1290665"/>
                  <a:gd name="connsiteY109" fmla="*/ 490704 h 493086"/>
                  <a:gd name="connsiteX110" fmla="*/ 757265 w 1290665"/>
                  <a:gd name="connsiteY110" fmla="*/ 476417 h 493086"/>
                  <a:gd name="connsiteX111" fmla="*/ 745359 w 1290665"/>
                  <a:gd name="connsiteY111" fmla="*/ 462129 h 493086"/>
                  <a:gd name="connsiteX112" fmla="*/ 738215 w 1290665"/>
                  <a:gd name="connsiteY112" fmla="*/ 454986 h 493086"/>
                  <a:gd name="connsiteX113" fmla="*/ 731071 w 1290665"/>
                  <a:gd name="connsiteY113" fmla="*/ 440698 h 493086"/>
                  <a:gd name="connsiteX114" fmla="*/ 728690 w 1290665"/>
                  <a:gd name="connsiteY114" fmla="*/ 433554 h 493086"/>
                  <a:gd name="connsiteX115" fmla="*/ 723928 w 1290665"/>
                  <a:gd name="connsiteY115" fmla="*/ 424029 h 493086"/>
                  <a:gd name="connsiteX116" fmla="*/ 716784 w 1290665"/>
                  <a:gd name="connsiteY116" fmla="*/ 409742 h 493086"/>
                  <a:gd name="connsiteX117" fmla="*/ 714403 w 1290665"/>
                  <a:gd name="connsiteY117" fmla="*/ 381167 h 493086"/>
                  <a:gd name="connsiteX118" fmla="*/ 702496 w 1290665"/>
                  <a:gd name="connsiteY118" fmla="*/ 371642 h 493086"/>
                  <a:gd name="connsiteX119" fmla="*/ 690590 w 1290665"/>
                  <a:gd name="connsiteY119" fmla="*/ 366879 h 493086"/>
                  <a:gd name="connsiteX120" fmla="*/ 683446 w 1290665"/>
                  <a:gd name="connsiteY120" fmla="*/ 369261 h 493086"/>
                  <a:gd name="connsiteX121" fmla="*/ 681065 w 1290665"/>
                  <a:gd name="connsiteY121" fmla="*/ 378786 h 493086"/>
                  <a:gd name="connsiteX122" fmla="*/ 688209 w 1290665"/>
                  <a:gd name="connsiteY122" fmla="*/ 400217 h 493086"/>
                  <a:gd name="connsiteX123" fmla="*/ 690590 w 1290665"/>
                  <a:gd name="connsiteY123" fmla="*/ 412123 h 493086"/>
                  <a:gd name="connsiteX124" fmla="*/ 692971 w 1290665"/>
                  <a:gd name="connsiteY124" fmla="*/ 419267 h 493086"/>
                  <a:gd name="connsiteX125" fmla="*/ 690590 w 1290665"/>
                  <a:gd name="connsiteY125" fmla="*/ 452604 h 493086"/>
                  <a:gd name="connsiteX126" fmla="*/ 688209 w 1290665"/>
                  <a:gd name="connsiteY126" fmla="*/ 459748 h 493086"/>
                  <a:gd name="connsiteX127" fmla="*/ 666778 w 1290665"/>
                  <a:gd name="connsiteY127" fmla="*/ 471654 h 493086"/>
                  <a:gd name="connsiteX128" fmla="*/ 659634 w 1290665"/>
                  <a:gd name="connsiteY128" fmla="*/ 476417 h 493086"/>
                  <a:gd name="connsiteX129" fmla="*/ 619153 w 1290665"/>
                  <a:gd name="connsiteY129" fmla="*/ 474036 h 493086"/>
                  <a:gd name="connsiteX130" fmla="*/ 612009 w 1290665"/>
                  <a:gd name="connsiteY130" fmla="*/ 469273 h 493086"/>
                  <a:gd name="connsiteX131" fmla="*/ 602484 w 1290665"/>
                  <a:gd name="connsiteY131" fmla="*/ 462129 h 493086"/>
                  <a:gd name="connsiteX132" fmla="*/ 588196 w 1290665"/>
                  <a:gd name="connsiteY132" fmla="*/ 450223 h 493086"/>
                  <a:gd name="connsiteX133" fmla="*/ 571528 w 1290665"/>
                  <a:gd name="connsiteY133" fmla="*/ 428792 h 493086"/>
                  <a:gd name="connsiteX134" fmla="*/ 562003 w 1290665"/>
                  <a:gd name="connsiteY134" fmla="*/ 416886 h 493086"/>
                  <a:gd name="connsiteX135" fmla="*/ 559621 w 1290665"/>
                  <a:gd name="connsiteY135" fmla="*/ 409742 h 493086"/>
                  <a:gd name="connsiteX136" fmla="*/ 552478 w 1290665"/>
                  <a:gd name="connsiteY136" fmla="*/ 402598 h 493086"/>
                  <a:gd name="connsiteX137" fmla="*/ 550096 w 1290665"/>
                  <a:gd name="connsiteY137" fmla="*/ 395454 h 493086"/>
                  <a:gd name="connsiteX138" fmla="*/ 497709 w 1290665"/>
                  <a:gd name="connsiteY138" fmla="*/ 385929 h 493086"/>
                  <a:gd name="connsiteX139" fmla="*/ 209578 w 1290665"/>
                  <a:gd name="connsiteY139" fmla="*/ 383548 h 493086"/>
                  <a:gd name="connsiteX140" fmla="*/ 188146 w 1290665"/>
                  <a:gd name="connsiteY140" fmla="*/ 381167 h 493086"/>
                  <a:gd name="connsiteX141" fmla="*/ 171478 w 1290665"/>
                  <a:gd name="connsiteY141" fmla="*/ 374023 h 493086"/>
                  <a:gd name="connsiteX142" fmla="*/ 140521 w 1290665"/>
                  <a:gd name="connsiteY142" fmla="*/ 366879 h 493086"/>
                  <a:gd name="connsiteX143" fmla="*/ 128615 w 1290665"/>
                  <a:gd name="connsiteY143" fmla="*/ 359736 h 493086"/>
                  <a:gd name="connsiteX144" fmla="*/ 119090 w 1290665"/>
                  <a:gd name="connsiteY144" fmla="*/ 357354 h 493086"/>
                  <a:gd name="connsiteX145" fmla="*/ 107184 w 1290665"/>
                  <a:gd name="connsiteY145" fmla="*/ 350211 h 493086"/>
                  <a:gd name="connsiteX146" fmla="*/ 90515 w 1290665"/>
                  <a:gd name="connsiteY146" fmla="*/ 345448 h 493086"/>
                  <a:gd name="connsiteX147" fmla="*/ 69084 w 1290665"/>
                  <a:gd name="connsiteY147" fmla="*/ 335923 h 493086"/>
                  <a:gd name="connsiteX148" fmla="*/ 61940 w 1290665"/>
                  <a:gd name="connsiteY148" fmla="*/ 333542 h 493086"/>
                  <a:gd name="connsiteX149" fmla="*/ 40509 w 1290665"/>
                  <a:gd name="connsiteY149" fmla="*/ 319254 h 493086"/>
                  <a:gd name="connsiteX150" fmla="*/ 26221 w 1290665"/>
                  <a:gd name="connsiteY150" fmla="*/ 309729 h 493086"/>
                  <a:gd name="connsiteX151" fmla="*/ 11934 w 1290665"/>
                  <a:gd name="connsiteY151" fmla="*/ 293061 h 493086"/>
                  <a:gd name="connsiteX152" fmla="*/ 9553 w 1290665"/>
                  <a:gd name="connsiteY152" fmla="*/ 285917 h 493086"/>
                  <a:gd name="connsiteX153" fmla="*/ 28 w 1290665"/>
                  <a:gd name="connsiteY153" fmla="*/ 269248 h 493086"/>
                  <a:gd name="connsiteX154" fmla="*/ 11934 w 1290665"/>
                  <a:gd name="connsiteY154" fmla="*/ 240673 h 493086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807271 w 1290665"/>
                  <a:gd name="connsiteY25" fmla="*/ 54959 h 493109"/>
                  <a:gd name="connsiteX26" fmla="*/ 819178 w 1290665"/>
                  <a:gd name="connsiteY26" fmla="*/ 85915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19178 w 1290665"/>
                  <a:gd name="connsiteY26" fmla="*/ 85915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21829 w 1290665"/>
                  <a:gd name="connsiteY32" fmla="*/ 175863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26321 w 1290665"/>
                  <a:gd name="connsiteY32" fmla="*/ 183546 h 493109"/>
                  <a:gd name="connsiteX33" fmla="*/ 869184 w 1290665"/>
                  <a:gd name="connsiteY33" fmla="*/ 181165 h 493109"/>
                  <a:gd name="connsiteX34" fmla="*/ 1090640 w 1290665"/>
                  <a:gd name="connsiteY34" fmla="*/ 178784 h 493109"/>
                  <a:gd name="connsiteX35" fmla="*/ 1104928 w 1290665"/>
                  <a:gd name="connsiteY35" fmla="*/ 174021 h 493109"/>
                  <a:gd name="connsiteX36" fmla="*/ 1135884 w 1290665"/>
                  <a:gd name="connsiteY36" fmla="*/ 166877 h 493109"/>
                  <a:gd name="connsiteX37" fmla="*/ 1150171 w 1290665"/>
                  <a:gd name="connsiteY37" fmla="*/ 162115 h 493109"/>
                  <a:gd name="connsiteX38" fmla="*/ 1169221 w 1290665"/>
                  <a:gd name="connsiteY38" fmla="*/ 154971 h 493109"/>
                  <a:gd name="connsiteX39" fmla="*/ 1176365 w 1290665"/>
                  <a:gd name="connsiteY39" fmla="*/ 150209 h 493109"/>
                  <a:gd name="connsiteX40" fmla="*/ 1197796 w 1290665"/>
                  <a:gd name="connsiteY40" fmla="*/ 143065 h 493109"/>
                  <a:gd name="connsiteX41" fmla="*/ 1204940 w 1290665"/>
                  <a:gd name="connsiteY41" fmla="*/ 140684 h 493109"/>
                  <a:gd name="connsiteX42" fmla="*/ 1226371 w 1290665"/>
                  <a:gd name="connsiteY42" fmla="*/ 133540 h 493109"/>
                  <a:gd name="connsiteX43" fmla="*/ 1238278 w 1290665"/>
                  <a:gd name="connsiteY43" fmla="*/ 128777 h 493109"/>
                  <a:gd name="connsiteX44" fmla="*/ 1245421 w 1290665"/>
                  <a:gd name="connsiteY44" fmla="*/ 126396 h 493109"/>
                  <a:gd name="connsiteX45" fmla="*/ 1252565 w 1290665"/>
                  <a:gd name="connsiteY45" fmla="*/ 121634 h 493109"/>
                  <a:gd name="connsiteX46" fmla="*/ 1266853 w 1290665"/>
                  <a:gd name="connsiteY46" fmla="*/ 116871 h 493109"/>
                  <a:gd name="connsiteX47" fmla="*/ 1281140 w 1290665"/>
                  <a:gd name="connsiteY47" fmla="*/ 109727 h 493109"/>
                  <a:gd name="connsiteX48" fmla="*/ 1290665 w 1290665"/>
                  <a:gd name="connsiteY48" fmla="*/ 112109 h 493109"/>
                  <a:gd name="connsiteX49" fmla="*/ 1288284 w 1290665"/>
                  <a:gd name="connsiteY49" fmla="*/ 126396 h 493109"/>
                  <a:gd name="connsiteX50" fmla="*/ 1283521 w 1290665"/>
                  <a:gd name="connsiteY50" fmla="*/ 145446 h 493109"/>
                  <a:gd name="connsiteX51" fmla="*/ 1278759 w 1290665"/>
                  <a:gd name="connsiteY51" fmla="*/ 152590 h 493109"/>
                  <a:gd name="connsiteX52" fmla="*/ 1266853 w 1290665"/>
                  <a:gd name="connsiteY52" fmla="*/ 169259 h 493109"/>
                  <a:gd name="connsiteX53" fmla="*/ 1264471 w 1290665"/>
                  <a:gd name="connsiteY53" fmla="*/ 176402 h 493109"/>
                  <a:gd name="connsiteX54" fmla="*/ 1254946 w 1290665"/>
                  <a:gd name="connsiteY54" fmla="*/ 190690 h 493109"/>
                  <a:gd name="connsiteX55" fmla="*/ 1247803 w 1290665"/>
                  <a:gd name="connsiteY55" fmla="*/ 204977 h 493109"/>
                  <a:gd name="connsiteX56" fmla="*/ 1245421 w 1290665"/>
                  <a:gd name="connsiteY56" fmla="*/ 212121 h 493109"/>
                  <a:gd name="connsiteX57" fmla="*/ 1240659 w 1290665"/>
                  <a:gd name="connsiteY57" fmla="*/ 219265 h 493109"/>
                  <a:gd name="connsiteX58" fmla="*/ 1238278 w 1290665"/>
                  <a:gd name="connsiteY58" fmla="*/ 226409 h 493109"/>
                  <a:gd name="connsiteX59" fmla="*/ 1228753 w 1290665"/>
                  <a:gd name="connsiteY59" fmla="*/ 243077 h 493109"/>
                  <a:gd name="connsiteX60" fmla="*/ 1223990 w 1290665"/>
                  <a:gd name="connsiteY60" fmla="*/ 264509 h 493109"/>
                  <a:gd name="connsiteX61" fmla="*/ 1228753 w 1290665"/>
                  <a:gd name="connsiteY61" fmla="*/ 290702 h 493109"/>
                  <a:gd name="connsiteX62" fmla="*/ 1235896 w 1290665"/>
                  <a:gd name="connsiteY62" fmla="*/ 312134 h 493109"/>
                  <a:gd name="connsiteX63" fmla="*/ 1238278 w 1290665"/>
                  <a:gd name="connsiteY63" fmla="*/ 321659 h 493109"/>
                  <a:gd name="connsiteX64" fmla="*/ 1245421 w 1290665"/>
                  <a:gd name="connsiteY64" fmla="*/ 328802 h 493109"/>
                  <a:gd name="connsiteX65" fmla="*/ 1247803 w 1290665"/>
                  <a:gd name="connsiteY65" fmla="*/ 335946 h 493109"/>
                  <a:gd name="connsiteX66" fmla="*/ 1250184 w 1290665"/>
                  <a:gd name="connsiteY66" fmla="*/ 345471 h 493109"/>
                  <a:gd name="connsiteX67" fmla="*/ 1259709 w 1290665"/>
                  <a:gd name="connsiteY67" fmla="*/ 364521 h 493109"/>
                  <a:gd name="connsiteX68" fmla="*/ 1266853 w 1290665"/>
                  <a:gd name="connsiteY68" fmla="*/ 388334 h 493109"/>
                  <a:gd name="connsiteX69" fmla="*/ 1269234 w 1290665"/>
                  <a:gd name="connsiteY69" fmla="*/ 395477 h 493109"/>
                  <a:gd name="connsiteX70" fmla="*/ 1271615 w 1290665"/>
                  <a:gd name="connsiteY70" fmla="*/ 402621 h 493109"/>
                  <a:gd name="connsiteX71" fmla="*/ 1269234 w 1290665"/>
                  <a:gd name="connsiteY71" fmla="*/ 419290 h 493109"/>
                  <a:gd name="connsiteX72" fmla="*/ 1221609 w 1290665"/>
                  <a:gd name="connsiteY72" fmla="*/ 414527 h 493109"/>
                  <a:gd name="connsiteX73" fmla="*/ 1212084 w 1290665"/>
                  <a:gd name="connsiteY73" fmla="*/ 409765 h 493109"/>
                  <a:gd name="connsiteX74" fmla="*/ 1197796 w 1290665"/>
                  <a:gd name="connsiteY74" fmla="*/ 407384 h 493109"/>
                  <a:gd name="connsiteX75" fmla="*/ 1178746 w 1290665"/>
                  <a:gd name="connsiteY75" fmla="*/ 400240 h 493109"/>
                  <a:gd name="connsiteX76" fmla="*/ 1171603 w 1290665"/>
                  <a:gd name="connsiteY76" fmla="*/ 395477 h 493109"/>
                  <a:gd name="connsiteX77" fmla="*/ 1145409 w 1290665"/>
                  <a:gd name="connsiteY77" fmla="*/ 385952 h 493109"/>
                  <a:gd name="connsiteX78" fmla="*/ 1131121 w 1290665"/>
                  <a:gd name="connsiteY78" fmla="*/ 383571 h 493109"/>
                  <a:gd name="connsiteX79" fmla="*/ 1121596 w 1290665"/>
                  <a:gd name="connsiteY79" fmla="*/ 378809 h 493109"/>
                  <a:gd name="connsiteX80" fmla="*/ 1109690 w 1290665"/>
                  <a:gd name="connsiteY80" fmla="*/ 376427 h 493109"/>
                  <a:gd name="connsiteX81" fmla="*/ 1100165 w 1290665"/>
                  <a:gd name="connsiteY81" fmla="*/ 374046 h 493109"/>
                  <a:gd name="connsiteX82" fmla="*/ 1088259 w 1290665"/>
                  <a:gd name="connsiteY82" fmla="*/ 369284 h 493109"/>
                  <a:gd name="connsiteX83" fmla="*/ 1078734 w 1290665"/>
                  <a:gd name="connsiteY83" fmla="*/ 366902 h 493109"/>
                  <a:gd name="connsiteX84" fmla="*/ 1071590 w 1290665"/>
                  <a:gd name="connsiteY84" fmla="*/ 364521 h 493109"/>
                  <a:gd name="connsiteX85" fmla="*/ 1062065 w 1290665"/>
                  <a:gd name="connsiteY85" fmla="*/ 362140 h 493109"/>
                  <a:gd name="connsiteX86" fmla="*/ 1047778 w 1290665"/>
                  <a:gd name="connsiteY86" fmla="*/ 357377 h 493109"/>
                  <a:gd name="connsiteX87" fmla="*/ 1038253 w 1290665"/>
                  <a:gd name="connsiteY87" fmla="*/ 354996 h 493109"/>
                  <a:gd name="connsiteX88" fmla="*/ 1023965 w 1290665"/>
                  <a:gd name="connsiteY88" fmla="*/ 350234 h 493109"/>
                  <a:gd name="connsiteX89" fmla="*/ 1012059 w 1290665"/>
                  <a:gd name="connsiteY89" fmla="*/ 347852 h 493109"/>
                  <a:gd name="connsiteX90" fmla="*/ 1004915 w 1290665"/>
                  <a:gd name="connsiteY90" fmla="*/ 345471 h 493109"/>
                  <a:gd name="connsiteX91" fmla="*/ 988246 w 1290665"/>
                  <a:gd name="connsiteY91" fmla="*/ 343090 h 493109"/>
                  <a:gd name="connsiteX92" fmla="*/ 964434 w 1290665"/>
                  <a:gd name="connsiteY92" fmla="*/ 338327 h 493109"/>
                  <a:gd name="connsiteX93" fmla="*/ 933478 w 1290665"/>
                  <a:gd name="connsiteY93" fmla="*/ 335946 h 493109"/>
                  <a:gd name="connsiteX94" fmla="*/ 909665 w 1290665"/>
                  <a:gd name="connsiteY94" fmla="*/ 374046 h 493109"/>
                  <a:gd name="connsiteX95" fmla="*/ 912046 w 1290665"/>
                  <a:gd name="connsiteY95" fmla="*/ 381190 h 493109"/>
                  <a:gd name="connsiteX96" fmla="*/ 909665 w 1290665"/>
                  <a:gd name="connsiteY96" fmla="*/ 416909 h 493109"/>
                  <a:gd name="connsiteX97" fmla="*/ 904903 w 1290665"/>
                  <a:gd name="connsiteY97" fmla="*/ 431196 h 493109"/>
                  <a:gd name="connsiteX98" fmla="*/ 890615 w 1290665"/>
                  <a:gd name="connsiteY98" fmla="*/ 443102 h 493109"/>
                  <a:gd name="connsiteX99" fmla="*/ 885853 w 1290665"/>
                  <a:gd name="connsiteY99" fmla="*/ 450246 h 493109"/>
                  <a:gd name="connsiteX100" fmla="*/ 878709 w 1290665"/>
                  <a:gd name="connsiteY100" fmla="*/ 455009 h 493109"/>
                  <a:gd name="connsiteX101" fmla="*/ 869184 w 1290665"/>
                  <a:gd name="connsiteY101" fmla="*/ 462152 h 493109"/>
                  <a:gd name="connsiteX102" fmla="*/ 862040 w 1290665"/>
                  <a:gd name="connsiteY102" fmla="*/ 466915 h 493109"/>
                  <a:gd name="connsiteX103" fmla="*/ 847753 w 1290665"/>
                  <a:gd name="connsiteY103" fmla="*/ 471677 h 493109"/>
                  <a:gd name="connsiteX104" fmla="*/ 838228 w 1290665"/>
                  <a:gd name="connsiteY104" fmla="*/ 476440 h 493109"/>
                  <a:gd name="connsiteX105" fmla="*/ 823940 w 1290665"/>
                  <a:gd name="connsiteY105" fmla="*/ 485965 h 493109"/>
                  <a:gd name="connsiteX106" fmla="*/ 814415 w 1290665"/>
                  <a:gd name="connsiteY106" fmla="*/ 488346 h 493109"/>
                  <a:gd name="connsiteX107" fmla="*/ 797746 w 1290665"/>
                  <a:gd name="connsiteY107" fmla="*/ 493109 h 493109"/>
                  <a:gd name="connsiteX108" fmla="*/ 771553 w 1290665"/>
                  <a:gd name="connsiteY108" fmla="*/ 490727 h 493109"/>
                  <a:gd name="connsiteX109" fmla="*/ 757265 w 1290665"/>
                  <a:gd name="connsiteY109" fmla="*/ 476440 h 493109"/>
                  <a:gd name="connsiteX110" fmla="*/ 745359 w 1290665"/>
                  <a:gd name="connsiteY110" fmla="*/ 462152 h 493109"/>
                  <a:gd name="connsiteX111" fmla="*/ 738215 w 1290665"/>
                  <a:gd name="connsiteY111" fmla="*/ 455009 h 493109"/>
                  <a:gd name="connsiteX112" fmla="*/ 731071 w 1290665"/>
                  <a:gd name="connsiteY112" fmla="*/ 440721 h 493109"/>
                  <a:gd name="connsiteX113" fmla="*/ 728690 w 1290665"/>
                  <a:gd name="connsiteY113" fmla="*/ 433577 h 493109"/>
                  <a:gd name="connsiteX114" fmla="*/ 723928 w 1290665"/>
                  <a:gd name="connsiteY114" fmla="*/ 424052 h 493109"/>
                  <a:gd name="connsiteX115" fmla="*/ 716784 w 1290665"/>
                  <a:gd name="connsiteY115" fmla="*/ 409765 h 493109"/>
                  <a:gd name="connsiteX116" fmla="*/ 714403 w 1290665"/>
                  <a:gd name="connsiteY116" fmla="*/ 381190 h 493109"/>
                  <a:gd name="connsiteX117" fmla="*/ 702496 w 1290665"/>
                  <a:gd name="connsiteY117" fmla="*/ 371665 h 493109"/>
                  <a:gd name="connsiteX118" fmla="*/ 690590 w 1290665"/>
                  <a:gd name="connsiteY118" fmla="*/ 366902 h 493109"/>
                  <a:gd name="connsiteX119" fmla="*/ 683446 w 1290665"/>
                  <a:gd name="connsiteY119" fmla="*/ 369284 h 493109"/>
                  <a:gd name="connsiteX120" fmla="*/ 681065 w 1290665"/>
                  <a:gd name="connsiteY120" fmla="*/ 378809 h 493109"/>
                  <a:gd name="connsiteX121" fmla="*/ 688209 w 1290665"/>
                  <a:gd name="connsiteY121" fmla="*/ 400240 h 493109"/>
                  <a:gd name="connsiteX122" fmla="*/ 690590 w 1290665"/>
                  <a:gd name="connsiteY122" fmla="*/ 412146 h 493109"/>
                  <a:gd name="connsiteX123" fmla="*/ 692971 w 1290665"/>
                  <a:gd name="connsiteY123" fmla="*/ 419290 h 493109"/>
                  <a:gd name="connsiteX124" fmla="*/ 690590 w 1290665"/>
                  <a:gd name="connsiteY124" fmla="*/ 452627 h 493109"/>
                  <a:gd name="connsiteX125" fmla="*/ 688209 w 1290665"/>
                  <a:gd name="connsiteY125" fmla="*/ 459771 h 493109"/>
                  <a:gd name="connsiteX126" fmla="*/ 666778 w 1290665"/>
                  <a:gd name="connsiteY126" fmla="*/ 471677 h 493109"/>
                  <a:gd name="connsiteX127" fmla="*/ 659634 w 1290665"/>
                  <a:gd name="connsiteY127" fmla="*/ 476440 h 493109"/>
                  <a:gd name="connsiteX128" fmla="*/ 619153 w 1290665"/>
                  <a:gd name="connsiteY128" fmla="*/ 474059 h 493109"/>
                  <a:gd name="connsiteX129" fmla="*/ 612009 w 1290665"/>
                  <a:gd name="connsiteY129" fmla="*/ 469296 h 493109"/>
                  <a:gd name="connsiteX130" fmla="*/ 602484 w 1290665"/>
                  <a:gd name="connsiteY130" fmla="*/ 462152 h 493109"/>
                  <a:gd name="connsiteX131" fmla="*/ 588196 w 1290665"/>
                  <a:gd name="connsiteY131" fmla="*/ 450246 h 493109"/>
                  <a:gd name="connsiteX132" fmla="*/ 571528 w 1290665"/>
                  <a:gd name="connsiteY132" fmla="*/ 428815 h 493109"/>
                  <a:gd name="connsiteX133" fmla="*/ 562003 w 1290665"/>
                  <a:gd name="connsiteY133" fmla="*/ 416909 h 493109"/>
                  <a:gd name="connsiteX134" fmla="*/ 559621 w 1290665"/>
                  <a:gd name="connsiteY134" fmla="*/ 409765 h 493109"/>
                  <a:gd name="connsiteX135" fmla="*/ 552478 w 1290665"/>
                  <a:gd name="connsiteY135" fmla="*/ 402621 h 493109"/>
                  <a:gd name="connsiteX136" fmla="*/ 550096 w 1290665"/>
                  <a:gd name="connsiteY136" fmla="*/ 395477 h 493109"/>
                  <a:gd name="connsiteX137" fmla="*/ 497709 w 1290665"/>
                  <a:gd name="connsiteY137" fmla="*/ 385952 h 493109"/>
                  <a:gd name="connsiteX138" fmla="*/ 209578 w 1290665"/>
                  <a:gd name="connsiteY138" fmla="*/ 383571 h 493109"/>
                  <a:gd name="connsiteX139" fmla="*/ 188146 w 1290665"/>
                  <a:gd name="connsiteY139" fmla="*/ 381190 h 493109"/>
                  <a:gd name="connsiteX140" fmla="*/ 171478 w 1290665"/>
                  <a:gd name="connsiteY140" fmla="*/ 374046 h 493109"/>
                  <a:gd name="connsiteX141" fmla="*/ 140521 w 1290665"/>
                  <a:gd name="connsiteY141" fmla="*/ 366902 h 493109"/>
                  <a:gd name="connsiteX142" fmla="*/ 128615 w 1290665"/>
                  <a:gd name="connsiteY142" fmla="*/ 359759 h 493109"/>
                  <a:gd name="connsiteX143" fmla="*/ 119090 w 1290665"/>
                  <a:gd name="connsiteY143" fmla="*/ 357377 h 493109"/>
                  <a:gd name="connsiteX144" fmla="*/ 107184 w 1290665"/>
                  <a:gd name="connsiteY144" fmla="*/ 350234 h 493109"/>
                  <a:gd name="connsiteX145" fmla="*/ 90515 w 1290665"/>
                  <a:gd name="connsiteY145" fmla="*/ 345471 h 493109"/>
                  <a:gd name="connsiteX146" fmla="*/ 69084 w 1290665"/>
                  <a:gd name="connsiteY146" fmla="*/ 335946 h 493109"/>
                  <a:gd name="connsiteX147" fmla="*/ 61940 w 1290665"/>
                  <a:gd name="connsiteY147" fmla="*/ 333565 h 493109"/>
                  <a:gd name="connsiteX148" fmla="*/ 40509 w 1290665"/>
                  <a:gd name="connsiteY148" fmla="*/ 319277 h 493109"/>
                  <a:gd name="connsiteX149" fmla="*/ 26221 w 1290665"/>
                  <a:gd name="connsiteY149" fmla="*/ 309752 h 493109"/>
                  <a:gd name="connsiteX150" fmla="*/ 11934 w 1290665"/>
                  <a:gd name="connsiteY150" fmla="*/ 293084 h 493109"/>
                  <a:gd name="connsiteX151" fmla="*/ 9553 w 1290665"/>
                  <a:gd name="connsiteY151" fmla="*/ 285940 h 493109"/>
                  <a:gd name="connsiteX152" fmla="*/ 28 w 1290665"/>
                  <a:gd name="connsiteY152" fmla="*/ 269271 h 493109"/>
                  <a:gd name="connsiteX153" fmla="*/ 11934 w 1290665"/>
                  <a:gd name="connsiteY153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35601 w 1290665"/>
                  <a:gd name="connsiteY32" fmla="*/ 178244 h 493109"/>
                  <a:gd name="connsiteX33" fmla="*/ 869184 w 1290665"/>
                  <a:gd name="connsiteY33" fmla="*/ 181165 h 493109"/>
                  <a:gd name="connsiteX34" fmla="*/ 1090640 w 1290665"/>
                  <a:gd name="connsiteY34" fmla="*/ 178784 h 493109"/>
                  <a:gd name="connsiteX35" fmla="*/ 1104928 w 1290665"/>
                  <a:gd name="connsiteY35" fmla="*/ 174021 h 493109"/>
                  <a:gd name="connsiteX36" fmla="*/ 1135884 w 1290665"/>
                  <a:gd name="connsiteY36" fmla="*/ 166877 h 493109"/>
                  <a:gd name="connsiteX37" fmla="*/ 1150171 w 1290665"/>
                  <a:gd name="connsiteY37" fmla="*/ 162115 h 493109"/>
                  <a:gd name="connsiteX38" fmla="*/ 1169221 w 1290665"/>
                  <a:gd name="connsiteY38" fmla="*/ 154971 h 493109"/>
                  <a:gd name="connsiteX39" fmla="*/ 1176365 w 1290665"/>
                  <a:gd name="connsiteY39" fmla="*/ 150209 h 493109"/>
                  <a:gd name="connsiteX40" fmla="*/ 1197796 w 1290665"/>
                  <a:gd name="connsiteY40" fmla="*/ 143065 h 493109"/>
                  <a:gd name="connsiteX41" fmla="*/ 1204940 w 1290665"/>
                  <a:gd name="connsiteY41" fmla="*/ 140684 h 493109"/>
                  <a:gd name="connsiteX42" fmla="*/ 1226371 w 1290665"/>
                  <a:gd name="connsiteY42" fmla="*/ 133540 h 493109"/>
                  <a:gd name="connsiteX43" fmla="*/ 1238278 w 1290665"/>
                  <a:gd name="connsiteY43" fmla="*/ 128777 h 493109"/>
                  <a:gd name="connsiteX44" fmla="*/ 1245421 w 1290665"/>
                  <a:gd name="connsiteY44" fmla="*/ 126396 h 493109"/>
                  <a:gd name="connsiteX45" fmla="*/ 1252565 w 1290665"/>
                  <a:gd name="connsiteY45" fmla="*/ 121634 h 493109"/>
                  <a:gd name="connsiteX46" fmla="*/ 1266853 w 1290665"/>
                  <a:gd name="connsiteY46" fmla="*/ 116871 h 493109"/>
                  <a:gd name="connsiteX47" fmla="*/ 1281140 w 1290665"/>
                  <a:gd name="connsiteY47" fmla="*/ 109727 h 493109"/>
                  <a:gd name="connsiteX48" fmla="*/ 1290665 w 1290665"/>
                  <a:gd name="connsiteY48" fmla="*/ 112109 h 493109"/>
                  <a:gd name="connsiteX49" fmla="*/ 1288284 w 1290665"/>
                  <a:gd name="connsiteY49" fmla="*/ 126396 h 493109"/>
                  <a:gd name="connsiteX50" fmla="*/ 1283521 w 1290665"/>
                  <a:gd name="connsiteY50" fmla="*/ 145446 h 493109"/>
                  <a:gd name="connsiteX51" fmla="*/ 1278759 w 1290665"/>
                  <a:gd name="connsiteY51" fmla="*/ 152590 h 493109"/>
                  <a:gd name="connsiteX52" fmla="*/ 1266853 w 1290665"/>
                  <a:gd name="connsiteY52" fmla="*/ 169259 h 493109"/>
                  <a:gd name="connsiteX53" fmla="*/ 1264471 w 1290665"/>
                  <a:gd name="connsiteY53" fmla="*/ 176402 h 493109"/>
                  <a:gd name="connsiteX54" fmla="*/ 1254946 w 1290665"/>
                  <a:gd name="connsiteY54" fmla="*/ 190690 h 493109"/>
                  <a:gd name="connsiteX55" fmla="*/ 1247803 w 1290665"/>
                  <a:gd name="connsiteY55" fmla="*/ 204977 h 493109"/>
                  <a:gd name="connsiteX56" fmla="*/ 1245421 w 1290665"/>
                  <a:gd name="connsiteY56" fmla="*/ 212121 h 493109"/>
                  <a:gd name="connsiteX57" fmla="*/ 1240659 w 1290665"/>
                  <a:gd name="connsiteY57" fmla="*/ 219265 h 493109"/>
                  <a:gd name="connsiteX58" fmla="*/ 1238278 w 1290665"/>
                  <a:gd name="connsiteY58" fmla="*/ 226409 h 493109"/>
                  <a:gd name="connsiteX59" fmla="*/ 1228753 w 1290665"/>
                  <a:gd name="connsiteY59" fmla="*/ 243077 h 493109"/>
                  <a:gd name="connsiteX60" fmla="*/ 1223990 w 1290665"/>
                  <a:gd name="connsiteY60" fmla="*/ 264509 h 493109"/>
                  <a:gd name="connsiteX61" fmla="*/ 1228753 w 1290665"/>
                  <a:gd name="connsiteY61" fmla="*/ 290702 h 493109"/>
                  <a:gd name="connsiteX62" fmla="*/ 1235896 w 1290665"/>
                  <a:gd name="connsiteY62" fmla="*/ 312134 h 493109"/>
                  <a:gd name="connsiteX63" fmla="*/ 1238278 w 1290665"/>
                  <a:gd name="connsiteY63" fmla="*/ 321659 h 493109"/>
                  <a:gd name="connsiteX64" fmla="*/ 1245421 w 1290665"/>
                  <a:gd name="connsiteY64" fmla="*/ 328802 h 493109"/>
                  <a:gd name="connsiteX65" fmla="*/ 1247803 w 1290665"/>
                  <a:gd name="connsiteY65" fmla="*/ 335946 h 493109"/>
                  <a:gd name="connsiteX66" fmla="*/ 1250184 w 1290665"/>
                  <a:gd name="connsiteY66" fmla="*/ 345471 h 493109"/>
                  <a:gd name="connsiteX67" fmla="*/ 1259709 w 1290665"/>
                  <a:gd name="connsiteY67" fmla="*/ 364521 h 493109"/>
                  <a:gd name="connsiteX68" fmla="*/ 1266853 w 1290665"/>
                  <a:gd name="connsiteY68" fmla="*/ 388334 h 493109"/>
                  <a:gd name="connsiteX69" fmla="*/ 1269234 w 1290665"/>
                  <a:gd name="connsiteY69" fmla="*/ 395477 h 493109"/>
                  <a:gd name="connsiteX70" fmla="*/ 1271615 w 1290665"/>
                  <a:gd name="connsiteY70" fmla="*/ 402621 h 493109"/>
                  <a:gd name="connsiteX71" fmla="*/ 1269234 w 1290665"/>
                  <a:gd name="connsiteY71" fmla="*/ 419290 h 493109"/>
                  <a:gd name="connsiteX72" fmla="*/ 1221609 w 1290665"/>
                  <a:gd name="connsiteY72" fmla="*/ 414527 h 493109"/>
                  <a:gd name="connsiteX73" fmla="*/ 1212084 w 1290665"/>
                  <a:gd name="connsiteY73" fmla="*/ 409765 h 493109"/>
                  <a:gd name="connsiteX74" fmla="*/ 1197796 w 1290665"/>
                  <a:gd name="connsiteY74" fmla="*/ 407384 h 493109"/>
                  <a:gd name="connsiteX75" fmla="*/ 1178746 w 1290665"/>
                  <a:gd name="connsiteY75" fmla="*/ 400240 h 493109"/>
                  <a:gd name="connsiteX76" fmla="*/ 1171603 w 1290665"/>
                  <a:gd name="connsiteY76" fmla="*/ 395477 h 493109"/>
                  <a:gd name="connsiteX77" fmla="*/ 1145409 w 1290665"/>
                  <a:gd name="connsiteY77" fmla="*/ 385952 h 493109"/>
                  <a:gd name="connsiteX78" fmla="*/ 1131121 w 1290665"/>
                  <a:gd name="connsiteY78" fmla="*/ 383571 h 493109"/>
                  <a:gd name="connsiteX79" fmla="*/ 1121596 w 1290665"/>
                  <a:gd name="connsiteY79" fmla="*/ 378809 h 493109"/>
                  <a:gd name="connsiteX80" fmla="*/ 1109690 w 1290665"/>
                  <a:gd name="connsiteY80" fmla="*/ 376427 h 493109"/>
                  <a:gd name="connsiteX81" fmla="*/ 1100165 w 1290665"/>
                  <a:gd name="connsiteY81" fmla="*/ 374046 h 493109"/>
                  <a:gd name="connsiteX82" fmla="*/ 1088259 w 1290665"/>
                  <a:gd name="connsiteY82" fmla="*/ 369284 h 493109"/>
                  <a:gd name="connsiteX83" fmla="*/ 1078734 w 1290665"/>
                  <a:gd name="connsiteY83" fmla="*/ 366902 h 493109"/>
                  <a:gd name="connsiteX84" fmla="*/ 1071590 w 1290665"/>
                  <a:gd name="connsiteY84" fmla="*/ 364521 h 493109"/>
                  <a:gd name="connsiteX85" fmla="*/ 1062065 w 1290665"/>
                  <a:gd name="connsiteY85" fmla="*/ 362140 h 493109"/>
                  <a:gd name="connsiteX86" fmla="*/ 1047778 w 1290665"/>
                  <a:gd name="connsiteY86" fmla="*/ 357377 h 493109"/>
                  <a:gd name="connsiteX87" fmla="*/ 1038253 w 1290665"/>
                  <a:gd name="connsiteY87" fmla="*/ 354996 h 493109"/>
                  <a:gd name="connsiteX88" fmla="*/ 1023965 w 1290665"/>
                  <a:gd name="connsiteY88" fmla="*/ 350234 h 493109"/>
                  <a:gd name="connsiteX89" fmla="*/ 1012059 w 1290665"/>
                  <a:gd name="connsiteY89" fmla="*/ 347852 h 493109"/>
                  <a:gd name="connsiteX90" fmla="*/ 1004915 w 1290665"/>
                  <a:gd name="connsiteY90" fmla="*/ 345471 h 493109"/>
                  <a:gd name="connsiteX91" fmla="*/ 988246 w 1290665"/>
                  <a:gd name="connsiteY91" fmla="*/ 343090 h 493109"/>
                  <a:gd name="connsiteX92" fmla="*/ 964434 w 1290665"/>
                  <a:gd name="connsiteY92" fmla="*/ 338327 h 493109"/>
                  <a:gd name="connsiteX93" fmla="*/ 933478 w 1290665"/>
                  <a:gd name="connsiteY93" fmla="*/ 335946 h 493109"/>
                  <a:gd name="connsiteX94" fmla="*/ 909665 w 1290665"/>
                  <a:gd name="connsiteY94" fmla="*/ 374046 h 493109"/>
                  <a:gd name="connsiteX95" fmla="*/ 912046 w 1290665"/>
                  <a:gd name="connsiteY95" fmla="*/ 381190 h 493109"/>
                  <a:gd name="connsiteX96" fmla="*/ 909665 w 1290665"/>
                  <a:gd name="connsiteY96" fmla="*/ 416909 h 493109"/>
                  <a:gd name="connsiteX97" fmla="*/ 904903 w 1290665"/>
                  <a:gd name="connsiteY97" fmla="*/ 431196 h 493109"/>
                  <a:gd name="connsiteX98" fmla="*/ 890615 w 1290665"/>
                  <a:gd name="connsiteY98" fmla="*/ 443102 h 493109"/>
                  <a:gd name="connsiteX99" fmla="*/ 885853 w 1290665"/>
                  <a:gd name="connsiteY99" fmla="*/ 450246 h 493109"/>
                  <a:gd name="connsiteX100" fmla="*/ 878709 w 1290665"/>
                  <a:gd name="connsiteY100" fmla="*/ 455009 h 493109"/>
                  <a:gd name="connsiteX101" fmla="*/ 869184 w 1290665"/>
                  <a:gd name="connsiteY101" fmla="*/ 462152 h 493109"/>
                  <a:gd name="connsiteX102" fmla="*/ 862040 w 1290665"/>
                  <a:gd name="connsiteY102" fmla="*/ 466915 h 493109"/>
                  <a:gd name="connsiteX103" fmla="*/ 847753 w 1290665"/>
                  <a:gd name="connsiteY103" fmla="*/ 471677 h 493109"/>
                  <a:gd name="connsiteX104" fmla="*/ 838228 w 1290665"/>
                  <a:gd name="connsiteY104" fmla="*/ 476440 h 493109"/>
                  <a:gd name="connsiteX105" fmla="*/ 823940 w 1290665"/>
                  <a:gd name="connsiteY105" fmla="*/ 485965 h 493109"/>
                  <a:gd name="connsiteX106" fmla="*/ 814415 w 1290665"/>
                  <a:gd name="connsiteY106" fmla="*/ 488346 h 493109"/>
                  <a:gd name="connsiteX107" fmla="*/ 797746 w 1290665"/>
                  <a:gd name="connsiteY107" fmla="*/ 493109 h 493109"/>
                  <a:gd name="connsiteX108" fmla="*/ 771553 w 1290665"/>
                  <a:gd name="connsiteY108" fmla="*/ 490727 h 493109"/>
                  <a:gd name="connsiteX109" fmla="*/ 757265 w 1290665"/>
                  <a:gd name="connsiteY109" fmla="*/ 476440 h 493109"/>
                  <a:gd name="connsiteX110" fmla="*/ 745359 w 1290665"/>
                  <a:gd name="connsiteY110" fmla="*/ 462152 h 493109"/>
                  <a:gd name="connsiteX111" fmla="*/ 738215 w 1290665"/>
                  <a:gd name="connsiteY111" fmla="*/ 455009 h 493109"/>
                  <a:gd name="connsiteX112" fmla="*/ 731071 w 1290665"/>
                  <a:gd name="connsiteY112" fmla="*/ 440721 h 493109"/>
                  <a:gd name="connsiteX113" fmla="*/ 728690 w 1290665"/>
                  <a:gd name="connsiteY113" fmla="*/ 433577 h 493109"/>
                  <a:gd name="connsiteX114" fmla="*/ 723928 w 1290665"/>
                  <a:gd name="connsiteY114" fmla="*/ 424052 h 493109"/>
                  <a:gd name="connsiteX115" fmla="*/ 716784 w 1290665"/>
                  <a:gd name="connsiteY115" fmla="*/ 409765 h 493109"/>
                  <a:gd name="connsiteX116" fmla="*/ 714403 w 1290665"/>
                  <a:gd name="connsiteY116" fmla="*/ 381190 h 493109"/>
                  <a:gd name="connsiteX117" fmla="*/ 702496 w 1290665"/>
                  <a:gd name="connsiteY117" fmla="*/ 371665 h 493109"/>
                  <a:gd name="connsiteX118" fmla="*/ 690590 w 1290665"/>
                  <a:gd name="connsiteY118" fmla="*/ 366902 h 493109"/>
                  <a:gd name="connsiteX119" fmla="*/ 683446 w 1290665"/>
                  <a:gd name="connsiteY119" fmla="*/ 369284 h 493109"/>
                  <a:gd name="connsiteX120" fmla="*/ 681065 w 1290665"/>
                  <a:gd name="connsiteY120" fmla="*/ 378809 h 493109"/>
                  <a:gd name="connsiteX121" fmla="*/ 688209 w 1290665"/>
                  <a:gd name="connsiteY121" fmla="*/ 400240 h 493109"/>
                  <a:gd name="connsiteX122" fmla="*/ 690590 w 1290665"/>
                  <a:gd name="connsiteY122" fmla="*/ 412146 h 493109"/>
                  <a:gd name="connsiteX123" fmla="*/ 692971 w 1290665"/>
                  <a:gd name="connsiteY123" fmla="*/ 419290 h 493109"/>
                  <a:gd name="connsiteX124" fmla="*/ 690590 w 1290665"/>
                  <a:gd name="connsiteY124" fmla="*/ 452627 h 493109"/>
                  <a:gd name="connsiteX125" fmla="*/ 688209 w 1290665"/>
                  <a:gd name="connsiteY125" fmla="*/ 459771 h 493109"/>
                  <a:gd name="connsiteX126" fmla="*/ 666778 w 1290665"/>
                  <a:gd name="connsiteY126" fmla="*/ 471677 h 493109"/>
                  <a:gd name="connsiteX127" fmla="*/ 659634 w 1290665"/>
                  <a:gd name="connsiteY127" fmla="*/ 476440 h 493109"/>
                  <a:gd name="connsiteX128" fmla="*/ 619153 w 1290665"/>
                  <a:gd name="connsiteY128" fmla="*/ 474059 h 493109"/>
                  <a:gd name="connsiteX129" fmla="*/ 612009 w 1290665"/>
                  <a:gd name="connsiteY129" fmla="*/ 469296 h 493109"/>
                  <a:gd name="connsiteX130" fmla="*/ 602484 w 1290665"/>
                  <a:gd name="connsiteY130" fmla="*/ 462152 h 493109"/>
                  <a:gd name="connsiteX131" fmla="*/ 588196 w 1290665"/>
                  <a:gd name="connsiteY131" fmla="*/ 450246 h 493109"/>
                  <a:gd name="connsiteX132" fmla="*/ 571528 w 1290665"/>
                  <a:gd name="connsiteY132" fmla="*/ 428815 h 493109"/>
                  <a:gd name="connsiteX133" fmla="*/ 562003 w 1290665"/>
                  <a:gd name="connsiteY133" fmla="*/ 416909 h 493109"/>
                  <a:gd name="connsiteX134" fmla="*/ 559621 w 1290665"/>
                  <a:gd name="connsiteY134" fmla="*/ 409765 h 493109"/>
                  <a:gd name="connsiteX135" fmla="*/ 552478 w 1290665"/>
                  <a:gd name="connsiteY135" fmla="*/ 402621 h 493109"/>
                  <a:gd name="connsiteX136" fmla="*/ 550096 w 1290665"/>
                  <a:gd name="connsiteY136" fmla="*/ 395477 h 493109"/>
                  <a:gd name="connsiteX137" fmla="*/ 497709 w 1290665"/>
                  <a:gd name="connsiteY137" fmla="*/ 385952 h 493109"/>
                  <a:gd name="connsiteX138" fmla="*/ 209578 w 1290665"/>
                  <a:gd name="connsiteY138" fmla="*/ 383571 h 493109"/>
                  <a:gd name="connsiteX139" fmla="*/ 188146 w 1290665"/>
                  <a:gd name="connsiteY139" fmla="*/ 381190 h 493109"/>
                  <a:gd name="connsiteX140" fmla="*/ 171478 w 1290665"/>
                  <a:gd name="connsiteY140" fmla="*/ 374046 h 493109"/>
                  <a:gd name="connsiteX141" fmla="*/ 140521 w 1290665"/>
                  <a:gd name="connsiteY141" fmla="*/ 366902 h 493109"/>
                  <a:gd name="connsiteX142" fmla="*/ 128615 w 1290665"/>
                  <a:gd name="connsiteY142" fmla="*/ 359759 h 493109"/>
                  <a:gd name="connsiteX143" fmla="*/ 119090 w 1290665"/>
                  <a:gd name="connsiteY143" fmla="*/ 357377 h 493109"/>
                  <a:gd name="connsiteX144" fmla="*/ 107184 w 1290665"/>
                  <a:gd name="connsiteY144" fmla="*/ 350234 h 493109"/>
                  <a:gd name="connsiteX145" fmla="*/ 90515 w 1290665"/>
                  <a:gd name="connsiteY145" fmla="*/ 345471 h 493109"/>
                  <a:gd name="connsiteX146" fmla="*/ 69084 w 1290665"/>
                  <a:gd name="connsiteY146" fmla="*/ 335946 h 493109"/>
                  <a:gd name="connsiteX147" fmla="*/ 61940 w 1290665"/>
                  <a:gd name="connsiteY147" fmla="*/ 333565 h 493109"/>
                  <a:gd name="connsiteX148" fmla="*/ 40509 w 1290665"/>
                  <a:gd name="connsiteY148" fmla="*/ 319277 h 493109"/>
                  <a:gd name="connsiteX149" fmla="*/ 26221 w 1290665"/>
                  <a:gd name="connsiteY149" fmla="*/ 309752 h 493109"/>
                  <a:gd name="connsiteX150" fmla="*/ 11934 w 1290665"/>
                  <a:gd name="connsiteY150" fmla="*/ 293084 h 493109"/>
                  <a:gd name="connsiteX151" fmla="*/ 9553 w 1290665"/>
                  <a:gd name="connsiteY151" fmla="*/ 285940 h 493109"/>
                  <a:gd name="connsiteX152" fmla="*/ 28 w 1290665"/>
                  <a:gd name="connsiteY152" fmla="*/ 269271 h 493109"/>
                  <a:gd name="connsiteX153" fmla="*/ 11934 w 1290665"/>
                  <a:gd name="connsiteY153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90640 w 1290665"/>
                  <a:gd name="connsiteY33" fmla="*/ 178784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90640 w 1290665"/>
                  <a:gd name="connsiteY33" fmla="*/ 178784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69221 w 1290665"/>
                  <a:gd name="connsiteY36" fmla="*/ 154971 h 493109"/>
                  <a:gd name="connsiteX37" fmla="*/ 1176365 w 1290665"/>
                  <a:gd name="connsiteY37" fmla="*/ 150209 h 493109"/>
                  <a:gd name="connsiteX38" fmla="*/ 1197796 w 1290665"/>
                  <a:gd name="connsiteY38" fmla="*/ 143065 h 493109"/>
                  <a:gd name="connsiteX39" fmla="*/ 1204940 w 1290665"/>
                  <a:gd name="connsiteY39" fmla="*/ 140684 h 493109"/>
                  <a:gd name="connsiteX40" fmla="*/ 1226371 w 1290665"/>
                  <a:gd name="connsiteY40" fmla="*/ 133540 h 493109"/>
                  <a:gd name="connsiteX41" fmla="*/ 1238278 w 1290665"/>
                  <a:gd name="connsiteY41" fmla="*/ 128777 h 493109"/>
                  <a:gd name="connsiteX42" fmla="*/ 1245421 w 1290665"/>
                  <a:gd name="connsiteY42" fmla="*/ 126396 h 493109"/>
                  <a:gd name="connsiteX43" fmla="*/ 1252565 w 1290665"/>
                  <a:gd name="connsiteY43" fmla="*/ 121634 h 493109"/>
                  <a:gd name="connsiteX44" fmla="*/ 1266853 w 1290665"/>
                  <a:gd name="connsiteY44" fmla="*/ 116871 h 493109"/>
                  <a:gd name="connsiteX45" fmla="*/ 1281140 w 1290665"/>
                  <a:gd name="connsiteY45" fmla="*/ 109727 h 493109"/>
                  <a:gd name="connsiteX46" fmla="*/ 1290665 w 1290665"/>
                  <a:gd name="connsiteY46" fmla="*/ 112109 h 493109"/>
                  <a:gd name="connsiteX47" fmla="*/ 1288284 w 1290665"/>
                  <a:gd name="connsiteY47" fmla="*/ 126396 h 493109"/>
                  <a:gd name="connsiteX48" fmla="*/ 1283521 w 1290665"/>
                  <a:gd name="connsiteY48" fmla="*/ 145446 h 493109"/>
                  <a:gd name="connsiteX49" fmla="*/ 1278759 w 1290665"/>
                  <a:gd name="connsiteY49" fmla="*/ 152590 h 493109"/>
                  <a:gd name="connsiteX50" fmla="*/ 1266853 w 1290665"/>
                  <a:gd name="connsiteY50" fmla="*/ 169259 h 493109"/>
                  <a:gd name="connsiteX51" fmla="*/ 1264471 w 1290665"/>
                  <a:gd name="connsiteY51" fmla="*/ 176402 h 493109"/>
                  <a:gd name="connsiteX52" fmla="*/ 1254946 w 1290665"/>
                  <a:gd name="connsiteY52" fmla="*/ 190690 h 493109"/>
                  <a:gd name="connsiteX53" fmla="*/ 1247803 w 1290665"/>
                  <a:gd name="connsiteY53" fmla="*/ 204977 h 493109"/>
                  <a:gd name="connsiteX54" fmla="*/ 1245421 w 1290665"/>
                  <a:gd name="connsiteY54" fmla="*/ 212121 h 493109"/>
                  <a:gd name="connsiteX55" fmla="*/ 1240659 w 1290665"/>
                  <a:gd name="connsiteY55" fmla="*/ 219265 h 493109"/>
                  <a:gd name="connsiteX56" fmla="*/ 1238278 w 1290665"/>
                  <a:gd name="connsiteY56" fmla="*/ 226409 h 493109"/>
                  <a:gd name="connsiteX57" fmla="*/ 1228753 w 1290665"/>
                  <a:gd name="connsiteY57" fmla="*/ 243077 h 493109"/>
                  <a:gd name="connsiteX58" fmla="*/ 1223990 w 1290665"/>
                  <a:gd name="connsiteY58" fmla="*/ 264509 h 493109"/>
                  <a:gd name="connsiteX59" fmla="*/ 1228753 w 1290665"/>
                  <a:gd name="connsiteY59" fmla="*/ 290702 h 493109"/>
                  <a:gd name="connsiteX60" fmla="*/ 1235896 w 1290665"/>
                  <a:gd name="connsiteY60" fmla="*/ 312134 h 493109"/>
                  <a:gd name="connsiteX61" fmla="*/ 1238278 w 1290665"/>
                  <a:gd name="connsiteY61" fmla="*/ 321659 h 493109"/>
                  <a:gd name="connsiteX62" fmla="*/ 1245421 w 1290665"/>
                  <a:gd name="connsiteY62" fmla="*/ 328802 h 493109"/>
                  <a:gd name="connsiteX63" fmla="*/ 1247803 w 1290665"/>
                  <a:gd name="connsiteY63" fmla="*/ 335946 h 493109"/>
                  <a:gd name="connsiteX64" fmla="*/ 1250184 w 1290665"/>
                  <a:gd name="connsiteY64" fmla="*/ 345471 h 493109"/>
                  <a:gd name="connsiteX65" fmla="*/ 1259709 w 1290665"/>
                  <a:gd name="connsiteY65" fmla="*/ 364521 h 493109"/>
                  <a:gd name="connsiteX66" fmla="*/ 1266853 w 1290665"/>
                  <a:gd name="connsiteY66" fmla="*/ 388334 h 493109"/>
                  <a:gd name="connsiteX67" fmla="*/ 1269234 w 1290665"/>
                  <a:gd name="connsiteY67" fmla="*/ 395477 h 493109"/>
                  <a:gd name="connsiteX68" fmla="*/ 1271615 w 1290665"/>
                  <a:gd name="connsiteY68" fmla="*/ 402621 h 493109"/>
                  <a:gd name="connsiteX69" fmla="*/ 1269234 w 1290665"/>
                  <a:gd name="connsiteY69" fmla="*/ 419290 h 493109"/>
                  <a:gd name="connsiteX70" fmla="*/ 1221609 w 1290665"/>
                  <a:gd name="connsiteY70" fmla="*/ 414527 h 493109"/>
                  <a:gd name="connsiteX71" fmla="*/ 1212084 w 1290665"/>
                  <a:gd name="connsiteY71" fmla="*/ 409765 h 493109"/>
                  <a:gd name="connsiteX72" fmla="*/ 1197796 w 1290665"/>
                  <a:gd name="connsiteY72" fmla="*/ 407384 h 493109"/>
                  <a:gd name="connsiteX73" fmla="*/ 1178746 w 1290665"/>
                  <a:gd name="connsiteY73" fmla="*/ 400240 h 493109"/>
                  <a:gd name="connsiteX74" fmla="*/ 1171603 w 1290665"/>
                  <a:gd name="connsiteY74" fmla="*/ 395477 h 493109"/>
                  <a:gd name="connsiteX75" fmla="*/ 1145409 w 1290665"/>
                  <a:gd name="connsiteY75" fmla="*/ 385952 h 493109"/>
                  <a:gd name="connsiteX76" fmla="*/ 1131121 w 1290665"/>
                  <a:gd name="connsiteY76" fmla="*/ 383571 h 493109"/>
                  <a:gd name="connsiteX77" fmla="*/ 1121596 w 1290665"/>
                  <a:gd name="connsiteY77" fmla="*/ 378809 h 493109"/>
                  <a:gd name="connsiteX78" fmla="*/ 1109690 w 1290665"/>
                  <a:gd name="connsiteY78" fmla="*/ 376427 h 493109"/>
                  <a:gd name="connsiteX79" fmla="*/ 1100165 w 1290665"/>
                  <a:gd name="connsiteY79" fmla="*/ 374046 h 493109"/>
                  <a:gd name="connsiteX80" fmla="*/ 1088259 w 1290665"/>
                  <a:gd name="connsiteY80" fmla="*/ 369284 h 493109"/>
                  <a:gd name="connsiteX81" fmla="*/ 1078734 w 1290665"/>
                  <a:gd name="connsiteY81" fmla="*/ 366902 h 493109"/>
                  <a:gd name="connsiteX82" fmla="*/ 1071590 w 1290665"/>
                  <a:gd name="connsiteY82" fmla="*/ 364521 h 493109"/>
                  <a:gd name="connsiteX83" fmla="*/ 1062065 w 1290665"/>
                  <a:gd name="connsiteY83" fmla="*/ 362140 h 493109"/>
                  <a:gd name="connsiteX84" fmla="*/ 1047778 w 1290665"/>
                  <a:gd name="connsiteY84" fmla="*/ 357377 h 493109"/>
                  <a:gd name="connsiteX85" fmla="*/ 1038253 w 1290665"/>
                  <a:gd name="connsiteY85" fmla="*/ 354996 h 493109"/>
                  <a:gd name="connsiteX86" fmla="*/ 1023965 w 1290665"/>
                  <a:gd name="connsiteY86" fmla="*/ 350234 h 493109"/>
                  <a:gd name="connsiteX87" fmla="*/ 1012059 w 1290665"/>
                  <a:gd name="connsiteY87" fmla="*/ 347852 h 493109"/>
                  <a:gd name="connsiteX88" fmla="*/ 1004915 w 1290665"/>
                  <a:gd name="connsiteY88" fmla="*/ 345471 h 493109"/>
                  <a:gd name="connsiteX89" fmla="*/ 988246 w 1290665"/>
                  <a:gd name="connsiteY89" fmla="*/ 343090 h 493109"/>
                  <a:gd name="connsiteX90" fmla="*/ 964434 w 1290665"/>
                  <a:gd name="connsiteY90" fmla="*/ 338327 h 493109"/>
                  <a:gd name="connsiteX91" fmla="*/ 933478 w 1290665"/>
                  <a:gd name="connsiteY91" fmla="*/ 335946 h 493109"/>
                  <a:gd name="connsiteX92" fmla="*/ 909665 w 1290665"/>
                  <a:gd name="connsiteY92" fmla="*/ 374046 h 493109"/>
                  <a:gd name="connsiteX93" fmla="*/ 912046 w 1290665"/>
                  <a:gd name="connsiteY93" fmla="*/ 381190 h 493109"/>
                  <a:gd name="connsiteX94" fmla="*/ 909665 w 1290665"/>
                  <a:gd name="connsiteY94" fmla="*/ 416909 h 493109"/>
                  <a:gd name="connsiteX95" fmla="*/ 904903 w 1290665"/>
                  <a:gd name="connsiteY95" fmla="*/ 431196 h 493109"/>
                  <a:gd name="connsiteX96" fmla="*/ 890615 w 1290665"/>
                  <a:gd name="connsiteY96" fmla="*/ 443102 h 493109"/>
                  <a:gd name="connsiteX97" fmla="*/ 885853 w 1290665"/>
                  <a:gd name="connsiteY97" fmla="*/ 450246 h 493109"/>
                  <a:gd name="connsiteX98" fmla="*/ 878709 w 1290665"/>
                  <a:gd name="connsiteY98" fmla="*/ 455009 h 493109"/>
                  <a:gd name="connsiteX99" fmla="*/ 869184 w 1290665"/>
                  <a:gd name="connsiteY99" fmla="*/ 462152 h 493109"/>
                  <a:gd name="connsiteX100" fmla="*/ 862040 w 1290665"/>
                  <a:gd name="connsiteY100" fmla="*/ 466915 h 493109"/>
                  <a:gd name="connsiteX101" fmla="*/ 847753 w 1290665"/>
                  <a:gd name="connsiteY101" fmla="*/ 471677 h 493109"/>
                  <a:gd name="connsiteX102" fmla="*/ 838228 w 1290665"/>
                  <a:gd name="connsiteY102" fmla="*/ 476440 h 493109"/>
                  <a:gd name="connsiteX103" fmla="*/ 823940 w 1290665"/>
                  <a:gd name="connsiteY103" fmla="*/ 485965 h 493109"/>
                  <a:gd name="connsiteX104" fmla="*/ 814415 w 1290665"/>
                  <a:gd name="connsiteY104" fmla="*/ 488346 h 493109"/>
                  <a:gd name="connsiteX105" fmla="*/ 797746 w 1290665"/>
                  <a:gd name="connsiteY105" fmla="*/ 493109 h 493109"/>
                  <a:gd name="connsiteX106" fmla="*/ 771553 w 1290665"/>
                  <a:gd name="connsiteY106" fmla="*/ 490727 h 493109"/>
                  <a:gd name="connsiteX107" fmla="*/ 757265 w 1290665"/>
                  <a:gd name="connsiteY107" fmla="*/ 476440 h 493109"/>
                  <a:gd name="connsiteX108" fmla="*/ 745359 w 1290665"/>
                  <a:gd name="connsiteY108" fmla="*/ 462152 h 493109"/>
                  <a:gd name="connsiteX109" fmla="*/ 738215 w 1290665"/>
                  <a:gd name="connsiteY109" fmla="*/ 455009 h 493109"/>
                  <a:gd name="connsiteX110" fmla="*/ 731071 w 1290665"/>
                  <a:gd name="connsiteY110" fmla="*/ 440721 h 493109"/>
                  <a:gd name="connsiteX111" fmla="*/ 728690 w 1290665"/>
                  <a:gd name="connsiteY111" fmla="*/ 433577 h 493109"/>
                  <a:gd name="connsiteX112" fmla="*/ 723928 w 1290665"/>
                  <a:gd name="connsiteY112" fmla="*/ 424052 h 493109"/>
                  <a:gd name="connsiteX113" fmla="*/ 716784 w 1290665"/>
                  <a:gd name="connsiteY113" fmla="*/ 409765 h 493109"/>
                  <a:gd name="connsiteX114" fmla="*/ 714403 w 1290665"/>
                  <a:gd name="connsiteY114" fmla="*/ 381190 h 493109"/>
                  <a:gd name="connsiteX115" fmla="*/ 702496 w 1290665"/>
                  <a:gd name="connsiteY115" fmla="*/ 371665 h 493109"/>
                  <a:gd name="connsiteX116" fmla="*/ 690590 w 1290665"/>
                  <a:gd name="connsiteY116" fmla="*/ 366902 h 493109"/>
                  <a:gd name="connsiteX117" fmla="*/ 683446 w 1290665"/>
                  <a:gd name="connsiteY117" fmla="*/ 369284 h 493109"/>
                  <a:gd name="connsiteX118" fmla="*/ 681065 w 1290665"/>
                  <a:gd name="connsiteY118" fmla="*/ 378809 h 493109"/>
                  <a:gd name="connsiteX119" fmla="*/ 688209 w 1290665"/>
                  <a:gd name="connsiteY119" fmla="*/ 400240 h 493109"/>
                  <a:gd name="connsiteX120" fmla="*/ 690590 w 1290665"/>
                  <a:gd name="connsiteY120" fmla="*/ 412146 h 493109"/>
                  <a:gd name="connsiteX121" fmla="*/ 692971 w 1290665"/>
                  <a:gd name="connsiteY121" fmla="*/ 419290 h 493109"/>
                  <a:gd name="connsiteX122" fmla="*/ 690590 w 1290665"/>
                  <a:gd name="connsiteY122" fmla="*/ 452627 h 493109"/>
                  <a:gd name="connsiteX123" fmla="*/ 688209 w 1290665"/>
                  <a:gd name="connsiteY123" fmla="*/ 459771 h 493109"/>
                  <a:gd name="connsiteX124" fmla="*/ 666778 w 1290665"/>
                  <a:gd name="connsiteY124" fmla="*/ 471677 h 493109"/>
                  <a:gd name="connsiteX125" fmla="*/ 659634 w 1290665"/>
                  <a:gd name="connsiteY125" fmla="*/ 476440 h 493109"/>
                  <a:gd name="connsiteX126" fmla="*/ 619153 w 1290665"/>
                  <a:gd name="connsiteY126" fmla="*/ 474059 h 493109"/>
                  <a:gd name="connsiteX127" fmla="*/ 612009 w 1290665"/>
                  <a:gd name="connsiteY127" fmla="*/ 469296 h 493109"/>
                  <a:gd name="connsiteX128" fmla="*/ 602484 w 1290665"/>
                  <a:gd name="connsiteY128" fmla="*/ 462152 h 493109"/>
                  <a:gd name="connsiteX129" fmla="*/ 588196 w 1290665"/>
                  <a:gd name="connsiteY129" fmla="*/ 450246 h 493109"/>
                  <a:gd name="connsiteX130" fmla="*/ 571528 w 1290665"/>
                  <a:gd name="connsiteY130" fmla="*/ 428815 h 493109"/>
                  <a:gd name="connsiteX131" fmla="*/ 562003 w 1290665"/>
                  <a:gd name="connsiteY131" fmla="*/ 416909 h 493109"/>
                  <a:gd name="connsiteX132" fmla="*/ 559621 w 1290665"/>
                  <a:gd name="connsiteY132" fmla="*/ 409765 h 493109"/>
                  <a:gd name="connsiteX133" fmla="*/ 552478 w 1290665"/>
                  <a:gd name="connsiteY133" fmla="*/ 402621 h 493109"/>
                  <a:gd name="connsiteX134" fmla="*/ 550096 w 1290665"/>
                  <a:gd name="connsiteY134" fmla="*/ 395477 h 493109"/>
                  <a:gd name="connsiteX135" fmla="*/ 497709 w 1290665"/>
                  <a:gd name="connsiteY135" fmla="*/ 385952 h 493109"/>
                  <a:gd name="connsiteX136" fmla="*/ 209578 w 1290665"/>
                  <a:gd name="connsiteY136" fmla="*/ 383571 h 493109"/>
                  <a:gd name="connsiteX137" fmla="*/ 188146 w 1290665"/>
                  <a:gd name="connsiteY137" fmla="*/ 381190 h 493109"/>
                  <a:gd name="connsiteX138" fmla="*/ 171478 w 1290665"/>
                  <a:gd name="connsiteY138" fmla="*/ 374046 h 493109"/>
                  <a:gd name="connsiteX139" fmla="*/ 140521 w 1290665"/>
                  <a:gd name="connsiteY139" fmla="*/ 366902 h 493109"/>
                  <a:gd name="connsiteX140" fmla="*/ 128615 w 1290665"/>
                  <a:gd name="connsiteY140" fmla="*/ 359759 h 493109"/>
                  <a:gd name="connsiteX141" fmla="*/ 119090 w 1290665"/>
                  <a:gd name="connsiteY141" fmla="*/ 357377 h 493109"/>
                  <a:gd name="connsiteX142" fmla="*/ 107184 w 1290665"/>
                  <a:gd name="connsiteY142" fmla="*/ 350234 h 493109"/>
                  <a:gd name="connsiteX143" fmla="*/ 90515 w 1290665"/>
                  <a:gd name="connsiteY143" fmla="*/ 345471 h 493109"/>
                  <a:gd name="connsiteX144" fmla="*/ 69084 w 1290665"/>
                  <a:gd name="connsiteY144" fmla="*/ 335946 h 493109"/>
                  <a:gd name="connsiteX145" fmla="*/ 61940 w 1290665"/>
                  <a:gd name="connsiteY145" fmla="*/ 333565 h 493109"/>
                  <a:gd name="connsiteX146" fmla="*/ 40509 w 1290665"/>
                  <a:gd name="connsiteY146" fmla="*/ 319277 h 493109"/>
                  <a:gd name="connsiteX147" fmla="*/ 26221 w 1290665"/>
                  <a:gd name="connsiteY147" fmla="*/ 309752 h 493109"/>
                  <a:gd name="connsiteX148" fmla="*/ 11934 w 1290665"/>
                  <a:gd name="connsiteY148" fmla="*/ 293084 h 493109"/>
                  <a:gd name="connsiteX149" fmla="*/ 9553 w 1290665"/>
                  <a:gd name="connsiteY149" fmla="*/ 285940 h 493109"/>
                  <a:gd name="connsiteX150" fmla="*/ 28 w 1290665"/>
                  <a:gd name="connsiteY150" fmla="*/ 269271 h 493109"/>
                  <a:gd name="connsiteX151" fmla="*/ 11934 w 1290665"/>
                  <a:gd name="connsiteY151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69221 w 1290665"/>
                  <a:gd name="connsiteY36" fmla="*/ 154971 h 493109"/>
                  <a:gd name="connsiteX37" fmla="*/ 1197796 w 1290665"/>
                  <a:gd name="connsiteY37" fmla="*/ 143065 h 493109"/>
                  <a:gd name="connsiteX38" fmla="*/ 1204940 w 1290665"/>
                  <a:gd name="connsiteY38" fmla="*/ 140684 h 493109"/>
                  <a:gd name="connsiteX39" fmla="*/ 1226371 w 1290665"/>
                  <a:gd name="connsiteY39" fmla="*/ 133540 h 493109"/>
                  <a:gd name="connsiteX40" fmla="*/ 1238278 w 1290665"/>
                  <a:gd name="connsiteY40" fmla="*/ 128777 h 493109"/>
                  <a:gd name="connsiteX41" fmla="*/ 1245421 w 1290665"/>
                  <a:gd name="connsiteY41" fmla="*/ 126396 h 493109"/>
                  <a:gd name="connsiteX42" fmla="*/ 1252565 w 1290665"/>
                  <a:gd name="connsiteY42" fmla="*/ 121634 h 493109"/>
                  <a:gd name="connsiteX43" fmla="*/ 1266853 w 1290665"/>
                  <a:gd name="connsiteY43" fmla="*/ 116871 h 493109"/>
                  <a:gd name="connsiteX44" fmla="*/ 1281140 w 1290665"/>
                  <a:gd name="connsiteY44" fmla="*/ 109727 h 493109"/>
                  <a:gd name="connsiteX45" fmla="*/ 1290665 w 1290665"/>
                  <a:gd name="connsiteY45" fmla="*/ 112109 h 493109"/>
                  <a:gd name="connsiteX46" fmla="*/ 1288284 w 1290665"/>
                  <a:gd name="connsiteY46" fmla="*/ 126396 h 493109"/>
                  <a:gd name="connsiteX47" fmla="*/ 1283521 w 1290665"/>
                  <a:gd name="connsiteY47" fmla="*/ 145446 h 493109"/>
                  <a:gd name="connsiteX48" fmla="*/ 1278759 w 1290665"/>
                  <a:gd name="connsiteY48" fmla="*/ 152590 h 493109"/>
                  <a:gd name="connsiteX49" fmla="*/ 1266853 w 1290665"/>
                  <a:gd name="connsiteY49" fmla="*/ 169259 h 493109"/>
                  <a:gd name="connsiteX50" fmla="*/ 1264471 w 1290665"/>
                  <a:gd name="connsiteY50" fmla="*/ 176402 h 493109"/>
                  <a:gd name="connsiteX51" fmla="*/ 1254946 w 1290665"/>
                  <a:gd name="connsiteY51" fmla="*/ 190690 h 493109"/>
                  <a:gd name="connsiteX52" fmla="*/ 1247803 w 1290665"/>
                  <a:gd name="connsiteY52" fmla="*/ 204977 h 493109"/>
                  <a:gd name="connsiteX53" fmla="*/ 1245421 w 1290665"/>
                  <a:gd name="connsiteY53" fmla="*/ 212121 h 493109"/>
                  <a:gd name="connsiteX54" fmla="*/ 1240659 w 1290665"/>
                  <a:gd name="connsiteY54" fmla="*/ 219265 h 493109"/>
                  <a:gd name="connsiteX55" fmla="*/ 1238278 w 1290665"/>
                  <a:gd name="connsiteY55" fmla="*/ 226409 h 493109"/>
                  <a:gd name="connsiteX56" fmla="*/ 1228753 w 1290665"/>
                  <a:gd name="connsiteY56" fmla="*/ 243077 h 493109"/>
                  <a:gd name="connsiteX57" fmla="*/ 1223990 w 1290665"/>
                  <a:gd name="connsiteY57" fmla="*/ 264509 h 493109"/>
                  <a:gd name="connsiteX58" fmla="*/ 1228753 w 1290665"/>
                  <a:gd name="connsiteY58" fmla="*/ 290702 h 493109"/>
                  <a:gd name="connsiteX59" fmla="*/ 1235896 w 1290665"/>
                  <a:gd name="connsiteY59" fmla="*/ 312134 h 493109"/>
                  <a:gd name="connsiteX60" fmla="*/ 1238278 w 1290665"/>
                  <a:gd name="connsiteY60" fmla="*/ 321659 h 493109"/>
                  <a:gd name="connsiteX61" fmla="*/ 1245421 w 1290665"/>
                  <a:gd name="connsiteY61" fmla="*/ 328802 h 493109"/>
                  <a:gd name="connsiteX62" fmla="*/ 1247803 w 1290665"/>
                  <a:gd name="connsiteY62" fmla="*/ 335946 h 493109"/>
                  <a:gd name="connsiteX63" fmla="*/ 1250184 w 1290665"/>
                  <a:gd name="connsiteY63" fmla="*/ 345471 h 493109"/>
                  <a:gd name="connsiteX64" fmla="*/ 1259709 w 1290665"/>
                  <a:gd name="connsiteY64" fmla="*/ 364521 h 493109"/>
                  <a:gd name="connsiteX65" fmla="*/ 1266853 w 1290665"/>
                  <a:gd name="connsiteY65" fmla="*/ 388334 h 493109"/>
                  <a:gd name="connsiteX66" fmla="*/ 1269234 w 1290665"/>
                  <a:gd name="connsiteY66" fmla="*/ 395477 h 493109"/>
                  <a:gd name="connsiteX67" fmla="*/ 1271615 w 1290665"/>
                  <a:gd name="connsiteY67" fmla="*/ 402621 h 493109"/>
                  <a:gd name="connsiteX68" fmla="*/ 1269234 w 1290665"/>
                  <a:gd name="connsiteY68" fmla="*/ 419290 h 493109"/>
                  <a:gd name="connsiteX69" fmla="*/ 1221609 w 1290665"/>
                  <a:gd name="connsiteY69" fmla="*/ 414527 h 493109"/>
                  <a:gd name="connsiteX70" fmla="*/ 1212084 w 1290665"/>
                  <a:gd name="connsiteY70" fmla="*/ 409765 h 493109"/>
                  <a:gd name="connsiteX71" fmla="*/ 1197796 w 1290665"/>
                  <a:gd name="connsiteY71" fmla="*/ 407384 h 493109"/>
                  <a:gd name="connsiteX72" fmla="*/ 1178746 w 1290665"/>
                  <a:gd name="connsiteY72" fmla="*/ 400240 h 493109"/>
                  <a:gd name="connsiteX73" fmla="*/ 1171603 w 1290665"/>
                  <a:gd name="connsiteY73" fmla="*/ 395477 h 493109"/>
                  <a:gd name="connsiteX74" fmla="*/ 1145409 w 1290665"/>
                  <a:gd name="connsiteY74" fmla="*/ 385952 h 493109"/>
                  <a:gd name="connsiteX75" fmla="*/ 1131121 w 1290665"/>
                  <a:gd name="connsiteY75" fmla="*/ 383571 h 493109"/>
                  <a:gd name="connsiteX76" fmla="*/ 1121596 w 1290665"/>
                  <a:gd name="connsiteY76" fmla="*/ 378809 h 493109"/>
                  <a:gd name="connsiteX77" fmla="*/ 1109690 w 1290665"/>
                  <a:gd name="connsiteY77" fmla="*/ 376427 h 493109"/>
                  <a:gd name="connsiteX78" fmla="*/ 1100165 w 1290665"/>
                  <a:gd name="connsiteY78" fmla="*/ 374046 h 493109"/>
                  <a:gd name="connsiteX79" fmla="*/ 1088259 w 1290665"/>
                  <a:gd name="connsiteY79" fmla="*/ 369284 h 493109"/>
                  <a:gd name="connsiteX80" fmla="*/ 1078734 w 1290665"/>
                  <a:gd name="connsiteY80" fmla="*/ 366902 h 493109"/>
                  <a:gd name="connsiteX81" fmla="*/ 1071590 w 1290665"/>
                  <a:gd name="connsiteY81" fmla="*/ 364521 h 493109"/>
                  <a:gd name="connsiteX82" fmla="*/ 1062065 w 1290665"/>
                  <a:gd name="connsiteY82" fmla="*/ 362140 h 493109"/>
                  <a:gd name="connsiteX83" fmla="*/ 1047778 w 1290665"/>
                  <a:gd name="connsiteY83" fmla="*/ 357377 h 493109"/>
                  <a:gd name="connsiteX84" fmla="*/ 1038253 w 1290665"/>
                  <a:gd name="connsiteY84" fmla="*/ 354996 h 493109"/>
                  <a:gd name="connsiteX85" fmla="*/ 1023965 w 1290665"/>
                  <a:gd name="connsiteY85" fmla="*/ 350234 h 493109"/>
                  <a:gd name="connsiteX86" fmla="*/ 1012059 w 1290665"/>
                  <a:gd name="connsiteY86" fmla="*/ 347852 h 493109"/>
                  <a:gd name="connsiteX87" fmla="*/ 1004915 w 1290665"/>
                  <a:gd name="connsiteY87" fmla="*/ 345471 h 493109"/>
                  <a:gd name="connsiteX88" fmla="*/ 988246 w 1290665"/>
                  <a:gd name="connsiteY88" fmla="*/ 343090 h 493109"/>
                  <a:gd name="connsiteX89" fmla="*/ 964434 w 1290665"/>
                  <a:gd name="connsiteY89" fmla="*/ 338327 h 493109"/>
                  <a:gd name="connsiteX90" fmla="*/ 933478 w 1290665"/>
                  <a:gd name="connsiteY90" fmla="*/ 335946 h 493109"/>
                  <a:gd name="connsiteX91" fmla="*/ 909665 w 1290665"/>
                  <a:gd name="connsiteY91" fmla="*/ 374046 h 493109"/>
                  <a:gd name="connsiteX92" fmla="*/ 912046 w 1290665"/>
                  <a:gd name="connsiteY92" fmla="*/ 381190 h 493109"/>
                  <a:gd name="connsiteX93" fmla="*/ 909665 w 1290665"/>
                  <a:gd name="connsiteY93" fmla="*/ 416909 h 493109"/>
                  <a:gd name="connsiteX94" fmla="*/ 904903 w 1290665"/>
                  <a:gd name="connsiteY94" fmla="*/ 431196 h 493109"/>
                  <a:gd name="connsiteX95" fmla="*/ 890615 w 1290665"/>
                  <a:gd name="connsiteY95" fmla="*/ 443102 h 493109"/>
                  <a:gd name="connsiteX96" fmla="*/ 885853 w 1290665"/>
                  <a:gd name="connsiteY96" fmla="*/ 450246 h 493109"/>
                  <a:gd name="connsiteX97" fmla="*/ 878709 w 1290665"/>
                  <a:gd name="connsiteY97" fmla="*/ 455009 h 493109"/>
                  <a:gd name="connsiteX98" fmla="*/ 869184 w 1290665"/>
                  <a:gd name="connsiteY98" fmla="*/ 462152 h 493109"/>
                  <a:gd name="connsiteX99" fmla="*/ 862040 w 1290665"/>
                  <a:gd name="connsiteY99" fmla="*/ 466915 h 493109"/>
                  <a:gd name="connsiteX100" fmla="*/ 847753 w 1290665"/>
                  <a:gd name="connsiteY100" fmla="*/ 471677 h 493109"/>
                  <a:gd name="connsiteX101" fmla="*/ 838228 w 1290665"/>
                  <a:gd name="connsiteY101" fmla="*/ 476440 h 493109"/>
                  <a:gd name="connsiteX102" fmla="*/ 823940 w 1290665"/>
                  <a:gd name="connsiteY102" fmla="*/ 485965 h 493109"/>
                  <a:gd name="connsiteX103" fmla="*/ 814415 w 1290665"/>
                  <a:gd name="connsiteY103" fmla="*/ 488346 h 493109"/>
                  <a:gd name="connsiteX104" fmla="*/ 797746 w 1290665"/>
                  <a:gd name="connsiteY104" fmla="*/ 493109 h 493109"/>
                  <a:gd name="connsiteX105" fmla="*/ 771553 w 1290665"/>
                  <a:gd name="connsiteY105" fmla="*/ 490727 h 493109"/>
                  <a:gd name="connsiteX106" fmla="*/ 757265 w 1290665"/>
                  <a:gd name="connsiteY106" fmla="*/ 476440 h 493109"/>
                  <a:gd name="connsiteX107" fmla="*/ 745359 w 1290665"/>
                  <a:gd name="connsiteY107" fmla="*/ 462152 h 493109"/>
                  <a:gd name="connsiteX108" fmla="*/ 738215 w 1290665"/>
                  <a:gd name="connsiteY108" fmla="*/ 455009 h 493109"/>
                  <a:gd name="connsiteX109" fmla="*/ 731071 w 1290665"/>
                  <a:gd name="connsiteY109" fmla="*/ 440721 h 493109"/>
                  <a:gd name="connsiteX110" fmla="*/ 728690 w 1290665"/>
                  <a:gd name="connsiteY110" fmla="*/ 433577 h 493109"/>
                  <a:gd name="connsiteX111" fmla="*/ 723928 w 1290665"/>
                  <a:gd name="connsiteY111" fmla="*/ 424052 h 493109"/>
                  <a:gd name="connsiteX112" fmla="*/ 716784 w 1290665"/>
                  <a:gd name="connsiteY112" fmla="*/ 409765 h 493109"/>
                  <a:gd name="connsiteX113" fmla="*/ 714403 w 1290665"/>
                  <a:gd name="connsiteY113" fmla="*/ 381190 h 493109"/>
                  <a:gd name="connsiteX114" fmla="*/ 702496 w 1290665"/>
                  <a:gd name="connsiteY114" fmla="*/ 371665 h 493109"/>
                  <a:gd name="connsiteX115" fmla="*/ 690590 w 1290665"/>
                  <a:gd name="connsiteY115" fmla="*/ 366902 h 493109"/>
                  <a:gd name="connsiteX116" fmla="*/ 683446 w 1290665"/>
                  <a:gd name="connsiteY116" fmla="*/ 369284 h 493109"/>
                  <a:gd name="connsiteX117" fmla="*/ 681065 w 1290665"/>
                  <a:gd name="connsiteY117" fmla="*/ 378809 h 493109"/>
                  <a:gd name="connsiteX118" fmla="*/ 688209 w 1290665"/>
                  <a:gd name="connsiteY118" fmla="*/ 400240 h 493109"/>
                  <a:gd name="connsiteX119" fmla="*/ 690590 w 1290665"/>
                  <a:gd name="connsiteY119" fmla="*/ 412146 h 493109"/>
                  <a:gd name="connsiteX120" fmla="*/ 692971 w 1290665"/>
                  <a:gd name="connsiteY120" fmla="*/ 419290 h 493109"/>
                  <a:gd name="connsiteX121" fmla="*/ 690590 w 1290665"/>
                  <a:gd name="connsiteY121" fmla="*/ 452627 h 493109"/>
                  <a:gd name="connsiteX122" fmla="*/ 688209 w 1290665"/>
                  <a:gd name="connsiteY122" fmla="*/ 459771 h 493109"/>
                  <a:gd name="connsiteX123" fmla="*/ 666778 w 1290665"/>
                  <a:gd name="connsiteY123" fmla="*/ 471677 h 493109"/>
                  <a:gd name="connsiteX124" fmla="*/ 659634 w 1290665"/>
                  <a:gd name="connsiteY124" fmla="*/ 476440 h 493109"/>
                  <a:gd name="connsiteX125" fmla="*/ 619153 w 1290665"/>
                  <a:gd name="connsiteY125" fmla="*/ 474059 h 493109"/>
                  <a:gd name="connsiteX126" fmla="*/ 612009 w 1290665"/>
                  <a:gd name="connsiteY126" fmla="*/ 469296 h 493109"/>
                  <a:gd name="connsiteX127" fmla="*/ 602484 w 1290665"/>
                  <a:gd name="connsiteY127" fmla="*/ 462152 h 493109"/>
                  <a:gd name="connsiteX128" fmla="*/ 588196 w 1290665"/>
                  <a:gd name="connsiteY128" fmla="*/ 450246 h 493109"/>
                  <a:gd name="connsiteX129" fmla="*/ 571528 w 1290665"/>
                  <a:gd name="connsiteY129" fmla="*/ 428815 h 493109"/>
                  <a:gd name="connsiteX130" fmla="*/ 562003 w 1290665"/>
                  <a:gd name="connsiteY130" fmla="*/ 416909 h 493109"/>
                  <a:gd name="connsiteX131" fmla="*/ 559621 w 1290665"/>
                  <a:gd name="connsiteY131" fmla="*/ 409765 h 493109"/>
                  <a:gd name="connsiteX132" fmla="*/ 552478 w 1290665"/>
                  <a:gd name="connsiteY132" fmla="*/ 402621 h 493109"/>
                  <a:gd name="connsiteX133" fmla="*/ 550096 w 1290665"/>
                  <a:gd name="connsiteY133" fmla="*/ 395477 h 493109"/>
                  <a:gd name="connsiteX134" fmla="*/ 497709 w 1290665"/>
                  <a:gd name="connsiteY134" fmla="*/ 385952 h 493109"/>
                  <a:gd name="connsiteX135" fmla="*/ 209578 w 1290665"/>
                  <a:gd name="connsiteY135" fmla="*/ 383571 h 493109"/>
                  <a:gd name="connsiteX136" fmla="*/ 188146 w 1290665"/>
                  <a:gd name="connsiteY136" fmla="*/ 381190 h 493109"/>
                  <a:gd name="connsiteX137" fmla="*/ 171478 w 1290665"/>
                  <a:gd name="connsiteY137" fmla="*/ 374046 h 493109"/>
                  <a:gd name="connsiteX138" fmla="*/ 140521 w 1290665"/>
                  <a:gd name="connsiteY138" fmla="*/ 366902 h 493109"/>
                  <a:gd name="connsiteX139" fmla="*/ 128615 w 1290665"/>
                  <a:gd name="connsiteY139" fmla="*/ 359759 h 493109"/>
                  <a:gd name="connsiteX140" fmla="*/ 119090 w 1290665"/>
                  <a:gd name="connsiteY140" fmla="*/ 357377 h 493109"/>
                  <a:gd name="connsiteX141" fmla="*/ 107184 w 1290665"/>
                  <a:gd name="connsiteY141" fmla="*/ 350234 h 493109"/>
                  <a:gd name="connsiteX142" fmla="*/ 90515 w 1290665"/>
                  <a:gd name="connsiteY142" fmla="*/ 345471 h 493109"/>
                  <a:gd name="connsiteX143" fmla="*/ 69084 w 1290665"/>
                  <a:gd name="connsiteY143" fmla="*/ 335946 h 493109"/>
                  <a:gd name="connsiteX144" fmla="*/ 61940 w 1290665"/>
                  <a:gd name="connsiteY144" fmla="*/ 333565 h 493109"/>
                  <a:gd name="connsiteX145" fmla="*/ 40509 w 1290665"/>
                  <a:gd name="connsiteY145" fmla="*/ 319277 h 493109"/>
                  <a:gd name="connsiteX146" fmla="*/ 26221 w 1290665"/>
                  <a:gd name="connsiteY146" fmla="*/ 309752 h 493109"/>
                  <a:gd name="connsiteX147" fmla="*/ 11934 w 1290665"/>
                  <a:gd name="connsiteY147" fmla="*/ 293084 h 493109"/>
                  <a:gd name="connsiteX148" fmla="*/ 9553 w 1290665"/>
                  <a:gd name="connsiteY148" fmla="*/ 285940 h 493109"/>
                  <a:gd name="connsiteX149" fmla="*/ 28 w 1290665"/>
                  <a:gd name="connsiteY149" fmla="*/ 269271 h 493109"/>
                  <a:gd name="connsiteX150" fmla="*/ 11934 w 1290665"/>
                  <a:gd name="connsiteY150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04940 w 1290665"/>
                  <a:gd name="connsiteY37" fmla="*/ 140684 h 493109"/>
                  <a:gd name="connsiteX38" fmla="*/ 1226371 w 1290665"/>
                  <a:gd name="connsiteY38" fmla="*/ 133540 h 493109"/>
                  <a:gd name="connsiteX39" fmla="*/ 1238278 w 1290665"/>
                  <a:gd name="connsiteY39" fmla="*/ 128777 h 493109"/>
                  <a:gd name="connsiteX40" fmla="*/ 1245421 w 1290665"/>
                  <a:gd name="connsiteY40" fmla="*/ 126396 h 493109"/>
                  <a:gd name="connsiteX41" fmla="*/ 1252565 w 1290665"/>
                  <a:gd name="connsiteY41" fmla="*/ 121634 h 493109"/>
                  <a:gd name="connsiteX42" fmla="*/ 1266853 w 1290665"/>
                  <a:gd name="connsiteY42" fmla="*/ 116871 h 493109"/>
                  <a:gd name="connsiteX43" fmla="*/ 1281140 w 1290665"/>
                  <a:gd name="connsiteY43" fmla="*/ 109727 h 493109"/>
                  <a:gd name="connsiteX44" fmla="*/ 1290665 w 1290665"/>
                  <a:gd name="connsiteY44" fmla="*/ 112109 h 493109"/>
                  <a:gd name="connsiteX45" fmla="*/ 1288284 w 1290665"/>
                  <a:gd name="connsiteY45" fmla="*/ 126396 h 493109"/>
                  <a:gd name="connsiteX46" fmla="*/ 1283521 w 1290665"/>
                  <a:gd name="connsiteY46" fmla="*/ 145446 h 493109"/>
                  <a:gd name="connsiteX47" fmla="*/ 1278759 w 1290665"/>
                  <a:gd name="connsiteY47" fmla="*/ 152590 h 493109"/>
                  <a:gd name="connsiteX48" fmla="*/ 1266853 w 1290665"/>
                  <a:gd name="connsiteY48" fmla="*/ 169259 h 493109"/>
                  <a:gd name="connsiteX49" fmla="*/ 1264471 w 1290665"/>
                  <a:gd name="connsiteY49" fmla="*/ 176402 h 493109"/>
                  <a:gd name="connsiteX50" fmla="*/ 1254946 w 1290665"/>
                  <a:gd name="connsiteY50" fmla="*/ 190690 h 493109"/>
                  <a:gd name="connsiteX51" fmla="*/ 1247803 w 1290665"/>
                  <a:gd name="connsiteY51" fmla="*/ 204977 h 493109"/>
                  <a:gd name="connsiteX52" fmla="*/ 1245421 w 1290665"/>
                  <a:gd name="connsiteY52" fmla="*/ 212121 h 493109"/>
                  <a:gd name="connsiteX53" fmla="*/ 1240659 w 1290665"/>
                  <a:gd name="connsiteY53" fmla="*/ 219265 h 493109"/>
                  <a:gd name="connsiteX54" fmla="*/ 1238278 w 1290665"/>
                  <a:gd name="connsiteY54" fmla="*/ 226409 h 493109"/>
                  <a:gd name="connsiteX55" fmla="*/ 1228753 w 1290665"/>
                  <a:gd name="connsiteY55" fmla="*/ 243077 h 493109"/>
                  <a:gd name="connsiteX56" fmla="*/ 1223990 w 1290665"/>
                  <a:gd name="connsiteY56" fmla="*/ 264509 h 493109"/>
                  <a:gd name="connsiteX57" fmla="*/ 1228753 w 1290665"/>
                  <a:gd name="connsiteY57" fmla="*/ 290702 h 493109"/>
                  <a:gd name="connsiteX58" fmla="*/ 1235896 w 1290665"/>
                  <a:gd name="connsiteY58" fmla="*/ 312134 h 493109"/>
                  <a:gd name="connsiteX59" fmla="*/ 1238278 w 1290665"/>
                  <a:gd name="connsiteY59" fmla="*/ 321659 h 493109"/>
                  <a:gd name="connsiteX60" fmla="*/ 1245421 w 1290665"/>
                  <a:gd name="connsiteY60" fmla="*/ 328802 h 493109"/>
                  <a:gd name="connsiteX61" fmla="*/ 1247803 w 1290665"/>
                  <a:gd name="connsiteY61" fmla="*/ 335946 h 493109"/>
                  <a:gd name="connsiteX62" fmla="*/ 1250184 w 1290665"/>
                  <a:gd name="connsiteY62" fmla="*/ 345471 h 493109"/>
                  <a:gd name="connsiteX63" fmla="*/ 1259709 w 1290665"/>
                  <a:gd name="connsiteY63" fmla="*/ 364521 h 493109"/>
                  <a:gd name="connsiteX64" fmla="*/ 1266853 w 1290665"/>
                  <a:gd name="connsiteY64" fmla="*/ 388334 h 493109"/>
                  <a:gd name="connsiteX65" fmla="*/ 1269234 w 1290665"/>
                  <a:gd name="connsiteY65" fmla="*/ 395477 h 493109"/>
                  <a:gd name="connsiteX66" fmla="*/ 1271615 w 1290665"/>
                  <a:gd name="connsiteY66" fmla="*/ 402621 h 493109"/>
                  <a:gd name="connsiteX67" fmla="*/ 1269234 w 1290665"/>
                  <a:gd name="connsiteY67" fmla="*/ 419290 h 493109"/>
                  <a:gd name="connsiteX68" fmla="*/ 1221609 w 1290665"/>
                  <a:gd name="connsiteY68" fmla="*/ 414527 h 493109"/>
                  <a:gd name="connsiteX69" fmla="*/ 1212084 w 1290665"/>
                  <a:gd name="connsiteY69" fmla="*/ 409765 h 493109"/>
                  <a:gd name="connsiteX70" fmla="*/ 1197796 w 1290665"/>
                  <a:gd name="connsiteY70" fmla="*/ 407384 h 493109"/>
                  <a:gd name="connsiteX71" fmla="*/ 1178746 w 1290665"/>
                  <a:gd name="connsiteY71" fmla="*/ 400240 h 493109"/>
                  <a:gd name="connsiteX72" fmla="*/ 1171603 w 1290665"/>
                  <a:gd name="connsiteY72" fmla="*/ 395477 h 493109"/>
                  <a:gd name="connsiteX73" fmla="*/ 1145409 w 1290665"/>
                  <a:gd name="connsiteY73" fmla="*/ 385952 h 493109"/>
                  <a:gd name="connsiteX74" fmla="*/ 1131121 w 1290665"/>
                  <a:gd name="connsiteY74" fmla="*/ 383571 h 493109"/>
                  <a:gd name="connsiteX75" fmla="*/ 1121596 w 1290665"/>
                  <a:gd name="connsiteY75" fmla="*/ 378809 h 493109"/>
                  <a:gd name="connsiteX76" fmla="*/ 1109690 w 1290665"/>
                  <a:gd name="connsiteY76" fmla="*/ 376427 h 493109"/>
                  <a:gd name="connsiteX77" fmla="*/ 1100165 w 1290665"/>
                  <a:gd name="connsiteY77" fmla="*/ 374046 h 493109"/>
                  <a:gd name="connsiteX78" fmla="*/ 1088259 w 1290665"/>
                  <a:gd name="connsiteY78" fmla="*/ 369284 h 493109"/>
                  <a:gd name="connsiteX79" fmla="*/ 1078734 w 1290665"/>
                  <a:gd name="connsiteY79" fmla="*/ 366902 h 493109"/>
                  <a:gd name="connsiteX80" fmla="*/ 1071590 w 1290665"/>
                  <a:gd name="connsiteY80" fmla="*/ 364521 h 493109"/>
                  <a:gd name="connsiteX81" fmla="*/ 1062065 w 1290665"/>
                  <a:gd name="connsiteY81" fmla="*/ 362140 h 493109"/>
                  <a:gd name="connsiteX82" fmla="*/ 1047778 w 1290665"/>
                  <a:gd name="connsiteY82" fmla="*/ 357377 h 493109"/>
                  <a:gd name="connsiteX83" fmla="*/ 1038253 w 1290665"/>
                  <a:gd name="connsiteY83" fmla="*/ 354996 h 493109"/>
                  <a:gd name="connsiteX84" fmla="*/ 1023965 w 1290665"/>
                  <a:gd name="connsiteY84" fmla="*/ 350234 h 493109"/>
                  <a:gd name="connsiteX85" fmla="*/ 1012059 w 1290665"/>
                  <a:gd name="connsiteY85" fmla="*/ 347852 h 493109"/>
                  <a:gd name="connsiteX86" fmla="*/ 1004915 w 1290665"/>
                  <a:gd name="connsiteY86" fmla="*/ 345471 h 493109"/>
                  <a:gd name="connsiteX87" fmla="*/ 988246 w 1290665"/>
                  <a:gd name="connsiteY87" fmla="*/ 343090 h 493109"/>
                  <a:gd name="connsiteX88" fmla="*/ 964434 w 1290665"/>
                  <a:gd name="connsiteY88" fmla="*/ 338327 h 493109"/>
                  <a:gd name="connsiteX89" fmla="*/ 933478 w 1290665"/>
                  <a:gd name="connsiteY89" fmla="*/ 335946 h 493109"/>
                  <a:gd name="connsiteX90" fmla="*/ 909665 w 1290665"/>
                  <a:gd name="connsiteY90" fmla="*/ 374046 h 493109"/>
                  <a:gd name="connsiteX91" fmla="*/ 912046 w 1290665"/>
                  <a:gd name="connsiteY91" fmla="*/ 381190 h 493109"/>
                  <a:gd name="connsiteX92" fmla="*/ 909665 w 1290665"/>
                  <a:gd name="connsiteY92" fmla="*/ 416909 h 493109"/>
                  <a:gd name="connsiteX93" fmla="*/ 904903 w 1290665"/>
                  <a:gd name="connsiteY93" fmla="*/ 431196 h 493109"/>
                  <a:gd name="connsiteX94" fmla="*/ 890615 w 1290665"/>
                  <a:gd name="connsiteY94" fmla="*/ 443102 h 493109"/>
                  <a:gd name="connsiteX95" fmla="*/ 885853 w 1290665"/>
                  <a:gd name="connsiteY95" fmla="*/ 450246 h 493109"/>
                  <a:gd name="connsiteX96" fmla="*/ 878709 w 1290665"/>
                  <a:gd name="connsiteY96" fmla="*/ 455009 h 493109"/>
                  <a:gd name="connsiteX97" fmla="*/ 869184 w 1290665"/>
                  <a:gd name="connsiteY97" fmla="*/ 462152 h 493109"/>
                  <a:gd name="connsiteX98" fmla="*/ 862040 w 1290665"/>
                  <a:gd name="connsiteY98" fmla="*/ 466915 h 493109"/>
                  <a:gd name="connsiteX99" fmla="*/ 847753 w 1290665"/>
                  <a:gd name="connsiteY99" fmla="*/ 471677 h 493109"/>
                  <a:gd name="connsiteX100" fmla="*/ 838228 w 1290665"/>
                  <a:gd name="connsiteY100" fmla="*/ 476440 h 493109"/>
                  <a:gd name="connsiteX101" fmla="*/ 823940 w 1290665"/>
                  <a:gd name="connsiteY101" fmla="*/ 485965 h 493109"/>
                  <a:gd name="connsiteX102" fmla="*/ 814415 w 1290665"/>
                  <a:gd name="connsiteY102" fmla="*/ 488346 h 493109"/>
                  <a:gd name="connsiteX103" fmla="*/ 797746 w 1290665"/>
                  <a:gd name="connsiteY103" fmla="*/ 493109 h 493109"/>
                  <a:gd name="connsiteX104" fmla="*/ 771553 w 1290665"/>
                  <a:gd name="connsiteY104" fmla="*/ 490727 h 493109"/>
                  <a:gd name="connsiteX105" fmla="*/ 757265 w 1290665"/>
                  <a:gd name="connsiteY105" fmla="*/ 476440 h 493109"/>
                  <a:gd name="connsiteX106" fmla="*/ 745359 w 1290665"/>
                  <a:gd name="connsiteY106" fmla="*/ 462152 h 493109"/>
                  <a:gd name="connsiteX107" fmla="*/ 738215 w 1290665"/>
                  <a:gd name="connsiteY107" fmla="*/ 455009 h 493109"/>
                  <a:gd name="connsiteX108" fmla="*/ 731071 w 1290665"/>
                  <a:gd name="connsiteY108" fmla="*/ 440721 h 493109"/>
                  <a:gd name="connsiteX109" fmla="*/ 728690 w 1290665"/>
                  <a:gd name="connsiteY109" fmla="*/ 433577 h 493109"/>
                  <a:gd name="connsiteX110" fmla="*/ 723928 w 1290665"/>
                  <a:gd name="connsiteY110" fmla="*/ 424052 h 493109"/>
                  <a:gd name="connsiteX111" fmla="*/ 716784 w 1290665"/>
                  <a:gd name="connsiteY111" fmla="*/ 409765 h 493109"/>
                  <a:gd name="connsiteX112" fmla="*/ 714403 w 1290665"/>
                  <a:gd name="connsiteY112" fmla="*/ 381190 h 493109"/>
                  <a:gd name="connsiteX113" fmla="*/ 702496 w 1290665"/>
                  <a:gd name="connsiteY113" fmla="*/ 371665 h 493109"/>
                  <a:gd name="connsiteX114" fmla="*/ 690590 w 1290665"/>
                  <a:gd name="connsiteY114" fmla="*/ 366902 h 493109"/>
                  <a:gd name="connsiteX115" fmla="*/ 683446 w 1290665"/>
                  <a:gd name="connsiteY115" fmla="*/ 369284 h 493109"/>
                  <a:gd name="connsiteX116" fmla="*/ 681065 w 1290665"/>
                  <a:gd name="connsiteY116" fmla="*/ 378809 h 493109"/>
                  <a:gd name="connsiteX117" fmla="*/ 688209 w 1290665"/>
                  <a:gd name="connsiteY117" fmla="*/ 400240 h 493109"/>
                  <a:gd name="connsiteX118" fmla="*/ 690590 w 1290665"/>
                  <a:gd name="connsiteY118" fmla="*/ 412146 h 493109"/>
                  <a:gd name="connsiteX119" fmla="*/ 692971 w 1290665"/>
                  <a:gd name="connsiteY119" fmla="*/ 419290 h 493109"/>
                  <a:gd name="connsiteX120" fmla="*/ 690590 w 1290665"/>
                  <a:gd name="connsiteY120" fmla="*/ 452627 h 493109"/>
                  <a:gd name="connsiteX121" fmla="*/ 688209 w 1290665"/>
                  <a:gd name="connsiteY121" fmla="*/ 459771 h 493109"/>
                  <a:gd name="connsiteX122" fmla="*/ 666778 w 1290665"/>
                  <a:gd name="connsiteY122" fmla="*/ 471677 h 493109"/>
                  <a:gd name="connsiteX123" fmla="*/ 659634 w 1290665"/>
                  <a:gd name="connsiteY123" fmla="*/ 476440 h 493109"/>
                  <a:gd name="connsiteX124" fmla="*/ 619153 w 1290665"/>
                  <a:gd name="connsiteY124" fmla="*/ 474059 h 493109"/>
                  <a:gd name="connsiteX125" fmla="*/ 612009 w 1290665"/>
                  <a:gd name="connsiteY125" fmla="*/ 469296 h 493109"/>
                  <a:gd name="connsiteX126" fmla="*/ 602484 w 1290665"/>
                  <a:gd name="connsiteY126" fmla="*/ 462152 h 493109"/>
                  <a:gd name="connsiteX127" fmla="*/ 588196 w 1290665"/>
                  <a:gd name="connsiteY127" fmla="*/ 450246 h 493109"/>
                  <a:gd name="connsiteX128" fmla="*/ 571528 w 1290665"/>
                  <a:gd name="connsiteY128" fmla="*/ 428815 h 493109"/>
                  <a:gd name="connsiteX129" fmla="*/ 562003 w 1290665"/>
                  <a:gd name="connsiteY129" fmla="*/ 416909 h 493109"/>
                  <a:gd name="connsiteX130" fmla="*/ 559621 w 1290665"/>
                  <a:gd name="connsiteY130" fmla="*/ 409765 h 493109"/>
                  <a:gd name="connsiteX131" fmla="*/ 552478 w 1290665"/>
                  <a:gd name="connsiteY131" fmla="*/ 402621 h 493109"/>
                  <a:gd name="connsiteX132" fmla="*/ 550096 w 1290665"/>
                  <a:gd name="connsiteY132" fmla="*/ 395477 h 493109"/>
                  <a:gd name="connsiteX133" fmla="*/ 497709 w 1290665"/>
                  <a:gd name="connsiteY133" fmla="*/ 385952 h 493109"/>
                  <a:gd name="connsiteX134" fmla="*/ 209578 w 1290665"/>
                  <a:gd name="connsiteY134" fmla="*/ 383571 h 493109"/>
                  <a:gd name="connsiteX135" fmla="*/ 188146 w 1290665"/>
                  <a:gd name="connsiteY135" fmla="*/ 381190 h 493109"/>
                  <a:gd name="connsiteX136" fmla="*/ 171478 w 1290665"/>
                  <a:gd name="connsiteY136" fmla="*/ 374046 h 493109"/>
                  <a:gd name="connsiteX137" fmla="*/ 140521 w 1290665"/>
                  <a:gd name="connsiteY137" fmla="*/ 366902 h 493109"/>
                  <a:gd name="connsiteX138" fmla="*/ 128615 w 1290665"/>
                  <a:gd name="connsiteY138" fmla="*/ 359759 h 493109"/>
                  <a:gd name="connsiteX139" fmla="*/ 119090 w 1290665"/>
                  <a:gd name="connsiteY139" fmla="*/ 357377 h 493109"/>
                  <a:gd name="connsiteX140" fmla="*/ 107184 w 1290665"/>
                  <a:gd name="connsiteY140" fmla="*/ 350234 h 493109"/>
                  <a:gd name="connsiteX141" fmla="*/ 90515 w 1290665"/>
                  <a:gd name="connsiteY141" fmla="*/ 345471 h 493109"/>
                  <a:gd name="connsiteX142" fmla="*/ 69084 w 1290665"/>
                  <a:gd name="connsiteY142" fmla="*/ 335946 h 493109"/>
                  <a:gd name="connsiteX143" fmla="*/ 61940 w 1290665"/>
                  <a:gd name="connsiteY143" fmla="*/ 333565 h 493109"/>
                  <a:gd name="connsiteX144" fmla="*/ 40509 w 1290665"/>
                  <a:gd name="connsiteY144" fmla="*/ 319277 h 493109"/>
                  <a:gd name="connsiteX145" fmla="*/ 26221 w 1290665"/>
                  <a:gd name="connsiteY145" fmla="*/ 309752 h 493109"/>
                  <a:gd name="connsiteX146" fmla="*/ 11934 w 1290665"/>
                  <a:gd name="connsiteY146" fmla="*/ 293084 h 493109"/>
                  <a:gd name="connsiteX147" fmla="*/ 9553 w 1290665"/>
                  <a:gd name="connsiteY147" fmla="*/ 285940 h 493109"/>
                  <a:gd name="connsiteX148" fmla="*/ 28 w 1290665"/>
                  <a:gd name="connsiteY148" fmla="*/ 269271 h 493109"/>
                  <a:gd name="connsiteX149" fmla="*/ 11934 w 1290665"/>
                  <a:gd name="connsiteY149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26371 w 1290665"/>
                  <a:gd name="connsiteY37" fmla="*/ 133540 h 493109"/>
                  <a:gd name="connsiteX38" fmla="*/ 1238278 w 1290665"/>
                  <a:gd name="connsiteY38" fmla="*/ 128777 h 493109"/>
                  <a:gd name="connsiteX39" fmla="*/ 1245421 w 1290665"/>
                  <a:gd name="connsiteY39" fmla="*/ 126396 h 493109"/>
                  <a:gd name="connsiteX40" fmla="*/ 1252565 w 1290665"/>
                  <a:gd name="connsiteY40" fmla="*/ 121634 h 493109"/>
                  <a:gd name="connsiteX41" fmla="*/ 1266853 w 1290665"/>
                  <a:gd name="connsiteY41" fmla="*/ 116871 h 493109"/>
                  <a:gd name="connsiteX42" fmla="*/ 1281140 w 1290665"/>
                  <a:gd name="connsiteY42" fmla="*/ 109727 h 493109"/>
                  <a:gd name="connsiteX43" fmla="*/ 1290665 w 1290665"/>
                  <a:gd name="connsiteY43" fmla="*/ 112109 h 493109"/>
                  <a:gd name="connsiteX44" fmla="*/ 1288284 w 1290665"/>
                  <a:gd name="connsiteY44" fmla="*/ 126396 h 493109"/>
                  <a:gd name="connsiteX45" fmla="*/ 1283521 w 1290665"/>
                  <a:gd name="connsiteY45" fmla="*/ 145446 h 493109"/>
                  <a:gd name="connsiteX46" fmla="*/ 1278759 w 1290665"/>
                  <a:gd name="connsiteY46" fmla="*/ 152590 h 493109"/>
                  <a:gd name="connsiteX47" fmla="*/ 1266853 w 1290665"/>
                  <a:gd name="connsiteY47" fmla="*/ 169259 h 493109"/>
                  <a:gd name="connsiteX48" fmla="*/ 1264471 w 1290665"/>
                  <a:gd name="connsiteY48" fmla="*/ 176402 h 493109"/>
                  <a:gd name="connsiteX49" fmla="*/ 1254946 w 1290665"/>
                  <a:gd name="connsiteY49" fmla="*/ 190690 h 493109"/>
                  <a:gd name="connsiteX50" fmla="*/ 1247803 w 1290665"/>
                  <a:gd name="connsiteY50" fmla="*/ 204977 h 493109"/>
                  <a:gd name="connsiteX51" fmla="*/ 1245421 w 1290665"/>
                  <a:gd name="connsiteY51" fmla="*/ 212121 h 493109"/>
                  <a:gd name="connsiteX52" fmla="*/ 1240659 w 1290665"/>
                  <a:gd name="connsiteY52" fmla="*/ 219265 h 493109"/>
                  <a:gd name="connsiteX53" fmla="*/ 1238278 w 1290665"/>
                  <a:gd name="connsiteY53" fmla="*/ 226409 h 493109"/>
                  <a:gd name="connsiteX54" fmla="*/ 1228753 w 1290665"/>
                  <a:gd name="connsiteY54" fmla="*/ 243077 h 493109"/>
                  <a:gd name="connsiteX55" fmla="*/ 1223990 w 1290665"/>
                  <a:gd name="connsiteY55" fmla="*/ 264509 h 493109"/>
                  <a:gd name="connsiteX56" fmla="*/ 1228753 w 1290665"/>
                  <a:gd name="connsiteY56" fmla="*/ 290702 h 493109"/>
                  <a:gd name="connsiteX57" fmla="*/ 1235896 w 1290665"/>
                  <a:gd name="connsiteY57" fmla="*/ 312134 h 493109"/>
                  <a:gd name="connsiteX58" fmla="*/ 1238278 w 1290665"/>
                  <a:gd name="connsiteY58" fmla="*/ 321659 h 493109"/>
                  <a:gd name="connsiteX59" fmla="*/ 1245421 w 1290665"/>
                  <a:gd name="connsiteY59" fmla="*/ 328802 h 493109"/>
                  <a:gd name="connsiteX60" fmla="*/ 1247803 w 1290665"/>
                  <a:gd name="connsiteY60" fmla="*/ 335946 h 493109"/>
                  <a:gd name="connsiteX61" fmla="*/ 1250184 w 1290665"/>
                  <a:gd name="connsiteY61" fmla="*/ 345471 h 493109"/>
                  <a:gd name="connsiteX62" fmla="*/ 1259709 w 1290665"/>
                  <a:gd name="connsiteY62" fmla="*/ 364521 h 493109"/>
                  <a:gd name="connsiteX63" fmla="*/ 1266853 w 1290665"/>
                  <a:gd name="connsiteY63" fmla="*/ 388334 h 493109"/>
                  <a:gd name="connsiteX64" fmla="*/ 1269234 w 1290665"/>
                  <a:gd name="connsiteY64" fmla="*/ 395477 h 493109"/>
                  <a:gd name="connsiteX65" fmla="*/ 1271615 w 1290665"/>
                  <a:gd name="connsiteY65" fmla="*/ 402621 h 493109"/>
                  <a:gd name="connsiteX66" fmla="*/ 1269234 w 1290665"/>
                  <a:gd name="connsiteY66" fmla="*/ 419290 h 493109"/>
                  <a:gd name="connsiteX67" fmla="*/ 1221609 w 1290665"/>
                  <a:gd name="connsiteY67" fmla="*/ 414527 h 493109"/>
                  <a:gd name="connsiteX68" fmla="*/ 1212084 w 1290665"/>
                  <a:gd name="connsiteY68" fmla="*/ 409765 h 493109"/>
                  <a:gd name="connsiteX69" fmla="*/ 1197796 w 1290665"/>
                  <a:gd name="connsiteY69" fmla="*/ 407384 h 493109"/>
                  <a:gd name="connsiteX70" fmla="*/ 1178746 w 1290665"/>
                  <a:gd name="connsiteY70" fmla="*/ 400240 h 493109"/>
                  <a:gd name="connsiteX71" fmla="*/ 1171603 w 1290665"/>
                  <a:gd name="connsiteY71" fmla="*/ 395477 h 493109"/>
                  <a:gd name="connsiteX72" fmla="*/ 1145409 w 1290665"/>
                  <a:gd name="connsiteY72" fmla="*/ 385952 h 493109"/>
                  <a:gd name="connsiteX73" fmla="*/ 1131121 w 1290665"/>
                  <a:gd name="connsiteY73" fmla="*/ 383571 h 493109"/>
                  <a:gd name="connsiteX74" fmla="*/ 1121596 w 1290665"/>
                  <a:gd name="connsiteY74" fmla="*/ 378809 h 493109"/>
                  <a:gd name="connsiteX75" fmla="*/ 1109690 w 1290665"/>
                  <a:gd name="connsiteY75" fmla="*/ 376427 h 493109"/>
                  <a:gd name="connsiteX76" fmla="*/ 1100165 w 1290665"/>
                  <a:gd name="connsiteY76" fmla="*/ 374046 h 493109"/>
                  <a:gd name="connsiteX77" fmla="*/ 1088259 w 1290665"/>
                  <a:gd name="connsiteY77" fmla="*/ 369284 h 493109"/>
                  <a:gd name="connsiteX78" fmla="*/ 1078734 w 1290665"/>
                  <a:gd name="connsiteY78" fmla="*/ 366902 h 493109"/>
                  <a:gd name="connsiteX79" fmla="*/ 1071590 w 1290665"/>
                  <a:gd name="connsiteY79" fmla="*/ 364521 h 493109"/>
                  <a:gd name="connsiteX80" fmla="*/ 1062065 w 1290665"/>
                  <a:gd name="connsiteY80" fmla="*/ 362140 h 493109"/>
                  <a:gd name="connsiteX81" fmla="*/ 1047778 w 1290665"/>
                  <a:gd name="connsiteY81" fmla="*/ 357377 h 493109"/>
                  <a:gd name="connsiteX82" fmla="*/ 1038253 w 1290665"/>
                  <a:gd name="connsiteY82" fmla="*/ 354996 h 493109"/>
                  <a:gd name="connsiteX83" fmla="*/ 1023965 w 1290665"/>
                  <a:gd name="connsiteY83" fmla="*/ 350234 h 493109"/>
                  <a:gd name="connsiteX84" fmla="*/ 1012059 w 1290665"/>
                  <a:gd name="connsiteY84" fmla="*/ 347852 h 493109"/>
                  <a:gd name="connsiteX85" fmla="*/ 1004915 w 1290665"/>
                  <a:gd name="connsiteY85" fmla="*/ 345471 h 493109"/>
                  <a:gd name="connsiteX86" fmla="*/ 988246 w 1290665"/>
                  <a:gd name="connsiteY86" fmla="*/ 343090 h 493109"/>
                  <a:gd name="connsiteX87" fmla="*/ 964434 w 1290665"/>
                  <a:gd name="connsiteY87" fmla="*/ 338327 h 493109"/>
                  <a:gd name="connsiteX88" fmla="*/ 933478 w 1290665"/>
                  <a:gd name="connsiteY88" fmla="*/ 335946 h 493109"/>
                  <a:gd name="connsiteX89" fmla="*/ 909665 w 1290665"/>
                  <a:gd name="connsiteY89" fmla="*/ 374046 h 493109"/>
                  <a:gd name="connsiteX90" fmla="*/ 912046 w 1290665"/>
                  <a:gd name="connsiteY90" fmla="*/ 381190 h 493109"/>
                  <a:gd name="connsiteX91" fmla="*/ 909665 w 1290665"/>
                  <a:gd name="connsiteY91" fmla="*/ 416909 h 493109"/>
                  <a:gd name="connsiteX92" fmla="*/ 904903 w 1290665"/>
                  <a:gd name="connsiteY92" fmla="*/ 431196 h 493109"/>
                  <a:gd name="connsiteX93" fmla="*/ 890615 w 1290665"/>
                  <a:gd name="connsiteY93" fmla="*/ 443102 h 493109"/>
                  <a:gd name="connsiteX94" fmla="*/ 885853 w 1290665"/>
                  <a:gd name="connsiteY94" fmla="*/ 450246 h 493109"/>
                  <a:gd name="connsiteX95" fmla="*/ 878709 w 1290665"/>
                  <a:gd name="connsiteY95" fmla="*/ 455009 h 493109"/>
                  <a:gd name="connsiteX96" fmla="*/ 869184 w 1290665"/>
                  <a:gd name="connsiteY96" fmla="*/ 462152 h 493109"/>
                  <a:gd name="connsiteX97" fmla="*/ 862040 w 1290665"/>
                  <a:gd name="connsiteY97" fmla="*/ 466915 h 493109"/>
                  <a:gd name="connsiteX98" fmla="*/ 847753 w 1290665"/>
                  <a:gd name="connsiteY98" fmla="*/ 471677 h 493109"/>
                  <a:gd name="connsiteX99" fmla="*/ 838228 w 1290665"/>
                  <a:gd name="connsiteY99" fmla="*/ 476440 h 493109"/>
                  <a:gd name="connsiteX100" fmla="*/ 823940 w 1290665"/>
                  <a:gd name="connsiteY100" fmla="*/ 485965 h 493109"/>
                  <a:gd name="connsiteX101" fmla="*/ 814415 w 1290665"/>
                  <a:gd name="connsiteY101" fmla="*/ 488346 h 493109"/>
                  <a:gd name="connsiteX102" fmla="*/ 797746 w 1290665"/>
                  <a:gd name="connsiteY102" fmla="*/ 493109 h 493109"/>
                  <a:gd name="connsiteX103" fmla="*/ 771553 w 1290665"/>
                  <a:gd name="connsiteY103" fmla="*/ 490727 h 493109"/>
                  <a:gd name="connsiteX104" fmla="*/ 757265 w 1290665"/>
                  <a:gd name="connsiteY104" fmla="*/ 476440 h 493109"/>
                  <a:gd name="connsiteX105" fmla="*/ 745359 w 1290665"/>
                  <a:gd name="connsiteY105" fmla="*/ 462152 h 493109"/>
                  <a:gd name="connsiteX106" fmla="*/ 738215 w 1290665"/>
                  <a:gd name="connsiteY106" fmla="*/ 455009 h 493109"/>
                  <a:gd name="connsiteX107" fmla="*/ 731071 w 1290665"/>
                  <a:gd name="connsiteY107" fmla="*/ 440721 h 493109"/>
                  <a:gd name="connsiteX108" fmla="*/ 728690 w 1290665"/>
                  <a:gd name="connsiteY108" fmla="*/ 433577 h 493109"/>
                  <a:gd name="connsiteX109" fmla="*/ 723928 w 1290665"/>
                  <a:gd name="connsiteY109" fmla="*/ 424052 h 493109"/>
                  <a:gd name="connsiteX110" fmla="*/ 716784 w 1290665"/>
                  <a:gd name="connsiteY110" fmla="*/ 409765 h 493109"/>
                  <a:gd name="connsiteX111" fmla="*/ 714403 w 1290665"/>
                  <a:gd name="connsiteY111" fmla="*/ 381190 h 493109"/>
                  <a:gd name="connsiteX112" fmla="*/ 702496 w 1290665"/>
                  <a:gd name="connsiteY112" fmla="*/ 371665 h 493109"/>
                  <a:gd name="connsiteX113" fmla="*/ 690590 w 1290665"/>
                  <a:gd name="connsiteY113" fmla="*/ 366902 h 493109"/>
                  <a:gd name="connsiteX114" fmla="*/ 683446 w 1290665"/>
                  <a:gd name="connsiteY114" fmla="*/ 369284 h 493109"/>
                  <a:gd name="connsiteX115" fmla="*/ 681065 w 1290665"/>
                  <a:gd name="connsiteY115" fmla="*/ 378809 h 493109"/>
                  <a:gd name="connsiteX116" fmla="*/ 688209 w 1290665"/>
                  <a:gd name="connsiteY116" fmla="*/ 400240 h 493109"/>
                  <a:gd name="connsiteX117" fmla="*/ 690590 w 1290665"/>
                  <a:gd name="connsiteY117" fmla="*/ 412146 h 493109"/>
                  <a:gd name="connsiteX118" fmla="*/ 692971 w 1290665"/>
                  <a:gd name="connsiteY118" fmla="*/ 419290 h 493109"/>
                  <a:gd name="connsiteX119" fmla="*/ 690590 w 1290665"/>
                  <a:gd name="connsiteY119" fmla="*/ 452627 h 493109"/>
                  <a:gd name="connsiteX120" fmla="*/ 688209 w 1290665"/>
                  <a:gd name="connsiteY120" fmla="*/ 459771 h 493109"/>
                  <a:gd name="connsiteX121" fmla="*/ 666778 w 1290665"/>
                  <a:gd name="connsiteY121" fmla="*/ 471677 h 493109"/>
                  <a:gd name="connsiteX122" fmla="*/ 659634 w 1290665"/>
                  <a:gd name="connsiteY122" fmla="*/ 476440 h 493109"/>
                  <a:gd name="connsiteX123" fmla="*/ 619153 w 1290665"/>
                  <a:gd name="connsiteY123" fmla="*/ 474059 h 493109"/>
                  <a:gd name="connsiteX124" fmla="*/ 612009 w 1290665"/>
                  <a:gd name="connsiteY124" fmla="*/ 469296 h 493109"/>
                  <a:gd name="connsiteX125" fmla="*/ 602484 w 1290665"/>
                  <a:gd name="connsiteY125" fmla="*/ 462152 h 493109"/>
                  <a:gd name="connsiteX126" fmla="*/ 588196 w 1290665"/>
                  <a:gd name="connsiteY126" fmla="*/ 450246 h 493109"/>
                  <a:gd name="connsiteX127" fmla="*/ 571528 w 1290665"/>
                  <a:gd name="connsiteY127" fmla="*/ 428815 h 493109"/>
                  <a:gd name="connsiteX128" fmla="*/ 562003 w 1290665"/>
                  <a:gd name="connsiteY128" fmla="*/ 416909 h 493109"/>
                  <a:gd name="connsiteX129" fmla="*/ 559621 w 1290665"/>
                  <a:gd name="connsiteY129" fmla="*/ 409765 h 493109"/>
                  <a:gd name="connsiteX130" fmla="*/ 552478 w 1290665"/>
                  <a:gd name="connsiteY130" fmla="*/ 402621 h 493109"/>
                  <a:gd name="connsiteX131" fmla="*/ 550096 w 1290665"/>
                  <a:gd name="connsiteY131" fmla="*/ 395477 h 493109"/>
                  <a:gd name="connsiteX132" fmla="*/ 497709 w 1290665"/>
                  <a:gd name="connsiteY132" fmla="*/ 385952 h 493109"/>
                  <a:gd name="connsiteX133" fmla="*/ 209578 w 1290665"/>
                  <a:gd name="connsiteY133" fmla="*/ 383571 h 493109"/>
                  <a:gd name="connsiteX134" fmla="*/ 188146 w 1290665"/>
                  <a:gd name="connsiteY134" fmla="*/ 381190 h 493109"/>
                  <a:gd name="connsiteX135" fmla="*/ 171478 w 1290665"/>
                  <a:gd name="connsiteY135" fmla="*/ 374046 h 493109"/>
                  <a:gd name="connsiteX136" fmla="*/ 140521 w 1290665"/>
                  <a:gd name="connsiteY136" fmla="*/ 366902 h 493109"/>
                  <a:gd name="connsiteX137" fmla="*/ 128615 w 1290665"/>
                  <a:gd name="connsiteY137" fmla="*/ 359759 h 493109"/>
                  <a:gd name="connsiteX138" fmla="*/ 119090 w 1290665"/>
                  <a:gd name="connsiteY138" fmla="*/ 357377 h 493109"/>
                  <a:gd name="connsiteX139" fmla="*/ 107184 w 1290665"/>
                  <a:gd name="connsiteY139" fmla="*/ 350234 h 493109"/>
                  <a:gd name="connsiteX140" fmla="*/ 90515 w 1290665"/>
                  <a:gd name="connsiteY140" fmla="*/ 345471 h 493109"/>
                  <a:gd name="connsiteX141" fmla="*/ 69084 w 1290665"/>
                  <a:gd name="connsiteY141" fmla="*/ 335946 h 493109"/>
                  <a:gd name="connsiteX142" fmla="*/ 61940 w 1290665"/>
                  <a:gd name="connsiteY142" fmla="*/ 333565 h 493109"/>
                  <a:gd name="connsiteX143" fmla="*/ 40509 w 1290665"/>
                  <a:gd name="connsiteY143" fmla="*/ 319277 h 493109"/>
                  <a:gd name="connsiteX144" fmla="*/ 26221 w 1290665"/>
                  <a:gd name="connsiteY144" fmla="*/ 309752 h 493109"/>
                  <a:gd name="connsiteX145" fmla="*/ 11934 w 1290665"/>
                  <a:gd name="connsiteY145" fmla="*/ 293084 h 493109"/>
                  <a:gd name="connsiteX146" fmla="*/ 9553 w 1290665"/>
                  <a:gd name="connsiteY146" fmla="*/ 285940 h 493109"/>
                  <a:gd name="connsiteX147" fmla="*/ 28 w 1290665"/>
                  <a:gd name="connsiteY147" fmla="*/ 269271 h 493109"/>
                  <a:gd name="connsiteX148" fmla="*/ 11934 w 1290665"/>
                  <a:gd name="connsiteY148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38278 w 1290665"/>
                  <a:gd name="connsiteY37" fmla="*/ 128777 h 493109"/>
                  <a:gd name="connsiteX38" fmla="*/ 1245421 w 1290665"/>
                  <a:gd name="connsiteY38" fmla="*/ 126396 h 493109"/>
                  <a:gd name="connsiteX39" fmla="*/ 1252565 w 1290665"/>
                  <a:gd name="connsiteY39" fmla="*/ 121634 h 493109"/>
                  <a:gd name="connsiteX40" fmla="*/ 1266853 w 1290665"/>
                  <a:gd name="connsiteY40" fmla="*/ 116871 h 493109"/>
                  <a:gd name="connsiteX41" fmla="*/ 1281140 w 1290665"/>
                  <a:gd name="connsiteY41" fmla="*/ 109727 h 493109"/>
                  <a:gd name="connsiteX42" fmla="*/ 1290665 w 1290665"/>
                  <a:gd name="connsiteY42" fmla="*/ 112109 h 493109"/>
                  <a:gd name="connsiteX43" fmla="*/ 1288284 w 1290665"/>
                  <a:gd name="connsiteY43" fmla="*/ 126396 h 493109"/>
                  <a:gd name="connsiteX44" fmla="*/ 1283521 w 1290665"/>
                  <a:gd name="connsiteY44" fmla="*/ 145446 h 493109"/>
                  <a:gd name="connsiteX45" fmla="*/ 1278759 w 1290665"/>
                  <a:gd name="connsiteY45" fmla="*/ 152590 h 493109"/>
                  <a:gd name="connsiteX46" fmla="*/ 1266853 w 1290665"/>
                  <a:gd name="connsiteY46" fmla="*/ 169259 h 493109"/>
                  <a:gd name="connsiteX47" fmla="*/ 1264471 w 1290665"/>
                  <a:gd name="connsiteY47" fmla="*/ 176402 h 493109"/>
                  <a:gd name="connsiteX48" fmla="*/ 1254946 w 1290665"/>
                  <a:gd name="connsiteY48" fmla="*/ 190690 h 493109"/>
                  <a:gd name="connsiteX49" fmla="*/ 1247803 w 1290665"/>
                  <a:gd name="connsiteY49" fmla="*/ 204977 h 493109"/>
                  <a:gd name="connsiteX50" fmla="*/ 1245421 w 1290665"/>
                  <a:gd name="connsiteY50" fmla="*/ 212121 h 493109"/>
                  <a:gd name="connsiteX51" fmla="*/ 1240659 w 1290665"/>
                  <a:gd name="connsiteY51" fmla="*/ 219265 h 493109"/>
                  <a:gd name="connsiteX52" fmla="*/ 1238278 w 1290665"/>
                  <a:gd name="connsiteY52" fmla="*/ 226409 h 493109"/>
                  <a:gd name="connsiteX53" fmla="*/ 1228753 w 1290665"/>
                  <a:gd name="connsiteY53" fmla="*/ 243077 h 493109"/>
                  <a:gd name="connsiteX54" fmla="*/ 1223990 w 1290665"/>
                  <a:gd name="connsiteY54" fmla="*/ 264509 h 493109"/>
                  <a:gd name="connsiteX55" fmla="*/ 1228753 w 1290665"/>
                  <a:gd name="connsiteY55" fmla="*/ 290702 h 493109"/>
                  <a:gd name="connsiteX56" fmla="*/ 1235896 w 1290665"/>
                  <a:gd name="connsiteY56" fmla="*/ 312134 h 493109"/>
                  <a:gd name="connsiteX57" fmla="*/ 1238278 w 1290665"/>
                  <a:gd name="connsiteY57" fmla="*/ 321659 h 493109"/>
                  <a:gd name="connsiteX58" fmla="*/ 1245421 w 1290665"/>
                  <a:gd name="connsiteY58" fmla="*/ 328802 h 493109"/>
                  <a:gd name="connsiteX59" fmla="*/ 1247803 w 1290665"/>
                  <a:gd name="connsiteY59" fmla="*/ 335946 h 493109"/>
                  <a:gd name="connsiteX60" fmla="*/ 1250184 w 1290665"/>
                  <a:gd name="connsiteY60" fmla="*/ 345471 h 493109"/>
                  <a:gd name="connsiteX61" fmla="*/ 1259709 w 1290665"/>
                  <a:gd name="connsiteY61" fmla="*/ 364521 h 493109"/>
                  <a:gd name="connsiteX62" fmla="*/ 1266853 w 1290665"/>
                  <a:gd name="connsiteY62" fmla="*/ 388334 h 493109"/>
                  <a:gd name="connsiteX63" fmla="*/ 1269234 w 1290665"/>
                  <a:gd name="connsiteY63" fmla="*/ 395477 h 493109"/>
                  <a:gd name="connsiteX64" fmla="*/ 1271615 w 1290665"/>
                  <a:gd name="connsiteY64" fmla="*/ 402621 h 493109"/>
                  <a:gd name="connsiteX65" fmla="*/ 1269234 w 1290665"/>
                  <a:gd name="connsiteY65" fmla="*/ 419290 h 493109"/>
                  <a:gd name="connsiteX66" fmla="*/ 1221609 w 1290665"/>
                  <a:gd name="connsiteY66" fmla="*/ 414527 h 493109"/>
                  <a:gd name="connsiteX67" fmla="*/ 1212084 w 1290665"/>
                  <a:gd name="connsiteY67" fmla="*/ 409765 h 493109"/>
                  <a:gd name="connsiteX68" fmla="*/ 1197796 w 1290665"/>
                  <a:gd name="connsiteY68" fmla="*/ 407384 h 493109"/>
                  <a:gd name="connsiteX69" fmla="*/ 1178746 w 1290665"/>
                  <a:gd name="connsiteY69" fmla="*/ 400240 h 493109"/>
                  <a:gd name="connsiteX70" fmla="*/ 1171603 w 1290665"/>
                  <a:gd name="connsiteY70" fmla="*/ 395477 h 493109"/>
                  <a:gd name="connsiteX71" fmla="*/ 1145409 w 1290665"/>
                  <a:gd name="connsiteY71" fmla="*/ 385952 h 493109"/>
                  <a:gd name="connsiteX72" fmla="*/ 1131121 w 1290665"/>
                  <a:gd name="connsiteY72" fmla="*/ 383571 h 493109"/>
                  <a:gd name="connsiteX73" fmla="*/ 1121596 w 1290665"/>
                  <a:gd name="connsiteY73" fmla="*/ 378809 h 493109"/>
                  <a:gd name="connsiteX74" fmla="*/ 1109690 w 1290665"/>
                  <a:gd name="connsiteY74" fmla="*/ 376427 h 493109"/>
                  <a:gd name="connsiteX75" fmla="*/ 1100165 w 1290665"/>
                  <a:gd name="connsiteY75" fmla="*/ 374046 h 493109"/>
                  <a:gd name="connsiteX76" fmla="*/ 1088259 w 1290665"/>
                  <a:gd name="connsiteY76" fmla="*/ 369284 h 493109"/>
                  <a:gd name="connsiteX77" fmla="*/ 1078734 w 1290665"/>
                  <a:gd name="connsiteY77" fmla="*/ 366902 h 493109"/>
                  <a:gd name="connsiteX78" fmla="*/ 1071590 w 1290665"/>
                  <a:gd name="connsiteY78" fmla="*/ 364521 h 493109"/>
                  <a:gd name="connsiteX79" fmla="*/ 1062065 w 1290665"/>
                  <a:gd name="connsiteY79" fmla="*/ 362140 h 493109"/>
                  <a:gd name="connsiteX80" fmla="*/ 1047778 w 1290665"/>
                  <a:gd name="connsiteY80" fmla="*/ 357377 h 493109"/>
                  <a:gd name="connsiteX81" fmla="*/ 1038253 w 1290665"/>
                  <a:gd name="connsiteY81" fmla="*/ 354996 h 493109"/>
                  <a:gd name="connsiteX82" fmla="*/ 1023965 w 1290665"/>
                  <a:gd name="connsiteY82" fmla="*/ 350234 h 493109"/>
                  <a:gd name="connsiteX83" fmla="*/ 1012059 w 1290665"/>
                  <a:gd name="connsiteY83" fmla="*/ 347852 h 493109"/>
                  <a:gd name="connsiteX84" fmla="*/ 1004915 w 1290665"/>
                  <a:gd name="connsiteY84" fmla="*/ 345471 h 493109"/>
                  <a:gd name="connsiteX85" fmla="*/ 988246 w 1290665"/>
                  <a:gd name="connsiteY85" fmla="*/ 343090 h 493109"/>
                  <a:gd name="connsiteX86" fmla="*/ 964434 w 1290665"/>
                  <a:gd name="connsiteY86" fmla="*/ 338327 h 493109"/>
                  <a:gd name="connsiteX87" fmla="*/ 933478 w 1290665"/>
                  <a:gd name="connsiteY87" fmla="*/ 335946 h 493109"/>
                  <a:gd name="connsiteX88" fmla="*/ 909665 w 1290665"/>
                  <a:gd name="connsiteY88" fmla="*/ 374046 h 493109"/>
                  <a:gd name="connsiteX89" fmla="*/ 912046 w 1290665"/>
                  <a:gd name="connsiteY89" fmla="*/ 381190 h 493109"/>
                  <a:gd name="connsiteX90" fmla="*/ 909665 w 1290665"/>
                  <a:gd name="connsiteY90" fmla="*/ 416909 h 493109"/>
                  <a:gd name="connsiteX91" fmla="*/ 904903 w 1290665"/>
                  <a:gd name="connsiteY91" fmla="*/ 431196 h 493109"/>
                  <a:gd name="connsiteX92" fmla="*/ 890615 w 1290665"/>
                  <a:gd name="connsiteY92" fmla="*/ 443102 h 493109"/>
                  <a:gd name="connsiteX93" fmla="*/ 885853 w 1290665"/>
                  <a:gd name="connsiteY93" fmla="*/ 450246 h 493109"/>
                  <a:gd name="connsiteX94" fmla="*/ 878709 w 1290665"/>
                  <a:gd name="connsiteY94" fmla="*/ 455009 h 493109"/>
                  <a:gd name="connsiteX95" fmla="*/ 869184 w 1290665"/>
                  <a:gd name="connsiteY95" fmla="*/ 462152 h 493109"/>
                  <a:gd name="connsiteX96" fmla="*/ 862040 w 1290665"/>
                  <a:gd name="connsiteY96" fmla="*/ 466915 h 493109"/>
                  <a:gd name="connsiteX97" fmla="*/ 847753 w 1290665"/>
                  <a:gd name="connsiteY97" fmla="*/ 471677 h 493109"/>
                  <a:gd name="connsiteX98" fmla="*/ 838228 w 1290665"/>
                  <a:gd name="connsiteY98" fmla="*/ 476440 h 493109"/>
                  <a:gd name="connsiteX99" fmla="*/ 823940 w 1290665"/>
                  <a:gd name="connsiteY99" fmla="*/ 485965 h 493109"/>
                  <a:gd name="connsiteX100" fmla="*/ 814415 w 1290665"/>
                  <a:gd name="connsiteY100" fmla="*/ 488346 h 493109"/>
                  <a:gd name="connsiteX101" fmla="*/ 797746 w 1290665"/>
                  <a:gd name="connsiteY101" fmla="*/ 493109 h 493109"/>
                  <a:gd name="connsiteX102" fmla="*/ 771553 w 1290665"/>
                  <a:gd name="connsiteY102" fmla="*/ 490727 h 493109"/>
                  <a:gd name="connsiteX103" fmla="*/ 757265 w 1290665"/>
                  <a:gd name="connsiteY103" fmla="*/ 476440 h 493109"/>
                  <a:gd name="connsiteX104" fmla="*/ 745359 w 1290665"/>
                  <a:gd name="connsiteY104" fmla="*/ 462152 h 493109"/>
                  <a:gd name="connsiteX105" fmla="*/ 738215 w 1290665"/>
                  <a:gd name="connsiteY105" fmla="*/ 455009 h 493109"/>
                  <a:gd name="connsiteX106" fmla="*/ 731071 w 1290665"/>
                  <a:gd name="connsiteY106" fmla="*/ 440721 h 493109"/>
                  <a:gd name="connsiteX107" fmla="*/ 728690 w 1290665"/>
                  <a:gd name="connsiteY107" fmla="*/ 433577 h 493109"/>
                  <a:gd name="connsiteX108" fmla="*/ 723928 w 1290665"/>
                  <a:gd name="connsiteY108" fmla="*/ 424052 h 493109"/>
                  <a:gd name="connsiteX109" fmla="*/ 716784 w 1290665"/>
                  <a:gd name="connsiteY109" fmla="*/ 409765 h 493109"/>
                  <a:gd name="connsiteX110" fmla="*/ 714403 w 1290665"/>
                  <a:gd name="connsiteY110" fmla="*/ 381190 h 493109"/>
                  <a:gd name="connsiteX111" fmla="*/ 702496 w 1290665"/>
                  <a:gd name="connsiteY111" fmla="*/ 371665 h 493109"/>
                  <a:gd name="connsiteX112" fmla="*/ 690590 w 1290665"/>
                  <a:gd name="connsiteY112" fmla="*/ 366902 h 493109"/>
                  <a:gd name="connsiteX113" fmla="*/ 683446 w 1290665"/>
                  <a:gd name="connsiteY113" fmla="*/ 369284 h 493109"/>
                  <a:gd name="connsiteX114" fmla="*/ 681065 w 1290665"/>
                  <a:gd name="connsiteY114" fmla="*/ 378809 h 493109"/>
                  <a:gd name="connsiteX115" fmla="*/ 688209 w 1290665"/>
                  <a:gd name="connsiteY115" fmla="*/ 400240 h 493109"/>
                  <a:gd name="connsiteX116" fmla="*/ 690590 w 1290665"/>
                  <a:gd name="connsiteY116" fmla="*/ 412146 h 493109"/>
                  <a:gd name="connsiteX117" fmla="*/ 692971 w 1290665"/>
                  <a:gd name="connsiteY117" fmla="*/ 419290 h 493109"/>
                  <a:gd name="connsiteX118" fmla="*/ 690590 w 1290665"/>
                  <a:gd name="connsiteY118" fmla="*/ 452627 h 493109"/>
                  <a:gd name="connsiteX119" fmla="*/ 688209 w 1290665"/>
                  <a:gd name="connsiteY119" fmla="*/ 459771 h 493109"/>
                  <a:gd name="connsiteX120" fmla="*/ 666778 w 1290665"/>
                  <a:gd name="connsiteY120" fmla="*/ 471677 h 493109"/>
                  <a:gd name="connsiteX121" fmla="*/ 659634 w 1290665"/>
                  <a:gd name="connsiteY121" fmla="*/ 476440 h 493109"/>
                  <a:gd name="connsiteX122" fmla="*/ 619153 w 1290665"/>
                  <a:gd name="connsiteY122" fmla="*/ 474059 h 493109"/>
                  <a:gd name="connsiteX123" fmla="*/ 612009 w 1290665"/>
                  <a:gd name="connsiteY123" fmla="*/ 469296 h 493109"/>
                  <a:gd name="connsiteX124" fmla="*/ 602484 w 1290665"/>
                  <a:gd name="connsiteY124" fmla="*/ 462152 h 493109"/>
                  <a:gd name="connsiteX125" fmla="*/ 588196 w 1290665"/>
                  <a:gd name="connsiteY125" fmla="*/ 450246 h 493109"/>
                  <a:gd name="connsiteX126" fmla="*/ 571528 w 1290665"/>
                  <a:gd name="connsiteY126" fmla="*/ 428815 h 493109"/>
                  <a:gd name="connsiteX127" fmla="*/ 562003 w 1290665"/>
                  <a:gd name="connsiteY127" fmla="*/ 416909 h 493109"/>
                  <a:gd name="connsiteX128" fmla="*/ 559621 w 1290665"/>
                  <a:gd name="connsiteY128" fmla="*/ 409765 h 493109"/>
                  <a:gd name="connsiteX129" fmla="*/ 552478 w 1290665"/>
                  <a:gd name="connsiteY129" fmla="*/ 402621 h 493109"/>
                  <a:gd name="connsiteX130" fmla="*/ 550096 w 1290665"/>
                  <a:gd name="connsiteY130" fmla="*/ 395477 h 493109"/>
                  <a:gd name="connsiteX131" fmla="*/ 497709 w 1290665"/>
                  <a:gd name="connsiteY131" fmla="*/ 385952 h 493109"/>
                  <a:gd name="connsiteX132" fmla="*/ 209578 w 1290665"/>
                  <a:gd name="connsiteY132" fmla="*/ 383571 h 493109"/>
                  <a:gd name="connsiteX133" fmla="*/ 188146 w 1290665"/>
                  <a:gd name="connsiteY133" fmla="*/ 381190 h 493109"/>
                  <a:gd name="connsiteX134" fmla="*/ 171478 w 1290665"/>
                  <a:gd name="connsiteY134" fmla="*/ 374046 h 493109"/>
                  <a:gd name="connsiteX135" fmla="*/ 140521 w 1290665"/>
                  <a:gd name="connsiteY135" fmla="*/ 366902 h 493109"/>
                  <a:gd name="connsiteX136" fmla="*/ 128615 w 1290665"/>
                  <a:gd name="connsiteY136" fmla="*/ 359759 h 493109"/>
                  <a:gd name="connsiteX137" fmla="*/ 119090 w 1290665"/>
                  <a:gd name="connsiteY137" fmla="*/ 357377 h 493109"/>
                  <a:gd name="connsiteX138" fmla="*/ 107184 w 1290665"/>
                  <a:gd name="connsiteY138" fmla="*/ 350234 h 493109"/>
                  <a:gd name="connsiteX139" fmla="*/ 90515 w 1290665"/>
                  <a:gd name="connsiteY139" fmla="*/ 345471 h 493109"/>
                  <a:gd name="connsiteX140" fmla="*/ 69084 w 1290665"/>
                  <a:gd name="connsiteY140" fmla="*/ 335946 h 493109"/>
                  <a:gd name="connsiteX141" fmla="*/ 61940 w 1290665"/>
                  <a:gd name="connsiteY141" fmla="*/ 333565 h 493109"/>
                  <a:gd name="connsiteX142" fmla="*/ 40509 w 1290665"/>
                  <a:gd name="connsiteY142" fmla="*/ 319277 h 493109"/>
                  <a:gd name="connsiteX143" fmla="*/ 26221 w 1290665"/>
                  <a:gd name="connsiteY143" fmla="*/ 309752 h 493109"/>
                  <a:gd name="connsiteX144" fmla="*/ 11934 w 1290665"/>
                  <a:gd name="connsiteY144" fmla="*/ 293084 h 493109"/>
                  <a:gd name="connsiteX145" fmla="*/ 9553 w 1290665"/>
                  <a:gd name="connsiteY145" fmla="*/ 285940 h 493109"/>
                  <a:gd name="connsiteX146" fmla="*/ 28 w 1290665"/>
                  <a:gd name="connsiteY146" fmla="*/ 269271 h 493109"/>
                  <a:gd name="connsiteX147" fmla="*/ 11934 w 1290665"/>
                  <a:gd name="connsiteY147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85866 w 1290665"/>
                  <a:gd name="connsiteY36" fmla="*/ 133786 h 493109"/>
                  <a:gd name="connsiteX37" fmla="*/ 1238278 w 1290665"/>
                  <a:gd name="connsiteY37" fmla="*/ 128777 h 493109"/>
                  <a:gd name="connsiteX38" fmla="*/ 1245421 w 1290665"/>
                  <a:gd name="connsiteY38" fmla="*/ 126396 h 493109"/>
                  <a:gd name="connsiteX39" fmla="*/ 1252565 w 1290665"/>
                  <a:gd name="connsiteY39" fmla="*/ 121634 h 493109"/>
                  <a:gd name="connsiteX40" fmla="*/ 1266853 w 1290665"/>
                  <a:gd name="connsiteY40" fmla="*/ 116871 h 493109"/>
                  <a:gd name="connsiteX41" fmla="*/ 1281140 w 1290665"/>
                  <a:gd name="connsiteY41" fmla="*/ 109727 h 493109"/>
                  <a:gd name="connsiteX42" fmla="*/ 1290665 w 1290665"/>
                  <a:gd name="connsiteY42" fmla="*/ 112109 h 493109"/>
                  <a:gd name="connsiteX43" fmla="*/ 1288284 w 1290665"/>
                  <a:gd name="connsiteY43" fmla="*/ 126396 h 493109"/>
                  <a:gd name="connsiteX44" fmla="*/ 1283521 w 1290665"/>
                  <a:gd name="connsiteY44" fmla="*/ 145446 h 493109"/>
                  <a:gd name="connsiteX45" fmla="*/ 1278759 w 1290665"/>
                  <a:gd name="connsiteY45" fmla="*/ 152590 h 493109"/>
                  <a:gd name="connsiteX46" fmla="*/ 1266853 w 1290665"/>
                  <a:gd name="connsiteY46" fmla="*/ 169259 h 493109"/>
                  <a:gd name="connsiteX47" fmla="*/ 1264471 w 1290665"/>
                  <a:gd name="connsiteY47" fmla="*/ 176402 h 493109"/>
                  <a:gd name="connsiteX48" fmla="*/ 1254946 w 1290665"/>
                  <a:gd name="connsiteY48" fmla="*/ 190690 h 493109"/>
                  <a:gd name="connsiteX49" fmla="*/ 1247803 w 1290665"/>
                  <a:gd name="connsiteY49" fmla="*/ 204977 h 493109"/>
                  <a:gd name="connsiteX50" fmla="*/ 1245421 w 1290665"/>
                  <a:gd name="connsiteY50" fmla="*/ 212121 h 493109"/>
                  <a:gd name="connsiteX51" fmla="*/ 1240659 w 1290665"/>
                  <a:gd name="connsiteY51" fmla="*/ 219265 h 493109"/>
                  <a:gd name="connsiteX52" fmla="*/ 1238278 w 1290665"/>
                  <a:gd name="connsiteY52" fmla="*/ 226409 h 493109"/>
                  <a:gd name="connsiteX53" fmla="*/ 1228753 w 1290665"/>
                  <a:gd name="connsiteY53" fmla="*/ 243077 h 493109"/>
                  <a:gd name="connsiteX54" fmla="*/ 1223990 w 1290665"/>
                  <a:gd name="connsiteY54" fmla="*/ 264509 h 493109"/>
                  <a:gd name="connsiteX55" fmla="*/ 1228753 w 1290665"/>
                  <a:gd name="connsiteY55" fmla="*/ 290702 h 493109"/>
                  <a:gd name="connsiteX56" fmla="*/ 1235896 w 1290665"/>
                  <a:gd name="connsiteY56" fmla="*/ 312134 h 493109"/>
                  <a:gd name="connsiteX57" fmla="*/ 1238278 w 1290665"/>
                  <a:gd name="connsiteY57" fmla="*/ 321659 h 493109"/>
                  <a:gd name="connsiteX58" fmla="*/ 1245421 w 1290665"/>
                  <a:gd name="connsiteY58" fmla="*/ 328802 h 493109"/>
                  <a:gd name="connsiteX59" fmla="*/ 1247803 w 1290665"/>
                  <a:gd name="connsiteY59" fmla="*/ 335946 h 493109"/>
                  <a:gd name="connsiteX60" fmla="*/ 1250184 w 1290665"/>
                  <a:gd name="connsiteY60" fmla="*/ 345471 h 493109"/>
                  <a:gd name="connsiteX61" fmla="*/ 1259709 w 1290665"/>
                  <a:gd name="connsiteY61" fmla="*/ 364521 h 493109"/>
                  <a:gd name="connsiteX62" fmla="*/ 1266853 w 1290665"/>
                  <a:gd name="connsiteY62" fmla="*/ 388334 h 493109"/>
                  <a:gd name="connsiteX63" fmla="*/ 1269234 w 1290665"/>
                  <a:gd name="connsiteY63" fmla="*/ 395477 h 493109"/>
                  <a:gd name="connsiteX64" fmla="*/ 1271615 w 1290665"/>
                  <a:gd name="connsiteY64" fmla="*/ 402621 h 493109"/>
                  <a:gd name="connsiteX65" fmla="*/ 1269234 w 1290665"/>
                  <a:gd name="connsiteY65" fmla="*/ 419290 h 493109"/>
                  <a:gd name="connsiteX66" fmla="*/ 1221609 w 1290665"/>
                  <a:gd name="connsiteY66" fmla="*/ 414527 h 493109"/>
                  <a:gd name="connsiteX67" fmla="*/ 1212084 w 1290665"/>
                  <a:gd name="connsiteY67" fmla="*/ 409765 h 493109"/>
                  <a:gd name="connsiteX68" fmla="*/ 1197796 w 1290665"/>
                  <a:gd name="connsiteY68" fmla="*/ 407384 h 493109"/>
                  <a:gd name="connsiteX69" fmla="*/ 1178746 w 1290665"/>
                  <a:gd name="connsiteY69" fmla="*/ 400240 h 493109"/>
                  <a:gd name="connsiteX70" fmla="*/ 1171603 w 1290665"/>
                  <a:gd name="connsiteY70" fmla="*/ 395477 h 493109"/>
                  <a:gd name="connsiteX71" fmla="*/ 1145409 w 1290665"/>
                  <a:gd name="connsiteY71" fmla="*/ 385952 h 493109"/>
                  <a:gd name="connsiteX72" fmla="*/ 1131121 w 1290665"/>
                  <a:gd name="connsiteY72" fmla="*/ 383571 h 493109"/>
                  <a:gd name="connsiteX73" fmla="*/ 1121596 w 1290665"/>
                  <a:gd name="connsiteY73" fmla="*/ 378809 h 493109"/>
                  <a:gd name="connsiteX74" fmla="*/ 1109690 w 1290665"/>
                  <a:gd name="connsiteY74" fmla="*/ 376427 h 493109"/>
                  <a:gd name="connsiteX75" fmla="*/ 1100165 w 1290665"/>
                  <a:gd name="connsiteY75" fmla="*/ 374046 h 493109"/>
                  <a:gd name="connsiteX76" fmla="*/ 1088259 w 1290665"/>
                  <a:gd name="connsiteY76" fmla="*/ 369284 h 493109"/>
                  <a:gd name="connsiteX77" fmla="*/ 1078734 w 1290665"/>
                  <a:gd name="connsiteY77" fmla="*/ 366902 h 493109"/>
                  <a:gd name="connsiteX78" fmla="*/ 1071590 w 1290665"/>
                  <a:gd name="connsiteY78" fmla="*/ 364521 h 493109"/>
                  <a:gd name="connsiteX79" fmla="*/ 1062065 w 1290665"/>
                  <a:gd name="connsiteY79" fmla="*/ 362140 h 493109"/>
                  <a:gd name="connsiteX80" fmla="*/ 1047778 w 1290665"/>
                  <a:gd name="connsiteY80" fmla="*/ 357377 h 493109"/>
                  <a:gd name="connsiteX81" fmla="*/ 1038253 w 1290665"/>
                  <a:gd name="connsiteY81" fmla="*/ 354996 h 493109"/>
                  <a:gd name="connsiteX82" fmla="*/ 1023965 w 1290665"/>
                  <a:gd name="connsiteY82" fmla="*/ 350234 h 493109"/>
                  <a:gd name="connsiteX83" fmla="*/ 1012059 w 1290665"/>
                  <a:gd name="connsiteY83" fmla="*/ 347852 h 493109"/>
                  <a:gd name="connsiteX84" fmla="*/ 1004915 w 1290665"/>
                  <a:gd name="connsiteY84" fmla="*/ 345471 h 493109"/>
                  <a:gd name="connsiteX85" fmla="*/ 988246 w 1290665"/>
                  <a:gd name="connsiteY85" fmla="*/ 343090 h 493109"/>
                  <a:gd name="connsiteX86" fmla="*/ 964434 w 1290665"/>
                  <a:gd name="connsiteY86" fmla="*/ 338327 h 493109"/>
                  <a:gd name="connsiteX87" fmla="*/ 933478 w 1290665"/>
                  <a:gd name="connsiteY87" fmla="*/ 335946 h 493109"/>
                  <a:gd name="connsiteX88" fmla="*/ 909665 w 1290665"/>
                  <a:gd name="connsiteY88" fmla="*/ 374046 h 493109"/>
                  <a:gd name="connsiteX89" fmla="*/ 912046 w 1290665"/>
                  <a:gd name="connsiteY89" fmla="*/ 381190 h 493109"/>
                  <a:gd name="connsiteX90" fmla="*/ 909665 w 1290665"/>
                  <a:gd name="connsiteY90" fmla="*/ 416909 h 493109"/>
                  <a:gd name="connsiteX91" fmla="*/ 904903 w 1290665"/>
                  <a:gd name="connsiteY91" fmla="*/ 431196 h 493109"/>
                  <a:gd name="connsiteX92" fmla="*/ 890615 w 1290665"/>
                  <a:gd name="connsiteY92" fmla="*/ 443102 h 493109"/>
                  <a:gd name="connsiteX93" fmla="*/ 885853 w 1290665"/>
                  <a:gd name="connsiteY93" fmla="*/ 450246 h 493109"/>
                  <a:gd name="connsiteX94" fmla="*/ 878709 w 1290665"/>
                  <a:gd name="connsiteY94" fmla="*/ 455009 h 493109"/>
                  <a:gd name="connsiteX95" fmla="*/ 869184 w 1290665"/>
                  <a:gd name="connsiteY95" fmla="*/ 462152 h 493109"/>
                  <a:gd name="connsiteX96" fmla="*/ 862040 w 1290665"/>
                  <a:gd name="connsiteY96" fmla="*/ 466915 h 493109"/>
                  <a:gd name="connsiteX97" fmla="*/ 847753 w 1290665"/>
                  <a:gd name="connsiteY97" fmla="*/ 471677 h 493109"/>
                  <a:gd name="connsiteX98" fmla="*/ 838228 w 1290665"/>
                  <a:gd name="connsiteY98" fmla="*/ 476440 h 493109"/>
                  <a:gd name="connsiteX99" fmla="*/ 823940 w 1290665"/>
                  <a:gd name="connsiteY99" fmla="*/ 485965 h 493109"/>
                  <a:gd name="connsiteX100" fmla="*/ 814415 w 1290665"/>
                  <a:gd name="connsiteY100" fmla="*/ 488346 h 493109"/>
                  <a:gd name="connsiteX101" fmla="*/ 797746 w 1290665"/>
                  <a:gd name="connsiteY101" fmla="*/ 493109 h 493109"/>
                  <a:gd name="connsiteX102" fmla="*/ 771553 w 1290665"/>
                  <a:gd name="connsiteY102" fmla="*/ 490727 h 493109"/>
                  <a:gd name="connsiteX103" fmla="*/ 757265 w 1290665"/>
                  <a:gd name="connsiteY103" fmla="*/ 476440 h 493109"/>
                  <a:gd name="connsiteX104" fmla="*/ 745359 w 1290665"/>
                  <a:gd name="connsiteY104" fmla="*/ 462152 h 493109"/>
                  <a:gd name="connsiteX105" fmla="*/ 738215 w 1290665"/>
                  <a:gd name="connsiteY105" fmla="*/ 455009 h 493109"/>
                  <a:gd name="connsiteX106" fmla="*/ 731071 w 1290665"/>
                  <a:gd name="connsiteY106" fmla="*/ 440721 h 493109"/>
                  <a:gd name="connsiteX107" fmla="*/ 728690 w 1290665"/>
                  <a:gd name="connsiteY107" fmla="*/ 433577 h 493109"/>
                  <a:gd name="connsiteX108" fmla="*/ 723928 w 1290665"/>
                  <a:gd name="connsiteY108" fmla="*/ 424052 h 493109"/>
                  <a:gd name="connsiteX109" fmla="*/ 716784 w 1290665"/>
                  <a:gd name="connsiteY109" fmla="*/ 409765 h 493109"/>
                  <a:gd name="connsiteX110" fmla="*/ 714403 w 1290665"/>
                  <a:gd name="connsiteY110" fmla="*/ 381190 h 493109"/>
                  <a:gd name="connsiteX111" fmla="*/ 702496 w 1290665"/>
                  <a:gd name="connsiteY111" fmla="*/ 371665 h 493109"/>
                  <a:gd name="connsiteX112" fmla="*/ 690590 w 1290665"/>
                  <a:gd name="connsiteY112" fmla="*/ 366902 h 493109"/>
                  <a:gd name="connsiteX113" fmla="*/ 683446 w 1290665"/>
                  <a:gd name="connsiteY113" fmla="*/ 369284 h 493109"/>
                  <a:gd name="connsiteX114" fmla="*/ 681065 w 1290665"/>
                  <a:gd name="connsiteY114" fmla="*/ 378809 h 493109"/>
                  <a:gd name="connsiteX115" fmla="*/ 688209 w 1290665"/>
                  <a:gd name="connsiteY115" fmla="*/ 400240 h 493109"/>
                  <a:gd name="connsiteX116" fmla="*/ 690590 w 1290665"/>
                  <a:gd name="connsiteY116" fmla="*/ 412146 h 493109"/>
                  <a:gd name="connsiteX117" fmla="*/ 692971 w 1290665"/>
                  <a:gd name="connsiteY117" fmla="*/ 419290 h 493109"/>
                  <a:gd name="connsiteX118" fmla="*/ 690590 w 1290665"/>
                  <a:gd name="connsiteY118" fmla="*/ 452627 h 493109"/>
                  <a:gd name="connsiteX119" fmla="*/ 688209 w 1290665"/>
                  <a:gd name="connsiteY119" fmla="*/ 459771 h 493109"/>
                  <a:gd name="connsiteX120" fmla="*/ 666778 w 1290665"/>
                  <a:gd name="connsiteY120" fmla="*/ 471677 h 493109"/>
                  <a:gd name="connsiteX121" fmla="*/ 659634 w 1290665"/>
                  <a:gd name="connsiteY121" fmla="*/ 476440 h 493109"/>
                  <a:gd name="connsiteX122" fmla="*/ 619153 w 1290665"/>
                  <a:gd name="connsiteY122" fmla="*/ 474059 h 493109"/>
                  <a:gd name="connsiteX123" fmla="*/ 612009 w 1290665"/>
                  <a:gd name="connsiteY123" fmla="*/ 469296 h 493109"/>
                  <a:gd name="connsiteX124" fmla="*/ 602484 w 1290665"/>
                  <a:gd name="connsiteY124" fmla="*/ 462152 h 493109"/>
                  <a:gd name="connsiteX125" fmla="*/ 588196 w 1290665"/>
                  <a:gd name="connsiteY125" fmla="*/ 450246 h 493109"/>
                  <a:gd name="connsiteX126" fmla="*/ 571528 w 1290665"/>
                  <a:gd name="connsiteY126" fmla="*/ 428815 h 493109"/>
                  <a:gd name="connsiteX127" fmla="*/ 562003 w 1290665"/>
                  <a:gd name="connsiteY127" fmla="*/ 416909 h 493109"/>
                  <a:gd name="connsiteX128" fmla="*/ 559621 w 1290665"/>
                  <a:gd name="connsiteY128" fmla="*/ 409765 h 493109"/>
                  <a:gd name="connsiteX129" fmla="*/ 552478 w 1290665"/>
                  <a:gd name="connsiteY129" fmla="*/ 402621 h 493109"/>
                  <a:gd name="connsiteX130" fmla="*/ 550096 w 1290665"/>
                  <a:gd name="connsiteY130" fmla="*/ 395477 h 493109"/>
                  <a:gd name="connsiteX131" fmla="*/ 497709 w 1290665"/>
                  <a:gd name="connsiteY131" fmla="*/ 385952 h 493109"/>
                  <a:gd name="connsiteX132" fmla="*/ 209578 w 1290665"/>
                  <a:gd name="connsiteY132" fmla="*/ 383571 h 493109"/>
                  <a:gd name="connsiteX133" fmla="*/ 188146 w 1290665"/>
                  <a:gd name="connsiteY133" fmla="*/ 381190 h 493109"/>
                  <a:gd name="connsiteX134" fmla="*/ 171478 w 1290665"/>
                  <a:gd name="connsiteY134" fmla="*/ 374046 h 493109"/>
                  <a:gd name="connsiteX135" fmla="*/ 140521 w 1290665"/>
                  <a:gd name="connsiteY135" fmla="*/ 366902 h 493109"/>
                  <a:gd name="connsiteX136" fmla="*/ 128615 w 1290665"/>
                  <a:gd name="connsiteY136" fmla="*/ 359759 h 493109"/>
                  <a:gd name="connsiteX137" fmla="*/ 119090 w 1290665"/>
                  <a:gd name="connsiteY137" fmla="*/ 357377 h 493109"/>
                  <a:gd name="connsiteX138" fmla="*/ 107184 w 1290665"/>
                  <a:gd name="connsiteY138" fmla="*/ 350234 h 493109"/>
                  <a:gd name="connsiteX139" fmla="*/ 90515 w 1290665"/>
                  <a:gd name="connsiteY139" fmla="*/ 345471 h 493109"/>
                  <a:gd name="connsiteX140" fmla="*/ 69084 w 1290665"/>
                  <a:gd name="connsiteY140" fmla="*/ 335946 h 493109"/>
                  <a:gd name="connsiteX141" fmla="*/ 61940 w 1290665"/>
                  <a:gd name="connsiteY141" fmla="*/ 333565 h 493109"/>
                  <a:gd name="connsiteX142" fmla="*/ 40509 w 1290665"/>
                  <a:gd name="connsiteY142" fmla="*/ 319277 h 493109"/>
                  <a:gd name="connsiteX143" fmla="*/ 26221 w 1290665"/>
                  <a:gd name="connsiteY143" fmla="*/ 309752 h 493109"/>
                  <a:gd name="connsiteX144" fmla="*/ 11934 w 1290665"/>
                  <a:gd name="connsiteY144" fmla="*/ 293084 h 493109"/>
                  <a:gd name="connsiteX145" fmla="*/ 9553 w 1290665"/>
                  <a:gd name="connsiteY145" fmla="*/ 285940 h 493109"/>
                  <a:gd name="connsiteX146" fmla="*/ 28 w 1290665"/>
                  <a:gd name="connsiteY146" fmla="*/ 269271 h 493109"/>
                  <a:gd name="connsiteX147" fmla="*/ 11934 w 1290665"/>
                  <a:gd name="connsiteY147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81140 w 1290665"/>
                  <a:gd name="connsiteY39" fmla="*/ 109727 h 493109"/>
                  <a:gd name="connsiteX40" fmla="*/ 1290665 w 1290665"/>
                  <a:gd name="connsiteY40" fmla="*/ 112109 h 493109"/>
                  <a:gd name="connsiteX41" fmla="*/ 1288284 w 1290665"/>
                  <a:gd name="connsiteY41" fmla="*/ 126396 h 493109"/>
                  <a:gd name="connsiteX42" fmla="*/ 1283521 w 1290665"/>
                  <a:gd name="connsiteY42" fmla="*/ 145446 h 493109"/>
                  <a:gd name="connsiteX43" fmla="*/ 1278759 w 1290665"/>
                  <a:gd name="connsiteY43" fmla="*/ 152590 h 493109"/>
                  <a:gd name="connsiteX44" fmla="*/ 1266853 w 1290665"/>
                  <a:gd name="connsiteY44" fmla="*/ 169259 h 493109"/>
                  <a:gd name="connsiteX45" fmla="*/ 1264471 w 1290665"/>
                  <a:gd name="connsiteY45" fmla="*/ 176402 h 493109"/>
                  <a:gd name="connsiteX46" fmla="*/ 1254946 w 1290665"/>
                  <a:gd name="connsiteY46" fmla="*/ 190690 h 493109"/>
                  <a:gd name="connsiteX47" fmla="*/ 1247803 w 1290665"/>
                  <a:gd name="connsiteY47" fmla="*/ 204977 h 493109"/>
                  <a:gd name="connsiteX48" fmla="*/ 1245421 w 1290665"/>
                  <a:gd name="connsiteY48" fmla="*/ 212121 h 493109"/>
                  <a:gd name="connsiteX49" fmla="*/ 1240659 w 1290665"/>
                  <a:gd name="connsiteY49" fmla="*/ 219265 h 493109"/>
                  <a:gd name="connsiteX50" fmla="*/ 1238278 w 1290665"/>
                  <a:gd name="connsiteY50" fmla="*/ 226409 h 493109"/>
                  <a:gd name="connsiteX51" fmla="*/ 1228753 w 1290665"/>
                  <a:gd name="connsiteY51" fmla="*/ 243077 h 493109"/>
                  <a:gd name="connsiteX52" fmla="*/ 1223990 w 1290665"/>
                  <a:gd name="connsiteY52" fmla="*/ 264509 h 493109"/>
                  <a:gd name="connsiteX53" fmla="*/ 1228753 w 1290665"/>
                  <a:gd name="connsiteY53" fmla="*/ 290702 h 493109"/>
                  <a:gd name="connsiteX54" fmla="*/ 1235896 w 1290665"/>
                  <a:gd name="connsiteY54" fmla="*/ 312134 h 493109"/>
                  <a:gd name="connsiteX55" fmla="*/ 1238278 w 1290665"/>
                  <a:gd name="connsiteY55" fmla="*/ 321659 h 493109"/>
                  <a:gd name="connsiteX56" fmla="*/ 1245421 w 1290665"/>
                  <a:gd name="connsiteY56" fmla="*/ 328802 h 493109"/>
                  <a:gd name="connsiteX57" fmla="*/ 1247803 w 1290665"/>
                  <a:gd name="connsiteY57" fmla="*/ 335946 h 493109"/>
                  <a:gd name="connsiteX58" fmla="*/ 1250184 w 1290665"/>
                  <a:gd name="connsiteY58" fmla="*/ 345471 h 493109"/>
                  <a:gd name="connsiteX59" fmla="*/ 1259709 w 1290665"/>
                  <a:gd name="connsiteY59" fmla="*/ 364521 h 493109"/>
                  <a:gd name="connsiteX60" fmla="*/ 1266853 w 1290665"/>
                  <a:gd name="connsiteY60" fmla="*/ 388334 h 493109"/>
                  <a:gd name="connsiteX61" fmla="*/ 1269234 w 1290665"/>
                  <a:gd name="connsiteY61" fmla="*/ 395477 h 493109"/>
                  <a:gd name="connsiteX62" fmla="*/ 1271615 w 1290665"/>
                  <a:gd name="connsiteY62" fmla="*/ 402621 h 493109"/>
                  <a:gd name="connsiteX63" fmla="*/ 1269234 w 1290665"/>
                  <a:gd name="connsiteY63" fmla="*/ 419290 h 493109"/>
                  <a:gd name="connsiteX64" fmla="*/ 1221609 w 1290665"/>
                  <a:gd name="connsiteY64" fmla="*/ 414527 h 493109"/>
                  <a:gd name="connsiteX65" fmla="*/ 1212084 w 1290665"/>
                  <a:gd name="connsiteY65" fmla="*/ 409765 h 493109"/>
                  <a:gd name="connsiteX66" fmla="*/ 1197796 w 1290665"/>
                  <a:gd name="connsiteY66" fmla="*/ 407384 h 493109"/>
                  <a:gd name="connsiteX67" fmla="*/ 1178746 w 1290665"/>
                  <a:gd name="connsiteY67" fmla="*/ 400240 h 493109"/>
                  <a:gd name="connsiteX68" fmla="*/ 1171603 w 1290665"/>
                  <a:gd name="connsiteY68" fmla="*/ 395477 h 493109"/>
                  <a:gd name="connsiteX69" fmla="*/ 1145409 w 1290665"/>
                  <a:gd name="connsiteY69" fmla="*/ 385952 h 493109"/>
                  <a:gd name="connsiteX70" fmla="*/ 1131121 w 1290665"/>
                  <a:gd name="connsiteY70" fmla="*/ 383571 h 493109"/>
                  <a:gd name="connsiteX71" fmla="*/ 1121596 w 1290665"/>
                  <a:gd name="connsiteY71" fmla="*/ 378809 h 493109"/>
                  <a:gd name="connsiteX72" fmla="*/ 1109690 w 1290665"/>
                  <a:gd name="connsiteY72" fmla="*/ 376427 h 493109"/>
                  <a:gd name="connsiteX73" fmla="*/ 1100165 w 1290665"/>
                  <a:gd name="connsiteY73" fmla="*/ 374046 h 493109"/>
                  <a:gd name="connsiteX74" fmla="*/ 1088259 w 1290665"/>
                  <a:gd name="connsiteY74" fmla="*/ 369284 h 493109"/>
                  <a:gd name="connsiteX75" fmla="*/ 1078734 w 1290665"/>
                  <a:gd name="connsiteY75" fmla="*/ 366902 h 493109"/>
                  <a:gd name="connsiteX76" fmla="*/ 1071590 w 1290665"/>
                  <a:gd name="connsiteY76" fmla="*/ 364521 h 493109"/>
                  <a:gd name="connsiteX77" fmla="*/ 1062065 w 1290665"/>
                  <a:gd name="connsiteY77" fmla="*/ 362140 h 493109"/>
                  <a:gd name="connsiteX78" fmla="*/ 1047778 w 1290665"/>
                  <a:gd name="connsiteY78" fmla="*/ 357377 h 493109"/>
                  <a:gd name="connsiteX79" fmla="*/ 1038253 w 1290665"/>
                  <a:gd name="connsiteY79" fmla="*/ 354996 h 493109"/>
                  <a:gd name="connsiteX80" fmla="*/ 1023965 w 1290665"/>
                  <a:gd name="connsiteY80" fmla="*/ 350234 h 493109"/>
                  <a:gd name="connsiteX81" fmla="*/ 1012059 w 1290665"/>
                  <a:gd name="connsiteY81" fmla="*/ 347852 h 493109"/>
                  <a:gd name="connsiteX82" fmla="*/ 1004915 w 1290665"/>
                  <a:gd name="connsiteY82" fmla="*/ 345471 h 493109"/>
                  <a:gd name="connsiteX83" fmla="*/ 988246 w 1290665"/>
                  <a:gd name="connsiteY83" fmla="*/ 343090 h 493109"/>
                  <a:gd name="connsiteX84" fmla="*/ 964434 w 1290665"/>
                  <a:gd name="connsiteY84" fmla="*/ 338327 h 493109"/>
                  <a:gd name="connsiteX85" fmla="*/ 933478 w 1290665"/>
                  <a:gd name="connsiteY85" fmla="*/ 335946 h 493109"/>
                  <a:gd name="connsiteX86" fmla="*/ 909665 w 1290665"/>
                  <a:gd name="connsiteY86" fmla="*/ 374046 h 493109"/>
                  <a:gd name="connsiteX87" fmla="*/ 912046 w 1290665"/>
                  <a:gd name="connsiteY87" fmla="*/ 381190 h 493109"/>
                  <a:gd name="connsiteX88" fmla="*/ 909665 w 1290665"/>
                  <a:gd name="connsiteY88" fmla="*/ 416909 h 493109"/>
                  <a:gd name="connsiteX89" fmla="*/ 904903 w 1290665"/>
                  <a:gd name="connsiteY89" fmla="*/ 431196 h 493109"/>
                  <a:gd name="connsiteX90" fmla="*/ 890615 w 1290665"/>
                  <a:gd name="connsiteY90" fmla="*/ 443102 h 493109"/>
                  <a:gd name="connsiteX91" fmla="*/ 885853 w 1290665"/>
                  <a:gd name="connsiteY91" fmla="*/ 450246 h 493109"/>
                  <a:gd name="connsiteX92" fmla="*/ 878709 w 1290665"/>
                  <a:gd name="connsiteY92" fmla="*/ 455009 h 493109"/>
                  <a:gd name="connsiteX93" fmla="*/ 869184 w 1290665"/>
                  <a:gd name="connsiteY93" fmla="*/ 462152 h 493109"/>
                  <a:gd name="connsiteX94" fmla="*/ 862040 w 1290665"/>
                  <a:gd name="connsiteY94" fmla="*/ 466915 h 493109"/>
                  <a:gd name="connsiteX95" fmla="*/ 847753 w 1290665"/>
                  <a:gd name="connsiteY95" fmla="*/ 471677 h 493109"/>
                  <a:gd name="connsiteX96" fmla="*/ 838228 w 1290665"/>
                  <a:gd name="connsiteY96" fmla="*/ 476440 h 493109"/>
                  <a:gd name="connsiteX97" fmla="*/ 823940 w 1290665"/>
                  <a:gd name="connsiteY97" fmla="*/ 485965 h 493109"/>
                  <a:gd name="connsiteX98" fmla="*/ 814415 w 1290665"/>
                  <a:gd name="connsiteY98" fmla="*/ 488346 h 493109"/>
                  <a:gd name="connsiteX99" fmla="*/ 797746 w 1290665"/>
                  <a:gd name="connsiteY99" fmla="*/ 493109 h 493109"/>
                  <a:gd name="connsiteX100" fmla="*/ 771553 w 1290665"/>
                  <a:gd name="connsiteY100" fmla="*/ 490727 h 493109"/>
                  <a:gd name="connsiteX101" fmla="*/ 757265 w 1290665"/>
                  <a:gd name="connsiteY101" fmla="*/ 476440 h 493109"/>
                  <a:gd name="connsiteX102" fmla="*/ 745359 w 1290665"/>
                  <a:gd name="connsiteY102" fmla="*/ 462152 h 493109"/>
                  <a:gd name="connsiteX103" fmla="*/ 738215 w 1290665"/>
                  <a:gd name="connsiteY103" fmla="*/ 455009 h 493109"/>
                  <a:gd name="connsiteX104" fmla="*/ 731071 w 1290665"/>
                  <a:gd name="connsiteY104" fmla="*/ 440721 h 493109"/>
                  <a:gd name="connsiteX105" fmla="*/ 728690 w 1290665"/>
                  <a:gd name="connsiteY105" fmla="*/ 433577 h 493109"/>
                  <a:gd name="connsiteX106" fmla="*/ 723928 w 1290665"/>
                  <a:gd name="connsiteY106" fmla="*/ 424052 h 493109"/>
                  <a:gd name="connsiteX107" fmla="*/ 716784 w 1290665"/>
                  <a:gd name="connsiteY107" fmla="*/ 409765 h 493109"/>
                  <a:gd name="connsiteX108" fmla="*/ 714403 w 1290665"/>
                  <a:gd name="connsiteY108" fmla="*/ 381190 h 493109"/>
                  <a:gd name="connsiteX109" fmla="*/ 702496 w 1290665"/>
                  <a:gd name="connsiteY109" fmla="*/ 371665 h 493109"/>
                  <a:gd name="connsiteX110" fmla="*/ 690590 w 1290665"/>
                  <a:gd name="connsiteY110" fmla="*/ 366902 h 493109"/>
                  <a:gd name="connsiteX111" fmla="*/ 683446 w 1290665"/>
                  <a:gd name="connsiteY111" fmla="*/ 369284 h 493109"/>
                  <a:gd name="connsiteX112" fmla="*/ 681065 w 1290665"/>
                  <a:gd name="connsiteY112" fmla="*/ 378809 h 493109"/>
                  <a:gd name="connsiteX113" fmla="*/ 688209 w 1290665"/>
                  <a:gd name="connsiteY113" fmla="*/ 400240 h 493109"/>
                  <a:gd name="connsiteX114" fmla="*/ 690590 w 1290665"/>
                  <a:gd name="connsiteY114" fmla="*/ 412146 h 493109"/>
                  <a:gd name="connsiteX115" fmla="*/ 692971 w 1290665"/>
                  <a:gd name="connsiteY115" fmla="*/ 419290 h 493109"/>
                  <a:gd name="connsiteX116" fmla="*/ 690590 w 1290665"/>
                  <a:gd name="connsiteY116" fmla="*/ 452627 h 493109"/>
                  <a:gd name="connsiteX117" fmla="*/ 688209 w 1290665"/>
                  <a:gd name="connsiteY117" fmla="*/ 459771 h 493109"/>
                  <a:gd name="connsiteX118" fmla="*/ 666778 w 1290665"/>
                  <a:gd name="connsiteY118" fmla="*/ 471677 h 493109"/>
                  <a:gd name="connsiteX119" fmla="*/ 659634 w 1290665"/>
                  <a:gd name="connsiteY119" fmla="*/ 476440 h 493109"/>
                  <a:gd name="connsiteX120" fmla="*/ 619153 w 1290665"/>
                  <a:gd name="connsiteY120" fmla="*/ 474059 h 493109"/>
                  <a:gd name="connsiteX121" fmla="*/ 612009 w 1290665"/>
                  <a:gd name="connsiteY121" fmla="*/ 469296 h 493109"/>
                  <a:gd name="connsiteX122" fmla="*/ 602484 w 1290665"/>
                  <a:gd name="connsiteY122" fmla="*/ 462152 h 493109"/>
                  <a:gd name="connsiteX123" fmla="*/ 588196 w 1290665"/>
                  <a:gd name="connsiteY123" fmla="*/ 450246 h 493109"/>
                  <a:gd name="connsiteX124" fmla="*/ 571528 w 1290665"/>
                  <a:gd name="connsiteY124" fmla="*/ 428815 h 493109"/>
                  <a:gd name="connsiteX125" fmla="*/ 562003 w 1290665"/>
                  <a:gd name="connsiteY125" fmla="*/ 416909 h 493109"/>
                  <a:gd name="connsiteX126" fmla="*/ 559621 w 1290665"/>
                  <a:gd name="connsiteY126" fmla="*/ 409765 h 493109"/>
                  <a:gd name="connsiteX127" fmla="*/ 552478 w 1290665"/>
                  <a:gd name="connsiteY127" fmla="*/ 402621 h 493109"/>
                  <a:gd name="connsiteX128" fmla="*/ 550096 w 1290665"/>
                  <a:gd name="connsiteY128" fmla="*/ 395477 h 493109"/>
                  <a:gd name="connsiteX129" fmla="*/ 497709 w 1290665"/>
                  <a:gd name="connsiteY129" fmla="*/ 385952 h 493109"/>
                  <a:gd name="connsiteX130" fmla="*/ 209578 w 1290665"/>
                  <a:gd name="connsiteY130" fmla="*/ 383571 h 493109"/>
                  <a:gd name="connsiteX131" fmla="*/ 188146 w 1290665"/>
                  <a:gd name="connsiteY131" fmla="*/ 381190 h 493109"/>
                  <a:gd name="connsiteX132" fmla="*/ 171478 w 1290665"/>
                  <a:gd name="connsiteY132" fmla="*/ 374046 h 493109"/>
                  <a:gd name="connsiteX133" fmla="*/ 140521 w 1290665"/>
                  <a:gd name="connsiteY133" fmla="*/ 366902 h 493109"/>
                  <a:gd name="connsiteX134" fmla="*/ 128615 w 1290665"/>
                  <a:gd name="connsiteY134" fmla="*/ 359759 h 493109"/>
                  <a:gd name="connsiteX135" fmla="*/ 119090 w 1290665"/>
                  <a:gd name="connsiteY135" fmla="*/ 357377 h 493109"/>
                  <a:gd name="connsiteX136" fmla="*/ 107184 w 1290665"/>
                  <a:gd name="connsiteY136" fmla="*/ 350234 h 493109"/>
                  <a:gd name="connsiteX137" fmla="*/ 90515 w 1290665"/>
                  <a:gd name="connsiteY137" fmla="*/ 345471 h 493109"/>
                  <a:gd name="connsiteX138" fmla="*/ 69084 w 1290665"/>
                  <a:gd name="connsiteY138" fmla="*/ 335946 h 493109"/>
                  <a:gd name="connsiteX139" fmla="*/ 61940 w 1290665"/>
                  <a:gd name="connsiteY139" fmla="*/ 333565 h 493109"/>
                  <a:gd name="connsiteX140" fmla="*/ 40509 w 1290665"/>
                  <a:gd name="connsiteY140" fmla="*/ 319277 h 493109"/>
                  <a:gd name="connsiteX141" fmla="*/ 26221 w 1290665"/>
                  <a:gd name="connsiteY141" fmla="*/ 309752 h 493109"/>
                  <a:gd name="connsiteX142" fmla="*/ 11934 w 1290665"/>
                  <a:gd name="connsiteY142" fmla="*/ 293084 h 493109"/>
                  <a:gd name="connsiteX143" fmla="*/ 9553 w 1290665"/>
                  <a:gd name="connsiteY143" fmla="*/ 285940 h 493109"/>
                  <a:gd name="connsiteX144" fmla="*/ 28 w 1290665"/>
                  <a:gd name="connsiteY144" fmla="*/ 269271 h 493109"/>
                  <a:gd name="connsiteX145" fmla="*/ 11934 w 1290665"/>
                  <a:gd name="connsiteY145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90665 w 1290665"/>
                  <a:gd name="connsiteY39" fmla="*/ 112109 h 493109"/>
                  <a:gd name="connsiteX40" fmla="*/ 1288284 w 1290665"/>
                  <a:gd name="connsiteY40" fmla="*/ 126396 h 493109"/>
                  <a:gd name="connsiteX41" fmla="*/ 1283521 w 1290665"/>
                  <a:gd name="connsiteY41" fmla="*/ 145446 h 493109"/>
                  <a:gd name="connsiteX42" fmla="*/ 1278759 w 1290665"/>
                  <a:gd name="connsiteY42" fmla="*/ 152590 h 493109"/>
                  <a:gd name="connsiteX43" fmla="*/ 1266853 w 1290665"/>
                  <a:gd name="connsiteY43" fmla="*/ 169259 h 493109"/>
                  <a:gd name="connsiteX44" fmla="*/ 1264471 w 1290665"/>
                  <a:gd name="connsiteY44" fmla="*/ 176402 h 493109"/>
                  <a:gd name="connsiteX45" fmla="*/ 1254946 w 1290665"/>
                  <a:gd name="connsiteY45" fmla="*/ 190690 h 493109"/>
                  <a:gd name="connsiteX46" fmla="*/ 1247803 w 1290665"/>
                  <a:gd name="connsiteY46" fmla="*/ 204977 h 493109"/>
                  <a:gd name="connsiteX47" fmla="*/ 1245421 w 1290665"/>
                  <a:gd name="connsiteY47" fmla="*/ 212121 h 493109"/>
                  <a:gd name="connsiteX48" fmla="*/ 1240659 w 1290665"/>
                  <a:gd name="connsiteY48" fmla="*/ 219265 h 493109"/>
                  <a:gd name="connsiteX49" fmla="*/ 1238278 w 1290665"/>
                  <a:gd name="connsiteY49" fmla="*/ 226409 h 493109"/>
                  <a:gd name="connsiteX50" fmla="*/ 1228753 w 1290665"/>
                  <a:gd name="connsiteY50" fmla="*/ 243077 h 493109"/>
                  <a:gd name="connsiteX51" fmla="*/ 1223990 w 1290665"/>
                  <a:gd name="connsiteY51" fmla="*/ 264509 h 493109"/>
                  <a:gd name="connsiteX52" fmla="*/ 1228753 w 1290665"/>
                  <a:gd name="connsiteY52" fmla="*/ 290702 h 493109"/>
                  <a:gd name="connsiteX53" fmla="*/ 1235896 w 1290665"/>
                  <a:gd name="connsiteY53" fmla="*/ 312134 h 493109"/>
                  <a:gd name="connsiteX54" fmla="*/ 1238278 w 1290665"/>
                  <a:gd name="connsiteY54" fmla="*/ 321659 h 493109"/>
                  <a:gd name="connsiteX55" fmla="*/ 1245421 w 1290665"/>
                  <a:gd name="connsiteY55" fmla="*/ 328802 h 493109"/>
                  <a:gd name="connsiteX56" fmla="*/ 1247803 w 1290665"/>
                  <a:gd name="connsiteY56" fmla="*/ 335946 h 493109"/>
                  <a:gd name="connsiteX57" fmla="*/ 1250184 w 1290665"/>
                  <a:gd name="connsiteY57" fmla="*/ 345471 h 493109"/>
                  <a:gd name="connsiteX58" fmla="*/ 1259709 w 1290665"/>
                  <a:gd name="connsiteY58" fmla="*/ 364521 h 493109"/>
                  <a:gd name="connsiteX59" fmla="*/ 1266853 w 1290665"/>
                  <a:gd name="connsiteY59" fmla="*/ 388334 h 493109"/>
                  <a:gd name="connsiteX60" fmla="*/ 1269234 w 1290665"/>
                  <a:gd name="connsiteY60" fmla="*/ 395477 h 493109"/>
                  <a:gd name="connsiteX61" fmla="*/ 1271615 w 1290665"/>
                  <a:gd name="connsiteY61" fmla="*/ 402621 h 493109"/>
                  <a:gd name="connsiteX62" fmla="*/ 1269234 w 1290665"/>
                  <a:gd name="connsiteY62" fmla="*/ 419290 h 493109"/>
                  <a:gd name="connsiteX63" fmla="*/ 1221609 w 1290665"/>
                  <a:gd name="connsiteY63" fmla="*/ 414527 h 493109"/>
                  <a:gd name="connsiteX64" fmla="*/ 1212084 w 1290665"/>
                  <a:gd name="connsiteY64" fmla="*/ 409765 h 493109"/>
                  <a:gd name="connsiteX65" fmla="*/ 1197796 w 1290665"/>
                  <a:gd name="connsiteY65" fmla="*/ 407384 h 493109"/>
                  <a:gd name="connsiteX66" fmla="*/ 1178746 w 1290665"/>
                  <a:gd name="connsiteY66" fmla="*/ 400240 h 493109"/>
                  <a:gd name="connsiteX67" fmla="*/ 1171603 w 1290665"/>
                  <a:gd name="connsiteY67" fmla="*/ 395477 h 493109"/>
                  <a:gd name="connsiteX68" fmla="*/ 1145409 w 1290665"/>
                  <a:gd name="connsiteY68" fmla="*/ 385952 h 493109"/>
                  <a:gd name="connsiteX69" fmla="*/ 1131121 w 1290665"/>
                  <a:gd name="connsiteY69" fmla="*/ 383571 h 493109"/>
                  <a:gd name="connsiteX70" fmla="*/ 1121596 w 1290665"/>
                  <a:gd name="connsiteY70" fmla="*/ 378809 h 493109"/>
                  <a:gd name="connsiteX71" fmla="*/ 1109690 w 1290665"/>
                  <a:gd name="connsiteY71" fmla="*/ 376427 h 493109"/>
                  <a:gd name="connsiteX72" fmla="*/ 1100165 w 1290665"/>
                  <a:gd name="connsiteY72" fmla="*/ 374046 h 493109"/>
                  <a:gd name="connsiteX73" fmla="*/ 1088259 w 1290665"/>
                  <a:gd name="connsiteY73" fmla="*/ 369284 h 493109"/>
                  <a:gd name="connsiteX74" fmla="*/ 1078734 w 1290665"/>
                  <a:gd name="connsiteY74" fmla="*/ 366902 h 493109"/>
                  <a:gd name="connsiteX75" fmla="*/ 1071590 w 1290665"/>
                  <a:gd name="connsiteY75" fmla="*/ 364521 h 493109"/>
                  <a:gd name="connsiteX76" fmla="*/ 1062065 w 1290665"/>
                  <a:gd name="connsiteY76" fmla="*/ 362140 h 493109"/>
                  <a:gd name="connsiteX77" fmla="*/ 1047778 w 1290665"/>
                  <a:gd name="connsiteY77" fmla="*/ 357377 h 493109"/>
                  <a:gd name="connsiteX78" fmla="*/ 1038253 w 1290665"/>
                  <a:gd name="connsiteY78" fmla="*/ 354996 h 493109"/>
                  <a:gd name="connsiteX79" fmla="*/ 1023965 w 1290665"/>
                  <a:gd name="connsiteY79" fmla="*/ 350234 h 493109"/>
                  <a:gd name="connsiteX80" fmla="*/ 1012059 w 1290665"/>
                  <a:gd name="connsiteY80" fmla="*/ 347852 h 493109"/>
                  <a:gd name="connsiteX81" fmla="*/ 1004915 w 1290665"/>
                  <a:gd name="connsiteY81" fmla="*/ 345471 h 493109"/>
                  <a:gd name="connsiteX82" fmla="*/ 988246 w 1290665"/>
                  <a:gd name="connsiteY82" fmla="*/ 343090 h 493109"/>
                  <a:gd name="connsiteX83" fmla="*/ 964434 w 1290665"/>
                  <a:gd name="connsiteY83" fmla="*/ 338327 h 493109"/>
                  <a:gd name="connsiteX84" fmla="*/ 933478 w 1290665"/>
                  <a:gd name="connsiteY84" fmla="*/ 335946 h 493109"/>
                  <a:gd name="connsiteX85" fmla="*/ 909665 w 1290665"/>
                  <a:gd name="connsiteY85" fmla="*/ 374046 h 493109"/>
                  <a:gd name="connsiteX86" fmla="*/ 912046 w 1290665"/>
                  <a:gd name="connsiteY86" fmla="*/ 381190 h 493109"/>
                  <a:gd name="connsiteX87" fmla="*/ 909665 w 1290665"/>
                  <a:gd name="connsiteY87" fmla="*/ 416909 h 493109"/>
                  <a:gd name="connsiteX88" fmla="*/ 904903 w 1290665"/>
                  <a:gd name="connsiteY88" fmla="*/ 431196 h 493109"/>
                  <a:gd name="connsiteX89" fmla="*/ 890615 w 1290665"/>
                  <a:gd name="connsiteY89" fmla="*/ 443102 h 493109"/>
                  <a:gd name="connsiteX90" fmla="*/ 885853 w 1290665"/>
                  <a:gd name="connsiteY90" fmla="*/ 450246 h 493109"/>
                  <a:gd name="connsiteX91" fmla="*/ 878709 w 1290665"/>
                  <a:gd name="connsiteY91" fmla="*/ 455009 h 493109"/>
                  <a:gd name="connsiteX92" fmla="*/ 869184 w 1290665"/>
                  <a:gd name="connsiteY92" fmla="*/ 462152 h 493109"/>
                  <a:gd name="connsiteX93" fmla="*/ 862040 w 1290665"/>
                  <a:gd name="connsiteY93" fmla="*/ 466915 h 493109"/>
                  <a:gd name="connsiteX94" fmla="*/ 847753 w 1290665"/>
                  <a:gd name="connsiteY94" fmla="*/ 471677 h 493109"/>
                  <a:gd name="connsiteX95" fmla="*/ 838228 w 1290665"/>
                  <a:gd name="connsiteY95" fmla="*/ 476440 h 493109"/>
                  <a:gd name="connsiteX96" fmla="*/ 823940 w 1290665"/>
                  <a:gd name="connsiteY96" fmla="*/ 485965 h 493109"/>
                  <a:gd name="connsiteX97" fmla="*/ 814415 w 1290665"/>
                  <a:gd name="connsiteY97" fmla="*/ 488346 h 493109"/>
                  <a:gd name="connsiteX98" fmla="*/ 797746 w 1290665"/>
                  <a:gd name="connsiteY98" fmla="*/ 493109 h 493109"/>
                  <a:gd name="connsiteX99" fmla="*/ 771553 w 1290665"/>
                  <a:gd name="connsiteY99" fmla="*/ 490727 h 493109"/>
                  <a:gd name="connsiteX100" fmla="*/ 757265 w 1290665"/>
                  <a:gd name="connsiteY100" fmla="*/ 476440 h 493109"/>
                  <a:gd name="connsiteX101" fmla="*/ 745359 w 1290665"/>
                  <a:gd name="connsiteY101" fmla="*/ 462152 h 493109"/>
                  <a:gd name="connsiteX102" fmla="*/ 738215 w 1290665"/>
                  <a:gd name="connsiteY102" fmla="*/ 455009 h 493109"/>
                  <a:gd name="connsiteX103" fmla="*/ 731071 w 1290665"/>
                  <a:gd name="connsiteY103" fmla="*/ 440721 h 493109"/>
                  <a:gd name="connsiteX104" fmla="*/ 728690 w 1290665"/>
                  <a:gd name="connsiteY104" fmla="*/ 433577 h 493109"/>
                  <a:gd name="connsiteX105" fmla="*/ 723928 w 1290665"/>
                  <a:gd name="connsiteY105" fmla="*/ 424052 h 493109"/>
                  <a:gd name="connsiteX106" fmla="*/ 716784 w 1290665"/>
                  <a:gd name="connsiteY106" fmla="*/ 409765 h 493109"/>
                  <a:gd name="connsiteX107" fmla="*/ 714403 w 1290665"/>
                  <a:gd name="connsiteY107" fmla="*/ 381190 h 493109"/>
                  <a:gd name="connsiteX108" fmla="*/ 702496 w 1290665"/>
                  <a:gd name="connsiteY108" fmla="*/ 371665 h 493109"/>
                  <a:gd name="connsiteX109" fmla="*/ 690590 w 1290665"/>
                  <a:gd name="connsiteY109" fmla="*/ 366902 h 493109"/>
                  <a:gd name="connsiteX110" fmla="*/ 683446 w 1290665"/>
                  <a:gd name="connsiteY110" fmla="*/ 369284 h 493109"/>
                  <a:gd name="connsiteX111" fmla="*/ 681065 w 1290665"/>
                  <a:gd name="connsiteY111" fmla="*/ 378809 h 493109"/>
                  <a:gd name="connsiteX112" fmla="*/ 688209 w 1290665"/>
                  <a:gd name="connsiteY112" fmla="*/ 400240 h 493109"/>
                  <a:gd name="connsiteX113" fmla="*/ 690590 w 1290665"/>
                  <a:gd name="connsiteY113" fmla="*/ 412146 h 493109"/>
                  <a:gd name="connsiteX114" fmla="*/ 692971 w 1290665"/>
                  <a:gd name="connsiteY114" fmla="*/ 419290 h 493109"/>
                  <a:gd name="connsiteX115" fmla="*/ 690590 w 1290665"/>
                  <a:gd name="connsiteY115" fmla="*/ 452627 h 493109"/>
                  <a:gd name="connsiteX116" fmla="*/ 688209 w 1290665"/>
                  <a:gd name="connsiteY116" fmla="*/ 459771 h 493109"/>
                  <a:gd name="connsiteX117" fmla="*/ 666778 w 1290665"/>
                  <a:gd name="connsiteY117" fmla="*/ 471677 h 493109"/>
                  <a:gd name="connsiteX118" fmla="*/ 659634 w 1290665"/>
                  <a:gd name="connsiteY118" fmla="*/ 476440 h 493109"/>
                  <a:gd name="connsiteX119" fmla="*/ 619153 w 1290665"/>
                  <a:gd name="connsiteY119" fmla="*/ 474059 h 493109"/>
                  <a:gd name="connsiteX120" fmla="*/ 612009 w 1290665"/>
                  <a:gd name="connsiteY120" fmla="*/ 469296 h 493109"/>
                  <a:gd name="connsiteX121" fmla="*/ 602484 w 1290665"/>
                  <a:gd name="connsiteY121" fmla="*/ 462152 h 493109"/>
                  <a:gd name="connsiteX122" fmla="*/ 588196 w 1290665"/>
                  <a:gd name="connsiteY122" fmla="*/ 450246 h 493109"/>
                  <a:gd name="connsiteX123" fmla="*/ 571528 w 1290665"/>
                  <a:gd name="connsiteY123" fmla="*/ 428815 h 493109"/>
                  <a:gd name="connsiteX124" fmla="*/ 562003 w 1290665"/>
                  <a:gd name="connsiteY124" fmla="*/ 416909 h 493109"/>
                  <a:gd name="connsiteX125" fmla="*/ 559621 w 1290665"/>
                  <a:gd name="connsiteY125" fmla="*/ 409765 h 493109"/>
                  <a:gd name="connsiteX126" fmla="*/ 552478 w 1290665"/>
                  <a:gd name="connsiteY126" fmla="*/ 402621 h 493109"/>
                  <a:gd name="connsiteX127" fmla="*/ 550096 w 1290665"/>
                  <a:gd name="connsiteY127" fmla="*/ 395477 h 493109"/>
                  <a:gd name="connsiteX128" fmla="*/ 497709 w 1290665"/>
                  <a:gd name="connsiteY128" fmla="*/ 385952 h 493109"/>
                  <a:gd name="connsiteX129" fmla="*/ 209578 w 1290665"/>
                  <a:gd name="connsiteY129" fmla="*/ 383571 h 493109"/>
                  <a:gd name="connsiteX130" fmla="*/ 188146 w 1290665"/>
                  <a:gd name="connsiteY130" fmla="*/ 381190 h 493109"/>
                  <a:gd name="connsiteX131" fmla="*/ 171478 w 1290665"/>
                  <a:gd name="connsiteY131" fmla="*/ 374046 h 493109"/>
                  <a:gd name="connsiteX132" fmla="*/ 140521 w 1290665"/>
                  <a:gd name="connsiteY132" fmla="*/ 366902 h 493109"/>
                  <a:gd name="connsiteX133" fmla="*/ 128615 w 1290665"/>
                  <a:gd name="connsiteY133" fmla="*/ 359759 h 493109"/>
                  <a:gd name="connsiteX134" fmla="*/ 119090 w 1290665"/>
                  <a:gd name="connsiteY134" fmla="*/ 357377 h 493109"/>
                  <a:gd name="connsiteX135" fmla="*/ 107184 w 1290665"/>
                  <a:gd name="connsiteY135" fmla="*/ 350234 h 493109"/>
                  <a:gd name="connsiteX136" fmla="*/ 90515 w 1290665"/>
                  <a:gd name="connsiteY136" fmla="*/ 345471 h 493109"/>
                  <a:gd name="connsiteX137" fmla="*/ 69084 w 1290665"/>
                  <a:gd name="connsiteY137" fmla="*/ 335946 h 493109"/>
                  <a:gd name="connsiteX138" fmla="*/ 61940 w 1290665"/>
                  <a:gd name="connsiteY138" fmla="*/ 333565 h 493109"/>
                  <a:gd name="connsiteX139" fmla="*/ 40509 w 1290665"/>
                  <a:gd name="connsiteY139" fmla="*/ 319277 h 493109"/>
                  <a:gd name="connsiteX140" fmla="*/ 26221 w 1290665"/>
                  <a:gd name="connsiteY140" fmla="*/ 309752 h 493109"/>
                  <a:gd name="connsiteX141" fmla="*/ 11934 w 1290665"/>
                  <a:gd name="connsiteY141" fmla="*/ 293084 h 493109"/>
                  <a:gd name="connsiteX142" fmla="*/ 9553 w 1290665"/>
                  <a:gd name="connsiteY142" fmla="*/ 285940 h 493109"/>
                  <a:gd name="connsiteX143" fmla="*/ 28 w 1290665"/>
                  <a:gd name="connsiteY143" fmla="*/ 269271 h 493109"/>
                  <a:gd name="connsiteX144" fmla="*/ 11934 w 1290665"/>
                  <a:gd name="connsiteY144" fmla="*/ 240696 h 493109"/>
                  <a:gd name="connsiteX0" fmla="*/ 11934 w 1290048"/>
                  <a:gd name="connsiteY0" fmla="*/ 240696 h 493109"/>
                  <a:gd name="connsiteX1" fmla="*/ 11934 w 1290048"/>
                  <a:gd name="connsiteY1" fmla="*/ 240696 h 493109"/>
                  <a:gd name="connsiteX2" fmla="*/ 64321 w 1290048"/>
                  <a:gd name="connsiteY2" fmla="*/ 181165 h 493109"/>
                  <a:gd name="connsiteX3" fmla="*/ 85753 w 1290048"/>
                  <a:gd name="connsiteY3" fmla="*/ 169259 h 493109"/>
                  <a:gd name="connsiteX4" fmla="*/ 138140 w 1290048"/>
                  <a:gd name="connsiteY4" fmla="*/ 140684 h 493109"/>
                  <a:gd name="connsiteX5" fmla="*/ 188146 w 1290048"/>
                  <a:gd name="connsiteY5" fmla="*/ 114490 h 493109"/>
                  <a:gd name="connsiteX6" fmla="*/ 209578 w 1290048"/>
                  <a:gd name="connsiteY6" fmla="*/ 104965 h 493109"/>
                  <a:gd name="connsiteX7" fmla="*/ 226246 w 1290048"/>
                  <a:gd name="connsiteY7" fmla="*/ 100202 h 493109"/>
                  <a:gd name="connsiteX8" fmla="*/ 233390 w 1290048"/>
                  <a:gd name="connsiteY8" fmla="*/ 95440 h 493109"/>
                  <a:gd name="connsiteX9" fmla="*/ 245296 w 1290048"/>
                  <a:gd name="connsiteY9" fmla="*/ 93059 h 493109"/>
                  <a:gd name="connsiteX10" fmla="*/ 264346 w 1290048"/>
                  <a:gd name="connsiteY10" fmla="*/ 88296 h 493109"/>
                  <a:gd name="connsiteX11" fmla="*/ 285778 w 1290048"/>
                  <a:gd name="connsiteY11" fmla="*/ 83534 h 493109"/>
                  <a:gd name="connsiteX12" fmla="*/ 331021 w 1290048"/>
                  <a:gd name="connsiteY12" fmla="*/ 78771 h 493109"/>
                  <a:gd name="connsiteX13" fmla="*/ 345309 w 1290048"/>
                  <a:gd name="connsiteY13" fmla="*/ 76390 h 493109"/>
                  <a:gd name="connsiteX14" fmla="*/ 369121 w 1290048"/>
                  <a:gd name="connsiteY14" fmla="*/ 71627 h 493109"/>
                  <a:gd name="connsiteX15" fmla="*/ 416746 w 1290048"/>
                  <a:gd name="connsiteY15" fmla="*/ 64484 h 493109"/>
                  <a:gd name="connsiteX16" fmla="*/ 526284 w 1290048"/>
                  <a:gd name="connsiteY16" fmla="*/ 66865 h 493109"/>
                  <a:gd name="connsiteX17" fmla="*/ 563575 w 1290048"/>
                  <a:gd name="connsiteY17" fmla="*/ 61833 h 493109"/>
                  <a:gd name="connsiteX18" fmla="*/ 572266 w 1290048"/>
                  <a:gd name="connsiteY18" fmla="*/ 41187 h 493109"/>
                  <a:gd name="connsiteX19" fmla="*/ 588958 w 1290048"/>
                  <a:gd name="connsiteY19" fmla="*/ 23438 h 493109"/>
                  <a:gd name="connsiteX20" fmla="*/ 621510 w 1290048"/>
                  <a:gd name="connsiteY20" fmla="*/ 18454 h 493109"/>
                  <a:gd name="connsiteX21" fmla="*/ 665476 w 1290048"/>
                  <a:gd name="connsiteY21" fmla="*/ 1246 h 493109"/>
                  <a:gd name="connsiteX22" fmla="*/ 716784 w 1290048"/>
                  <a:gd name="connsiteY22" fmla="*/ 215 h 493109"/>
                  <a:gd name="connsiteX23" fmla="*/ 751177 w 1290048"/>
                  <a:gd name="connsiteY23" fmla="*/ 18502 h 493109"/>
                  <a:gd name="connsiteX24" fmla="*/ 773886 w 1290048"/>
                  <a:gd name="connsiteY24" fmla="*/ 48895 h 493109"/>
                  <a:gd name="connsiteX25" fmla="*/ 799317 w 1290048"/>
                  <a:gd name="connsiteY25" fmla="*/ 78820 h 493109"/>
                  <a:gd name="connsiteX26" fmla="*/ 808573 w 1290048"/>
                  <a:gd name="connsiteY26" fmla="*/ 105799 h 493109"/>
                  <a:gd name="connsiteX27" fmla="*/ 819178 w 1290048"/>
                  <a:gd name="connsiteY27" fmla="*/ 133540 h 493109"/>
                  <a:gd name="connsiteX28" fmla="*/ 804890 w 1290048"/>
                  <a:gd name="connsiteY28" fmla="*/ 150209 h 493109"/>
                  <a:gd name="connsiteX29" fmla="*/ 800128 w 1290048"/>
                  <a:gd name="connsiteY29" fmla="*/ 164496 h 493109"/>
                  <a:gd name="connsiteX30" fmla="*/ 797746 w 1290048"/>
                  <a:gd name="connsiteY30" fmla="*/ 171640 h 493109"/>
                  <a:gd name="connsiteX31" fmla="*/ 821829 w 1290048"/>
                  <a:gd name="connsiteY31" fmla="*/ 175863 h 493109"/>
                  <a:gd name="connsiteX32" fmla="*/ 869184 w 1290048"/>
                  <a:gd name="connsiteY32" fmla="*/ 181165 h 493109"/>
                  <a:gd name="connsiteX33" fmla="*/ 1066779 w 1290048"/>
                  <a:gd name="connsiteY33" fmla="*/ 169505 h 493109"/>
                  <a:gd name="connsiteX34" fmla="*/ 1112882 w 1290048"/>
                  <a:gd name="connsiteY34" fmla="*/ 163416 h 493109"/>
                  <a:gd name="connsiteX35" fmla="*/ 1185866 w 1290048"/>
                  <a:gd name="connsiteY35" fmla="*/ 133786 h 493109"/>
                  <a:gd name="connsiteX36" fmla="*/ 1225023 w 1290048"/>
                  <a:gd name="connsiteY36" fmla="*/ 118172 h 493109"/>
                  <a:gd name="connsiteX37" fmla="*/ 1245421 w 1290048"/>
                  <a:gd name="connsiteY37" fmla="*/ 126396 h 493109"/>
                  <a:gd name="connsiteX38" fmla="*/ 1252565 w 1290048"/>
                  <a:gd name="connsiteY38" fmla="*/ 121634 h 493109"/>
                  <a:gd name="connsiteX39" fmla="*/ 1288284 w 1290048"/>
                  <a:gd name="connsiteY39" fmla="*/ 126396 h 493109"/>
                  <a:gd name="connsiteX40" fmla="*/ 1283521 w 1290048"/>
                  <a:gd name="connsiteY40" fmla="*/ 145446 h 493109"/>
                  <a:gd name="connsiteX41" fmla="*/ 1278759 w 1290048"/>
                  <a:gd name="connsiteY41" fmla="*/ 152590 h 493109"/>
                  <a:gd name="connsiteX42" fmla="*/ 1266853 w 1290048"/>
                  <a:gd name="connsiteY42" fmla="*/ 169259 h 493109"/>
                  <a:gd name="connsiteX43" fmla="*/ 1264471 w 1290048"/>
                  <a:gd name="connsiteY43" fmla="*/ 176402 h 493109"/>
                  <a:gd name="connsiteX44" fmla="*/ 1254946 w 1290048"/>
                  <a:gd name="connsiteY44" fmla="*/ 190690 h 493109"/>
                  <a:gd name="connsiteX45" fmla="*/ 1247803 w 1290048"/>
                  <a:gd name="connsiteY45" fmla="*/ 204977 h 493109"/>
                  <a:gd name="connsiteX46" fmla="*/ 1245421 w 1290048"/>
                  <a:gd name="connsiteY46" fmla="*/ 212121 h 493109"/>
                  <a:gd name="connsiteX47" fmla="*/ 1240659 w 1290048"/>
                  <a:gd name="connsiteY47" fmla="*/ 219265 h 493109"/>
                  <a:gd name="connsiteX48" fmla="*/ 1238278 w 1290048"/>
                  <a:gd name="connsiteY48" fmla="*/ 226409 h 493109"/>
                  <a:gd name="connsiteX49" fmla="*/ 1228753 w 1290048"/>
                  <a:gd name="connsiteY49" fmla="*/ 243077 h 493109"/>
                  <a:gd name="connsiteX50" fmla="*/ 1223990 w 1290048"/>
                  <a:gd name="connsiteY50" fmla="*/ 264509 h 493109"/>
                  <a:gd name="connsiteX51" fmla="*/ 1228753 w 1290048"/>
                  <a:gd name="connsiteY51" fmla="*/ 290702 h 493109"/>
                  <a:gd name="connsiteX52" fmla="*/ 1235896 w 1290048"/>
                  <a:gd name="connsiteY52" fmla="*/ 312134 h 493109"/>
                  <a:gd name="connsiteX53" fmla="*/ 1238278 w 1290048"/>
                  <a:gd name="connsiteY53" fmla="*/ 321659 h 493109"/>
                  <a:gd name="connsiteX54" fmla="*/ 1245421 w 1290048"/>
                  <a:gd name="connsiteY54" fmla="*/ 328802 h 493109"/>
                  <a:gd name="connsiteX55" fmla="*/ 1247803 w 1290048"/>
                  <a:gd name="connsiteY55" fmla="*/ 335946 h 493109"/>
                  <a:gd name="connsiteX56" fmla="*/ 1250184 w 1290048"/>
                  <a:gd name="connsiteY56" fmla="*/ 345471 h 493109"/>
                  <a:gd name="connsiteX57" fmla="*/ 1259709 w 1290048"/>
                  <a:gd name="connsiteY57" fmla="*/ 364521 h 493109"/>
                  <a:gd name="connsiteX58" fmla="*/ 1266853 w 1290048"/>
                  <a:gd name="connsiteY58" fmla="*/ 388334 h 493109"/>
                  <a:gd name="connsiteX59" fmla="*/ 1269234 w 1290048"/>
                  <a:gd name="connsiteY59" fmla="*/ 395477 h 493109"/>
                  <a:gd name="connsiteX60" fmla="*/ 1271615 w 1290048"/>
                  <a:gd name="connsiteY60" fmla="*/ 402621 h 493109"/>
                  <a:gd name="connsiteX61" fmla="*/ 1269234 w 1290048"/>
                  <a:gd name="connsiteY61" fmla="*/ 419290 h 493109"/>
                  <a:gd name="connsiteX62" fmla="*/ 1221609 w 1290048"/>
                  <a:gd name="connsiteY62" fmla="*/ 414527 h 493109"/>
                  <a:gd name="connsiteX63" fmla="*/ 1212084 w 1290048"/>
                  <a:gd name="connsiteY63" fmla="*/ 409765 h 493109"/>
                  <a:gd name="connsiteX64" fmla="*/ 1197796 w 1290048"/>
                  <a:gd name="connsiteY64" fmla="*/ 407384 h 493109"/>
                  <a:gd name="connsiteX65" fmla="*/ 1178746 w 1290048"/>
                  <a:gd name="connsiteY65" fmla="*/ 400240 h 493109"/>
                  <a:gd name="connsiteX66" fmla="*/ 1171603 w 1290048"/>
                  <a:gd name="connsiteY66" fmla="*/ 395477 h 493109"/>
                  <a:gd name="connsiteX67" fmla="*/ 1145409 w 1290048"/>
                  <a:gd name="connsiteY67" fmla="*/ 385952 h 493109"/>
                  <a:gd name="connsiteX68" fmla="*/ 1131121 w 1290048"/>
                  <a:gd name="connsiteY68" fmla="*/ 383571 h 493109"/>
                  <a:gd name="connsiteX69" fmla="*/ 1121596 w 1290048"/>
                  <a:gd name="connsiteY69" fmla="*/ 378809 h 493109"/>
                  <a:gd name="connsiteX70" fmla="*/ 1109690 w 1290048"/>
                  <a:gd name="connsiteY70" fmla="*/ 376427 h 493109"/>
                  <a:gd name="connsiteX71" fmla="*/ 1100165 w 1290048"/>
                  <a:gd name="connsiteY71" fmla="*/ 374046 h 493109"/>
                  <a:gd name="connsiteX72" fmla="*/ 1088259 w 1290048"/>
                  <a:gd name="connsiteY72" fmla="*/ 369284 h 493109"/>
                  <a:gd name="connsiteX73" fmla="*/ 1078734 w 1290048"/>
                  <a:gd name="connsiteY73" fmla="*/ 366902 h 493109"/>
                  <a:gd name="connsiteX74" fmla="*/ 1071590 w 1290048"/>
                  <a:gd name="connsiteY74" fmla="*/ 364521 h 493109"/>
                  <a:gd name="connsiteX75" fmla="*/ 1062065 w 1290048"/>
                  <a:gd name="connsiteY75" fmla="*/ 362140 h 493109"/>
                  <a:gd name="connsiteX76" fmla="*/ 1047778 w 1290048"/>
                  <a:gd name="connsiteY76" fmla="*/ 357377 h 493109"/>
                  <a:gd name="connsiteX77" fmla="*/ 1038253 w 1290048"/>
                  <a:gd name="connsiteY77" fmla="*/ 354996 h 493109"/>
                  <a:gd name="connsiteX78" fmla="*/ 1023965 w 1290048"/>
                  <a:gd name="connsiteY78" fmla="*/ 350234 h 493109"/>
                  <a:gd name="connsiteX79" fmla="*/ 1012059 w 1290048"/>
                  <a:gd name="connsiteY79" fmla="*/ 347852 h 493109"/>
                  <a:gd name="connsiteX80" fmla="*/ 1004915 w 1290048"/>
                  <a:gd name="connsiteY80" fmla="*/ 345471 h 493109"/>
                  <a:gd name="connsiteX81" fmla="*/ 988246 w 1290048"/>
                  <a:gd name="connsiteY81" fmla="*/ 343090 h 493109"/>
                  <a:gd name="connsiteX82" fmla="*/ 964434 w 1290048"/>
                  <a:gd name="connsiteY82" fmla="*/ 338327 h 493109"/>
                  <a:gd name="connsiteX83" fmla="*/ 933478 w 1290048"/>
                  <a:gd name="connsiteY83" fmla="*/ 335946 h 493109"/>
                  <a:gd name="connsiteX84" fmla="*/ 909665 w 1290048"/>
                  <a:gd name="connsiteY84" fmla="*/ 374046 h 493109"/>
                  <a:gd name="connsiteX85" fmla="*/ 912046 w 1290048"/>
                  <a:gd name="connsiteY85" fmla="*/ 381190 h 493109"/>
                  <a:gd name="connsiteX86" fmla="*/ 909665 w 1290048"/>
                  <a:gd name="connsiteY86" fmla="*/ 416909 h 493109"/>
                  <a:gd name="connsiteX87" fmla="*/ 904903 w 1290048"/>
                  <a:gd name="connsiteY87" fmla="*/ 431196 h 493109"/>
                  <a:gd name="connsiteX88" fmla="*/ 890615 w 1290048"/>
                  <a:gd name="connsiteY88" fmla="*/ 443102 h 493109"/>
                  <a:gd name="connsiteX89" fmla="*/ 885853 w 1290048"/>
                  <a:gd name="connsiteY89" fmla="*/ 450246 h 493109"/>
                  <a:gd name="connsiteX90" fmla="*/ 878709 w 1290048"/>
                  <a:gd name="connsiteY90" fmla="*/ 455009 h 493109"/>
                  <a:gd name="connsiteX91" fmla="*/ 869184 w 1290048"/>
                  <a:gd name="connsiteY91" fmla="*/ 462152 h 493109"/>
                  <a:gd name="connsiteX92" fmla="*/ 862040 w 1290048"/>
                  <a:gd name="connsiteY92" fmla="*/ 466915 h 493109"/>
                  <a:gd name="connsiteX93" fmla="*/ 847753 w 1290048"/>
                  <a:gd name="connsiteY93" fmla="*/ 471677 h 493109"/>
                  <a:gd name="connsiteX94" fmla="*/ 838228 w 1290048"/>
                  <a:gd name="connsiteY94" fmla="*/ 476440 h 493109"/>
                  <a:gd name="connsiteX95" fmla="*/ 823940 w 1290048"/>
                  <a:gd name="connsiteY95" fmla="*/ 485965 h 493109"/>
                  <a:gd name="connsiteX96" fmla="*/ 814415 w 1290048"/>
                  <a:gd name="connsiteY96" fmla="*/ 488346 h 493109"/>
                  <a:gd name="connsiteX97" fmla="*/ 797746 w 1290048"/>
                  <a:gd name="connsiteY97" fmla="*/ 493109 h 493109"/>
                  <a:gd name="connsiteX98" fmla="*/ 771553 w 1290048"/>
                  <a:gd name="connsiteY98" fmla="*/ 490727 h 493109"/>
                  <a:gd name="connsiteX99" fmla="*/ 757265 w 1290048"/>
                  <a:gd name="connsiteY99" fmla="*/ 476440 h 493109"/>
                  <a:gd name="connsiteX100" fmla="*/ 745359 w 1290048"/>
                  <a:gd name="connsiteY100" fmla="*/ 462152 h 493109"/>
                  <a:gd name="connsiteX101" fmla="*/ 738215 w 1290048"/>
                  <a:gd name="connsiteY101" fmla="*/ 455009 h 493109"/>
                  <a:gd name="connsiteX102" fmla="*/ 731071 w 1290048"/>
                  <a:gd name="connsiteY102" fmla="*/ 440721 h 493109"/>
                  <a:gd name="connsiteX103" fmla="*/ 728690 w 1290048"/>
                  <a:gd name="connsiteY103" fmla="*/ 433577 h 493109"/>
                  <a:gd name="connsiteX104" fmla="*/ 723928 w 1290048"/>
                  <a:gd name="connsiteY104" fmla="*/ 424052 h 493109"/>
                  <a:gd name="connsiteX105" fmla="*/ 716784 w 1290048"/>
                  <a:gd name="connsiteY105" fmla="*/ 409765 h 493109"/>
                  <a:gd name="connsiteX106" fmla="*/ 714403 w 1290048"/>
                  <a:gd name="connsiteY106" fmla="*/ 381190 h 493109"/>
                  <a:gd name="connsiteX107" fmla="*/ 702496 w 1290048"/>
                  <a:gd name="connsiteY107" fmla="*/ 371665 h 493109"/>
                  <a:gd name="connsiteX108" fmla="*/ 690590 w 1290048"/>
                  <a:gd name="connsiteY108" fmla="*/ 366902 h 493109"/>
                  <a:gd name="connsiteX109" fmla="*/ 683446 w 1290048"/>
                  <a:gd name="connsiteY109" fmla="*/ 369284 h 493109"/>
                  <a:gd name="connsiteX110" fmla="*/ 681065 w 1290048"/>
                  <a:gd name="connsiteY110" fmla="*/ 378809 h 493109"/>
                  <a:gd name="connsiteX111" fmla="*/ 688209 w 1290048"/>
                  <a:gd name="connsiteY111" fmla="*/ 400240 h 493109"/>
                  <a:gd name="connsiteX112" fmla="*/ 690590 w 1290048"/>
                  <a:gd name="connsiteY112" fmla="*/ 412146 h 493109"/>
                  <a:gd name="connsiteX113" fmla="*/ 692971 w 1290048"/>
                  <a:gd name="connsiteY113" fmla="*/ 419290 h 493109"/>
                  <a:gd name="connsiteX114" fmla="*/ 690590 w 1290048"/>
                  <a:gd name="connsiteY114" fmla="*/ 452627 h 493109"/>
                  <a:gd name="connsiteX115" fmla="*/ 688209 w 1290048"/>
                  <a:gd name="connsiteY115" fmla="*/ 459771 h 493109"/>
                  <a:gd name="connsiteX116" fmla="*/ 666778 w 1290048"/>
                  <a:gd name="connsiteY116" fmla="*/ 471677 h 493109"/>
                  <a:gd name="connsiteX117" fmla="*/ 659634 w 1290048"/>
                  <a:gd name="connsiteY117" fmla="*/ 476440 h 493109"/>
                  <a:gd name="connsiteX118" fmla="*/ 619153 w 1290048"/>
                  <a:gd name="connsiteY118" fmla="*/ 474059 h 493109"/>
                  <a:gd name="connsiteX119" fmla="*/ 612009 w 1290048"/>
                  <a:gd name="connsiteY119" fmla="*/ 469296 h 493109"/>
                  <a:gd name="connsiteX120" fmla="*/ 602484 w 1290048"/>
                  <a:gd name="connsiteY120" fmla="*/ 462152 h 493109"/>
                  <a:gd name="connsiteX121" fmla="*/ 588196 w 1290048"/>
                  <a:gd name="connsiteY121" fmla="*/ 450246 h 493109"/>
                  <a:gd name="connsiteX122" fmla="*/ 571528 w 1290048"/>
                  <a:gd name="connsiteY122" fmla="*/ 428815 h 493109"/>
                  <a:gd name="connsiteX123" fmla="*/ 562003 w 1290048"/>
                  <a:gd name="connsiteY123" fmla="*/ 416909 h 493109"/>
                  <a:gd name="connsiteX124" fmla="*/ 559621 w 1290048"/>
                  <a:gd name="connsiteY124" fmla="*/ 409765 h 493109"/>
                  <a:gd name="connsiteX125" fmla="*/ 552478 w 1290048"/>
                  <a:gd name="connsiteY125" fmla="*/ 402621 h 493109"/>
                  <a:gd name="connsiteX126" fmla="*/ 550096 w 1290048"/>
                  <a:gd name="connsiteY126" fmla="*/ 395477 h 493109"/>
                  <a:gd name="connsiteX127" fmla="*/ 497709 w 1290048"/>
                  <a:gd name="connsiteY127" fmla="*/ 385952 h 493109"/>
                  <a:gd name="connsiteX128" fmla="*/ 209578 w 1290048"/>
                  <a:gd name="connsiteY128" fmla="*/ 383571 h 493109"/>
                  <a:gd name="connsiteX129" fmla="*/ 188146 w 1290048"/>
                  <a:gd name="connsiteY129" fmla="*/ 381190 h 493109"/>
                  <a:gd name="connsiteX130" fmla="*/ 171478 w 1290048"/>
                  <a:gd name="connsiteY130" fmla="*/ 374046 h 493109"/>
                  <a:gd name="connsiteX131" fmla="*/ 140521 w 1290048"/>
                  <a:gd name="connsiteY131" fmla="*/ 366902 h 493109"/>
                  <a:gd name="connsiteX132" fmla="*/ 128615 w 1290048"/>
                  <a:gd name="connsiteY132" fmla="*/ 359759 h 493109"/>
                  <a:gd name="connsiteX133" fmla="*/ 119090 w 1290048"/>
                  <a:gd name="connsiteY133" fmla="*/ 357377 h 493109"/>
                  <a:gd name="connsiteX134" fmla="*/ 107184 w 1290048"/>
                  <a:gd name="connsiteY134" fmla="*/ 350234 h 493109"/>
                  <a:gd name="connsiteX135" fmla="*/ 90515 w 1290048"/>
                  <a:gd name="connsiteY135" fmla="*/ 345471 h 493109"/>
                  <a:gd name="connsiteX136" fmla="*/ 69084 w 1290048"/>
                  <a:gd name="connsiteY136" fmla="*/ 335946 h 493109"/>
                  <a:gd name="connsiteX137" fmla="*/ 61940 w 1290048"/>
                  <a:gd name="connsiteY137" fmla="*/ 333565 h 493109"/>
                  <a:gd name="connsiteX138" fmla="*/ 40509 w 1290048"/>
                  <a:gd name="connsiteY138" fmla="*/ 319277 h 493109"/>
                  <a:gd name="connsiteX139" fmla="*/ 26221 w 1290048"/>
                  <a:gd name="connsiteY139" fmla="*/ 309752 h 493109"/>
                  <a:gd name="connsiteX140" fmla="*/ 11934 w 1290048"/>
                  <a:gd name="connsiteY140" fmla="*/ 293084 h 493109"/>
                  <a:gd name="connsiteX141" fmla="*/ 9553 w 1290048"/>
                  <a:gd name="connsiteY141" fmla="*/ 285940 h 493109"/>
                  <a:gd name="connsiteX142" fmla="*/ 28 w 1290048"/>
                  <a:gd name="connsiteY142" fmla="*/ 269271 h 493109"/>
                  <a:gd name="connsiteX143" fmla="*/ 11934 w 1290048"/>
                  <a:gd name="connsiteY143" fmla="*/ 240696 h 493109"/>
                  <a:gd name="connsiteX0" fmla="*/ 11934 w 1284845"/>
                  <a:gd name="connsiteY0" fmla="*/ 240696 h 493109"/>
                  <a:gd name="connsiteX1" fmla="*/ 11934 w 1284845"/>
                  <a:gd name="connsiteY1" fmla="*/ 240696 h 493109"/>
                  <a:gd name="connsiteX2" fmla="*/ 64321 w 1284845"/>
                  <a:gd name="connsiteY2" fmla="*/ 181165 h 493109"/>
                  <a:gd name="connsiteX3" fmla="*/ 85753 w 1284845"/>
                  <a:gd name="connsiteY3" fmla="*/ 169259 h 493109"/>
                  <a:gd name="connsiteX4" fmla="*/ 138140 w 1284845"/>
                  <a:gd name="connsiteY4" fmla="*/ 140684 h 493109"/>
                  <a:gd name="connsiteX5" fmla="*/ 188146 w 1284845"/>
                  <a:gd name="connsiteY5" fmla="*/ 114490 h 493109"/>
                  <a:gd name="connsiteX6" fmla="*/ 209578 w 1284845"/>
                  <a:gd name="connsiteY6" fmla="*/ 104965 h 493109"/>
                  <a:gd name="connsiteX7" fmla="*/ 226246 w 1284845"/>
                  <a:gd name="connsiteY7" fmla="*/ 100202 h 493109"/>
                  <a:gd name="connsiteX8" fmla="*/ 233390 w 1284845"/>
                  <a:gd name="connsiteY8" fmla="*/ 95440 h 493109"/>
                  <a:gd name="connsiteX9" fmla="*/ 245296 w 1284845"/>
                  <a:gd name="connsiteY9" fmla="*/ 93059 h 493109"/>
                  <a:gd name="connsiteX10" fmla="*/ 264346 w 1284845"/>
                  <a:gd name="connsiteY10" fmla="*/ 88296 h 493109"/>
                  <a:gd name="connsiteX11" fmla="*/ 285778 w 1284845"/>
                  <a:gd name="connsiteY11" fmla="*/ 83534 h 493109"/>
                  <a:gd name="connsiteX12" fmla="*/ 331021 w 1284845"/>
                  <a:gd name="connsiteY12" fmla="*/ 78771 h 493109"/>
                  <a:gd name="connsiteX13" fmla="*/ 345309 w 1284845"/>
                  <a:gd name="connsiteY13" fmla="*/ 76390 h 493109"/>
                  <a:gd name="connsiteX14" fmla="*/ 369121 w 1284845"/>
                  <a:gd name="connsiteY14" fmla="*/ 71627 h 493109"/>
                  <a:gd name="connsiteX15" fmla="*/ 416746 w 1284845"/>
                  <a:gd name="connsiteY15" fmla="*/ 64484 h 493109"/>
                  <a:gd name="connsiteX16" fmla="*/ 526284 w 1284845"/>
                  <a:gd name="connsiteY16" fmla="*/ 66865 h 493109"/>
                  <a:gd name="connsiteX17" fmla="*/ 563575 w 1284845"/>
                  <a:gd name="connsiteY17" fmla="*/ 61833 h 493109"/>
                  <a:gd name="connsiteX18" fmla="*/ 572266 w 1284845"/>
                  <a:gd name="connsiteY18" fmla="*/ 41187 h 493109"/>
                  <a:gd name="connsiteX19" fmla="*/ 588958 w 1284845"/>
                  <a:gd name="connsiteY19" fmla="*/ 23438 h 493109"/>
                  <a:gd name="connsiteX20" fmla="*/ 621510 w 1284845"/>
                  <a:gd name="connsiteY20" fmla="*/ 18454 h 493109"/>
                  <a:gd name="connsiteX21" fmla="*/ 665476 w 1284845"/>
                  <a:gd name="connsiteY21" fmla="*/ 1246 h 493109"/>
                  <a:gd name="connsiteX22" fmla="*/ 716784 w 1284845"/>
                  <a:gd name="connsiteY22" fmla="*/ 215 h 493109"/>
                  <a:gd name="connsiteX23" fmla="*/ 751177 w 1284845"/>
                  <a:gd name="connsiteY23" fmla="*/ 18502 h 493109"/>
                  <a:gd name="connsiteX24" fmla="*/ 773886 w 1284845"/>
                  <a:gd name="connsiteY24" fmla="*/ 48895 h 493109"/>
                  <a:gd name="connsiteX25" fmla="*/ 799317 w 1284845"/>
                  <a:gd name="connsiteY25" fmla="*/ 78820 h 493109"/>
                  <a:gd name="connsiteX26" fmla="*/ 808573 w 1284845"/>
                  <a:gd name="connsiteY26" fmla="*/ 105799 h 493109"/>
                  <a:gd name="connsiteX27" fmla="*/ 819178 w 1284845"/>
                  <a:gd name="connsiteY27" fmla="*/ 133540 h 493109"/>
                  <a:gd name="connsiteX28" fmla="*/ 804890 w 1284845"/>
                  <a:gd name="connsiteY28" fmla="*/ 150209 h 493109"/>
                  <a:gd name="connsiteX29" fmla="*/ 800128 w 1284845"/>
                  <a:gd name="connsiteY29" fmla="*/ 164496 h 493109"/>
                  <a:gd name="connsiteX30" fmla="*/ 797746 w 1284845"/>
                  <a:gd name="connsiteY30" fmla="*/ 171640 h 493109"/>
                  <a:gd name="connsiteX31" fmla="*/ 821829 w 1284845"/>
                  <a:gd name="connsiteY31" fmla="*/ 175863 h 493109"/>
                  <a:gd name="connsiteX32" fmla="*/ 869184 w 1284845"/>
                  <a:gd name="connsiteY32" fmla="*/ 181165 h 493109"/>
                  <a:gd name="connsiteX33" fmla="*/ 1066779 w 1284845"/>
                  <a:gd name="connsiteY33" fmla="*/ 169505 h 493109"/>
                  <a:gd name="connsiteX34" fmla="*/ 1112882 w 1284845"/>
                  <a:gd name="connsiteY34" fmla="*/ 163416 h 493109"/>
                  <a:gd name="connsiteX35" fmla="*/ 1185866 w 1284845"/>
                  <a:gd name="connsiteY35" fmla="*/ 133786 h 493109"/>
                  <a:gd name="connsiteX36" fmla="*/ 1225023 w 1284845"/>
                  <a:gd name="connsiteY36" fmla="*/ 118172 h 493109"/>
                  <a:gd name="connsiteX37" fmla="*/ 1245421 w 1284845"/>
                  <a:gd name="connsiteY37" fmla="*/ 126396 h 493109"/>
                  <a:gd name="connsiteX38" fmla="*/ 1252565 w 1284845"/>
                  <a:gd name="connsiteY38" fmla="*/ 121634 h 493109"/>
                  <a:gd name="connsiteX39" fmla="*/ 1283521 w 1284845"/>
                  <a:gd name="connsiteY39" fmla="*/ 145446 h 493109"/>
                  <a:gd name="connsiteX40" fmla="*/ 1278759 w 1284845"/>
                  <a:gd name="connsiteY40" fmla="*/ 152590 h 493109"/>
                  <a:gd name="connsiteX41" fmla="*/ 1266853 w 1284845"/>
                  <a:gd name="connsiteY41" fmla="*/ 169259 h 493109"/>
                  <a:gd name="connsiteX42" fmla="*/ 1264471 w 1284845"/>
                  <a:gd name="connsiteY42" fmla="*/ 176402 h 493109"/>
                  <a:gd name="connsiteX43" fmla="*/ 1254946 w 1284845"/>
                  <a:gd name="connsiteY43" fmla="*/ 190690 h 493109"/>
                  <a:gd name="connsiteX44" fmla="*/ 1247803 w 1284845"/>
                  <a:gd name="connsiteY44" fmla="*/ 204977 h 493109"/>
                  <a:gd name="connsiteX45" fmla="*/ 1245421 w 1284845"/>
                  <a:gd name="connsiteY45" fmla="*/ 212121 h 493109"/>
                  <a:gd name="connsiteX46" fmla="*/ 1240659 w 1284845"/>
                  <a:gd name="connsiteY46" fmla="*/ 219265 h 493109"/>
                  <a:gd name="connsiteX47" fmla="*/ 1238278 w 1284845"/>
                  <a:gd name="connsiteY47" fmla="*/ 226409 h 493109"/>
                  <a:gd name="connsiteX48" fmla="*/ 1228753 w 1284845"/>
                  <a:gd name="connsiteY48" fmla="*/ 243077 h 493109"/>
                  <a:gd name="connsiteX49" fmla="*/ 1223990 w 1284845"/>
                  <a:gd name="connsiteY49" fmla="*/ 264509 h 493109"/>
                  <a:gd name="connsiteX50" fmla="*/ 1228753 w 1284845"/>
                  <a:gd name="connsiteY50" fmla="*/ 290702 h 493109"/>
                  <a:gd name="connsiteX51" fmla="*/ 1235896 w 1284845"/>
                  <a:gd name="connsiteY51" fmla="*/ 312134 h 493109"/>
                  <a:gd name="connsiteX52" fmla="*/ 1238278 w 1284845"/>
                  <a:gd name="connsiteY52" fmla="*/ 321659 h 493109"/>
                  <a:gd name="connsiteX53" fmla="*/ 1245421 w 1284845"/>
                  <a:gd name="connsiteY53" fmla="*/ 328802 h 493109"/>
                  <a:gd name="connsiteX54" fmla="*/ 1247803 w 1284845"/>
                  <a:gd name="connsiteY54" fmla="*/ 335946 h 493109"/>
                  <a:gd name="connsiteX55" fmla="*/ 1250184 w 1284845"/>
                  <a:gd name="connsiteY55" fmla="*/ 345471 h 493109"/>
                  <a:gd name="connsiteX56" fmla="*/ 1259709 w 1284845"/>
                  <a:gd name="connsiteY56" fmla="*/ 364521 h 493109"/>
                  <a:gd name="connsiteX57" fmla="*/ 1266853 w 1284845"/>
                  <a:gd name="connsiteY57" fmla="*/ 388334 h 493109"/>
                  <a:gd name="connsiteX58" fmla="*/ 1269234 w 1284845"/>
                  <a:gd name="connsiteY58" fmla="*/ 395477 h 493109"/>
                  <a:gd name="connsiteX59" fmla="*/ 1271615 w 1284845"/>
                  <a:gd name="connsiteY59" fmla="*/ 402621 h 493109"/>
                  <a:gd name="connsiteX60" fmla="*/ 1269234 w 1284845"/>
                  <a:gd name="connsiteY60" fmla="*/ 419290 h 493109"/>
                  <a:gd name="connsiteX61" fmla="*/ 1221609 w 1284845"/>
                  <a:gd name="connsiteY61" fmla="*/ 414527 h 493109"/>
                  <a:gd name="connsiteX62" fmla="*/ 1212084 w 1284845"/>
                  <a:gd name="connsiteY62" fmla="*/ 409765 h 493109"/>
                  <a:gd name="connsiteX63" fmla="*/ 1197796 w 1284845"/>
                  <a:gd name="connsiteY63" fmla="*/ 407384 h 493109"/>
                  <a:gd name="connsiteX64" fmla="*/ 1178746 w 1284845"/>
                  <a:gd name="connsiteY64" fmla="*/ 400240 h 493109"/>
                  <a:gd name="connsiteX65" fmla="*/ 1171603 w 1284845"/>
                  <a:gd name="connsiteY65" fmla="*/ 395477 h 493109"/>
                  <a:gd name="connsiteX66" fmla="*/ 1145409 w 1284845"/>
                  <a:gd name="connsiteY66" fmla="*/ 385952 h 493109"/>
                  <a:gd name="connsiteX67" fmla="*/ 1131121 w 1284845"/>
                  <a:gd name="connsiteY67" fmla="*/ 383571 h 493109"/>
                  <a:gd name="connsiteX68" fmla="*/ 1121596 w 1284845"/>
                  <a:gd name="connsiteY68" fmla="*/ 378809 h 493109"/>
                  <a:gd name="connsiteX69" fmla="*/ 1109690 w 1284845"/>
                  <a:gd name="connsiteY69" fmla="*/ 376427 h 493109"/>
                  <a:gd name="connsiteX70" fmla="*/ 1100165 w 1284845"/>
                  <a:gd name="connsiteY70" fmla="*/ 374046 h 493109"/>
                  <a:gd name="connsiteX71" fmla="*/ 1088259 w 1284845"/>
                  <a:gd name="connsiteY71" fmla="*/ 369284 h 493109"/>
                  <a:gd name="connsiteX72" fmla="*/ 1078734 w 1284845"/>
                  <a:gd name="connsiteY72" fmla="*/ 366902 h 493109"/>
                  <a:gd name="connsiteX73" fmla="*/ 1071590 w 1284845"/>
                  <a:gd name="connsiteY73" fmla="*/ 364521 h 493109"/>
                  <a:gd name="connsiteX74" fmla="*/ 1062065 w 1284845"/>
                  <a:gd name="connsiteY74" fmla="*/ 362140 h 493109"/>
                  <a:gd name="connsiteX75" fmla="*/ 1047778 w 1284845"/>
                  <a:gd name="connsiteY75" fmla="*/ 357377 h 493109"/>
                  <a:gd name="connsiteX76" fmla="*/ 1038253 w 1284845"/>
                  <a:gd name="connsiteY76" fmla="*/ 354996 h 493109"/>
                  <a:gd name="connsiteX77" fmla="*/ 1023965 w 1284845"/>
                  <a:gd name="connsiteY77" fmla="*/ 350234 h 493109"/>
                  <a:gd name="connsiteX78" fmla="*/ 1012059 w 1284845"/>
                  <a:gd name="connsiteY78" fmla="*/ 347852 h 493109"/>
                  <a:gd name="connsiteX79" fmla="*/ 1004915 w 1284845"/>
                  <a:gd name="connsiteY79" fmla="*/ 345471 h 493109"/>
                  <a:gd name="connsiteX80" fmla="*/ 988246 w 1284845"/>
                  <a:gd name="connsiteY80" fmla="*/ 343090 h 493109"/>
                  <a:gd name="connsiteX81" fmla="*/ 964434 w 1284845"/>
                  <a:gd name="connsiteY81" fmla="*/ 338327 h 493109"/>
                  <a:gd name="connsiteX82" fmla="*/ 933478 w 1284845"/>
                  <a:gd name="connsiteY82" fmla="*/ 335946 h 493109"/>
                  <a:gd name="connsiteX83" fmla="*/ 909665 w 1284845"/>
                  <a:gd name="connsiteY83" fmla="*/ 374046 h 493109"/>
                  <a:gd name="connsiteX84" fmla="*/ 912046 w 1284845"/>
                  <a:gd name="connsiteY84" fmla="*/ 381190 h 493109"/>
                  <a:gd name="connsiteX85" fmla="*/ 909665 w 1284845"/>
                  <a:gd name="connsiteY85" fmla="*/ 416909 h 493109"/>
                  <a:gd name="connsiteX86" fmla="*/ 904903 w 1284845"/>
                  <a:gd name="connsiteY86" fmla="*/ 431196 h 493109"/>
                  <a:gd name="connsiteX87" fmla="*/ 890615 w 1284845"/>
                  <a:gd name="connsiteY87" fmla="*/ 443102 h 493109"/>
                  <a:gd name="connsiteX88" fmla="*/ 885853 w 1284845"/>
                  <a:gd name="connsiteY88" fmla="*/ 450246 h 493109"/>
                  <a:gd name="connsiteX89" fmla="*/ 878709 w 1284845"/>
                  <a:gd name="connsiteY89" fmla="*/ 455009 h 493109"/>
                  <a:gd name="connsiteX90" fmla="*/ 869184 w 1284845"/>
                  <a:gd name="connsiteY90" fmla="*/ 462152 h 493109"/>
                  <a:gd name="connsiteX91" fmla="*/ 862040 w 1284845"/>
                  <a:gd name="connsiteY91" fmla="*/ 466915 h 493109"/>
                  <a:gd name="connsiteX92" fmla="*/ 847753 w 1284845"/>
                  <a:gd name="connsiteY92" fmla="*/ 471677 h 493109"/>
                  <a:gd name="connsiteX93" fmla="*/ 838228 w 1284845"/>
                  <a:gd name="connsiteY93" fmla="*/ 476440 h 493109"/>
                  <a:gd name="connsiteX94" fmla="*/ 823940 w 1284845"/>
                  <a:gd name="connsiteY94" fmla="*/ 485965 h 493109"/>
                  <a:gd name="connsiteX95" fmla="*/ 814415 w 1284845"/>
                  <a:gd name="connsiteY95" fmla="*/ 488346 h 493109"/>
                  <a:gd name="connsiteX96" fmla="*/ 797746 w 1284845"/>
                  <a:gd name="connsiteY96" fmla="*/ 493109 h 493109"/>
                  <a:gd name="connsiteX97" fmla="*/ 771553 w 1284845"/>
                  <a:gd name="connsiteY97" fmla="*/ 490727 h 493109"/>
                  <a:gd name="connsiteX98" fmla="*/ 757265 w 1284845"/>
                  <a:gd name="connsiteY98" fmla="*/ 476440 h 493109"/>
                  <a:gd name="connsiteX99" fmla="*/ 745359 w 1284845"/>
                  <a:gd name="connsiteY99" fmla="*/ 462152 h 493109"/>
                  <a:gd name="connsiteX100" fmla="*/ 738215 w 1284845"/>
                  <a:gd name="connsiteY100" fmla="*/ 455009 h 493109"/>
                  <a:gd name="connsiteX101" fmla="*/ 731071 w 1284845"/>
                  <a:gd name="connsiteY101" fmla="*/ 440721 h 493109"/>
                  <a:gd name="connsiteX102" fmla="*/ 728690 w 1284845"/>
                  <a:gd name="connsiteY102" fmla="*/ 433577 h 493109"/>
                  <a:gd name="connsiteX103" fmla="*/ 723928 w 1284845"/>
                  <a:gd name="connsiteY103" fmla="*/ 424052 h 493109"/>
                  <a:gd name="connsiteX104" fmla="*/ 716784 w 1284845"/>
                  <a:gd name="connsiteY104" fmla="*/ 409765 h 493109"/>
                  <a:gd name="connsiteX105" fmla="*/ 714403 w 1284845"/>
                  <a:gd name="connsiteY105" fmla="*/ 381190 h 493109"/>
                  <a:gd name="connsiteX106" fmla="*/ 702496 w 1284845"/>
                  <a:gd name="connsiteY106" fmla="*/ 371665 h 493109"/>
                  <a:gd name="connsiteX107" fmla="*/ 690590 w 1284845"/>
                  <a:gd name="connsiteY107" fmla="*/ 366902 h 493109"/>
                  <a:gd name="connsiteX108" fmla="*/ 683446 w 1284845"/>
                  <a:gd name="connsiteY108" fmla="*/ 369284 h 493109"/>
                  <a:gd name="connsiteX109" fmla="*/ 681065 w 1284845"/>
                  <a:gd name="connsiteY109" fmla="*/ 378809 h 493109"/>
                  <a:gd name="connsiteX110" fmla="*/ 688209 w 1284845"/>
                  <a:gd name="connsiteY110" fmla="*/ 400240 h 493109"/>
                  <a:gd name="connsiteX111" fmla="*/ 690590 w 1284845"/>
                  <a:gd name="connsiteY111" fmla="*/ 412146 h 493109"/>
                  <a:gd name="connsiteX112" fmla="*/ 692971 w 1284845"/>
                  <a:gd name="connsiteY112" fmla="*/ 419290 h 493109"/>
                  <a:gd name="connsiteX113" fmla="*/ 690590 w 1284845"/>
                  <a:gd name="connsiteY113" fmla="*/ 452627 h 493109"/>
                  <a:gd name="connsiteX114" fmla="*/ 688209 w 1284845"/>
                  <a:gd name="connsiteY114" fmla="*/ 459771 h 493109"/>
                  <a:gd name="connsiteX115" fmla="*/ 666778 w 1284845"/>
                  <a:gd name="connsiteY115" fmla="*/ 471677 h 493109"/>
                  <a:gd name="connsiteX116" fmla="*/ 659634 w 1284845"/>
                  <a:gd name="connsiteY116" fmla="*/ 476440 h 493109"/>
                  <a:gd name="connsiteX117" fmla="*/ 619153 w 1284845"/>
                  <a:gd name="connsiteY117" fmla="*/ 474059 h 493109"/>
                  <a:gd name="connsiteX118" fmla="*/ 612009 w 1284845"/>
                  <a:gd name="connsiteY118" fmla="*/ 469296 h 493109"/>
                  <a:gd name="connsiteX119" fmla="*/ 602484 w 1284845"/>
                  <a:gd name="connsiteY119" fmla="*/ 462152 h 493109"/>
                  <a:gd name="connsiteX120" fmla="*/ 588196 w 1284845"/>
                  <a:gd name="connsiteY120" fmla="*/ 450246 h 493109"/>
                  <a:gd name="connsiteX121" fmla="*/ 571528 w 1284845"/>
                  <a:gd name="connsiteY121" fmla="*/ 428815 h 493109"/>
                  <a:gd name="connsiteX122" fmla="*/ 562003 w 1284845"/>
                  <a:gd name="connsiteY122" fmla="*/ 416909 h 493109"/>
                  <a:gd name="connsiteX123" fmla="*/ 559621 w 1284845"/>
                  <a:gd name="connsiteY123" fmla="*/ 409765 h 493109"/>
                  <a:gd name="connsiteX124" fmla="*/ 552478 w 1284845"/>
                  <a:gd name="connsiteY124" fmla="*/ 402621 h 493109"/>
                  <a:gd name="connsiteX125" fmla="*/ 550096 w 1284845"/>
                  <a:gd name="connsiteY125" fmla="*/ 395477 h 493109"/>
                  <a:gd name="connsiteX126" fmla="*/ 497709 w 1284845"/>
                  <a:gd name="connsiteY126" fmla="*/ 385952 h 493109"/>
                  <a:gd name="connsiteX127" fmla="*/ 209578 w 1284845"/>
                  <a:gd name="connsiteY127" fmla="*/ 383571 h 493109"/>
                  <a:gd name="connsiteX128" fmla="*/ 188146 w 1284845"/>
                  <a:gd name="connsiteY128" fmla="*/ 381190 h 493109"/>
                  <a:gd name="connsiteX129" fmla="*/ 171478 w 1284845"/>
                  <a:gd name="connsiteY129" fmla="*/ 374046 h 493109"/>
                  <a:gd name="connsiteX130" fmla="*/ 140521 w 1284845"/>
                  <a:gd name="connsiteY130" fmla="*/ 366902 h 493109"/>
                  <a:gd name="connsiteX131" fmla="*/ 128615 w 1284845"/>
                  <a:gd name="connsiteY131" fmla="*/ 359759 h 493109"/>
                  <a:gd name="connsiteX132" fmla="*/ 119090 w 1284845"/>
                  <a:gd name="connsiteY132" fmla="*/ 357377 h 493109"/>
                  <a:gd name="connsiteX133" fmla="*/ 107184 w 1284845"/>
                  <a:gd name="connsiteY133" fmla="*/ 350234 h 493109"/>
                  <a:gd name="connsiteX134" fmla="*/ 90515 w 1284845"/>
                  <a:gd name="connsiteY134" fmla="*/ 345471 h 493109"/>
                  <a:gd name="connsiteX135" fmla="*/ 69084 w 1284845"/>
                  <a:gd name="connsiteY135" fmla="*/ 335946 h 493109"/>
                  <a:gd name="connsiteX136" fmla="*/ 61940 w 1284845"/>
                  <a:gd name="connsiteY136" fmla="*/ 333565 h 493109"/>
                  <a:gd name="connsiteX137" fmla="*/ 40509 w 1284845"/>
                  <a:gd name="connsiteY137" fmla="*/ 319277 h 493109"/>
                  <a:gd name="connsiteX138" fmla="*/ 26221 w 1284845"/>
                  <a:gd name="connsiteY138" fmla="*/ 309752 h 493109"/>
                  <a:gd name="connsiteX139" fmla="*/ 11934 w 1284845"/>
                  <a:gd name="connsiteY139" fmla="*/ 293084 h 493109"/>
                  <a:gd name="connsiteX140" fmla="*/ 9553 w 1284845"/>
                  <a:gd name="connsiteY140" fmla="*/ 285940 h 493109"/>
                  <a:gd name="connsiteX141" fmla="*/ 28 w 1284845"/>
                  <a:gd name="connsiteY141" fmla="*/ 269271 h 493109"/>
                  <a:gd name="connsiteX142" fmla="*/ 11934 w 1284845"/>
                  <a:gd name="connsiteY142" fmla="*/ 240696 h 493109"/>
                  <a:gd name="connsiteX0" fmla="*/ 11934 w 1279557"/>
                  <a:gd name="connsiteY0" fmla="*/ 240696 h 493109"/>
                  <a:gd name="connsiteX1" fmla="*/ 11934 w 1279557"/>
                  <a:gd name="connsiteY1" fmla="*/ 240696 h 493109"/>
                  <a:gd name="connsiteX2" fmla="*/ 64321 w 1279557"/>
                  <a:gd name="connsiteY2" fmla="*/ 181165 h 493109"/>
                  <a:gd name="connsiteX3" fmla="*/ 85753 w 1279557"/>
                  <a:gd name="connsiteY3" fmla="*/ 169259 h 493109"/>
                  <a:gd name="connsiteX4" fmla="*/ 138140 w 1279557"/>
                  <a:gd name="connsiteY4" fmla="*/ 140684 h 493109"/>
                  <a:gd name="connsiteX5" fmla="*/ 188146 w 1279557"/>
                  <a:gd name="connsiteY5" fmla="*/ 114490 h 493109"/>
                  <a:gd name="connsiteX6" fmla="*/ 209578 w 1279557"/>
                  <a:gd name="connsiteY6" fmla="*/ 104965 h 493109"/>
                  <a:gd name="connsiteX7" fmla="*/ 226246 w 1279557"/>
                  <a:gd name="connsiteY7" fmla="*/ 100202 h 493109"/>
                  <a:gd name="connsiteX8" fmla="*/ 233390 w 1279557"/>
                  <a:gd name="connsiteY8" fmla="*/ 95440 h 493109"/>
                  <a:gd name="connsiteX9" fmla="*/ 245296 w 1279557"/>
                  <a:gd name="connsiteY9" fmla="*/ 93059 h 493109"/>
                  <a:gd name="connsiteX10" fmla="*/ 264346 w 1279557"/>
                  <a:gd name="connsiteY10" fmla="*/ 88296 h 493109"/>
                  <a:gd name="connsiteX11" fmla="*/ 285778 w 1279557"/>
                  <a:gd name="connsiteY11" fmla="*/ 83534 h 493109"/>
                  <a:gd name="connsiteX12" fmla="*/ 331021 w 1279557"/>
                  <a:gd name="connsiteY12" fmla="*/ 78771 h 493109"/>
                  <a:gd name="connsiteX13" fmla="*/ 345309 w 1279557"/>
                  <a:gd name="connsiteY13" fmla="*/ 76390 h 493109"/>
                  <a:gd name="connsiteX14" fmla="*/ 369121 w 1279557"/>
                  <a:gd name="connsiteY14" fmla="*/ 71627 h 493109"/>
                  <a:gd name="connsiteX15" fmla="*/ 416746 w 1279557"/>
                  <a:gd name="connsiteY15" fmla="*/ 64484 h 493109"/>
                  <a:gd name="connsiteX16" fmla="*/ 526284 w 1279557"/>
                  <a:gd name="connsiteY16" fmla="*/ 66865 h 493109"/>
                  <a:gd name="connsiteX17" fmla="*/ 563575 w 1279557"/>
                  <a:gd name="connsiteY17" fmla="*/ 61833 h 493109"/>
                  <a:gd name="connsiteX18" fmla="*/ 572266 w 1279557"/>
                  <a:gd name="connsiteY18" fmla="*/ 41187 h 493109"/>
                  <a:gd name="connsiteX19" fmla="*/ 588958 w 1279557"/>
                  <a:gd name="connsiteY19" fmla="*/ 23438 h 493109"/>
                  <a:gd name="connsiteX20" fmla="*/ 621510 w 1279557"/>
                  <a:gd name="connsiteY20" fmla="*/ 18454 h 493109"/>
                  <a:gd name="connsiteX21" fmla="*/ 665476 w 1279557"/>
                  <a:gd name="connsiteY21" fmla="*/ 1246 h 493109"/>
                  <a:gd name="connsiteX22" fmla="*/ 716784 w 1279557"/>
                  <a:gd name="connsiteY22" fmla="*/ 215 h 493109"/>
                  <a:gd name="connsiteX23" fmla="*/ 751177 w 1279557"/>
                  <a:gd name="connsiteY23" fmla="*/ 18502 h 493109"/>
                  <a:gd name="connsiteX24" fmla="*/ 773886 w 1279557"/>
                  <a:gd name="connsiteY24" fmla="*/ 48895 h 493109"/>
                  <a:gd name="connsiteX25" fmla="*/ 799317 w 1279557"/>
                  <a:gd name="connsiteY25" fmla="*/ 78820 h 493109"/>
                  <a:gd name="connsiteX26" fmla="*/ 808573 w 1279557"/>
                  <a:gd name="connsiteY26" fmla="*/ 105799 h 493109"/>
                  <a:gd name="connsiteX27" fmla="*/ 819178 w 1279557"/>
                  <a:gd name="connsiteY27" fmla="*/ 133540 h 493109"/>
                  <a:gd name="connsiteX28" fmla="*/ 804890 w 1279557"/>
                  <a:gd name="connsiteY28" fmla="*/ 150209 h 493109"/>
                  <a:gd name="connsiteX29" fmla="*/ 800128 w 1279557"/>
                  <a:gd name="connsiteY29" fmla="*/ 164496 h 493109"/>
                  <a:gd name="connsiteX30" fmla="*/ 797746 w 1279557"/>
                  <a:gd name="connsiteY30" fmla="*/ 171640 h 493109"/>
                  <a:gd name="connsiteX31" fmla="*/ 821829 w 1279557"/>
                  <a:gd name="connsiteY31" fmla="*/ 175863 h 493109"/>
                  <a:gd name="connsiteX32" fmla="*/ 869184 w 1279557"/>
                  <a:gd name="connsiteY32" fmla="*/ 181165 h 493109"/>
                  <a:gd name="connsiteX33" fmla="*/ 1066779 w 1279557"/>
                  <a:gd name="connsiteY33" fmla="*/ 169505 h 493109"/>
                  <a:gd name="connsiteX34" fmla="*/ 1112882 w 1279557"/>
                  <a:gd name="connsiteY34" fmla="*/ 163416 h 493109"/>
                  <a:gd name="connsiteX35" fmla="*/ 1185866 w 1279557"/>
                  <a:gd name="connsiteY35" fmla="*/ 133786 h 493109"/>
                  <a:gd name="connsiteX36" fmla="*/ 1225023 w 1279557"/>
                  <a:gd name="connsiteY36" fmla="*/ 118172 h 493109"/>
                  <a:gd name="connsiteX37" fmla="*/ 1245421 w 1279557"/>
                  <a:gd name="connsiteY37" fmla="*/ 126396 h 493109"/>
                  <a:gd name="connsiteX38" fmla="*/ 1252565 w 1279557"/>
                  <a:gd name="connsiteY38" fmla="*/ 121634 h 493109"/>
                  <a:gd name="connsiteX39" fmla="*/ 1278759 w 1279557"/>
                  <a:gd name="connsiteY39" fmla="*/ 152590 h 493109"/>
                  <a:gd name="connsiteX40" fmla="*/ 1266853 w 1279557"/>
                  <a:gd name="connsiteY40" fmla="*/ 169259 h 493109"/>
                  <a:gd name="connsiteX41" fmla="*/ 1264471 w 1279557"/>
                  <a:gd name="connsiteY41" fmla="*/ 176402 h 493109"/>
                  <a:gd name="connsiteX42" fmla="*/ 1254946 w 1279557"/>
                  <a:gd name="connsiteY42" fmla="*/ 190690 h 493109"/>
                  <a:gd name="connsiteX43" fmla="*/ 1247803 w 1279557"/>
                  <a:gd name="connsiteY43" fmla="*/ 204977 h 493109"/>
                  <a:gd name="connsiteX44" fmla="*/ 1245421 w 1279557"/>
                  <a:gd name="connsiteY44" fmla="*/ 212121 h 493109"/>
                  <a:gd name="connsiteX45" fmla="*/ 1240659 w 1279557"/>
                  <a:gd name="connsiteY45" fmla="*/ 219265 h 493109"/>
                  <a:gd name="connsiteX46" fmla="*/ 1238278 w 1279557"/>
                  <a:gd name="connsiteY46" fmla="*/ 226409 h 493109"/>
                  <a:gd name="connsiteX47" fmla="*/ 1228753 w 1279557"/>
                  <a:gd name="connsiteY47" fmla="*/ 243077 h 493109"/>
                  <a:gd name="connsiteX48" fmla="*/ 1223990 w 1279557"/>
                  <a:gd name="connsiteY48" fmla="*/ 264509 h 493109"/>
                  <a:gd name="connsiteX49" fmla="*/ 1228753 w 1279557"/>
                  <a:gd name="connsiteY49" fmla="*/ 290702 h 493109"/>
                  <a:gd name="connsiteX50" fmla="*/ 1235896 w 1279557"/>
                  <a:gd name="connsiteY50" fmla="*/ 312134 h 493109"/>
                  <a:gd name="connsiteX51" fmla="*/ 1238278 w 1279557"/>
                  <a:gd name="connsiteY51" fmla="*/ 321659 h 493109"/>
                  <a:gd name="connsiteX52" fmla="*/ 1245421 w 1279557"/>
                  <a:gd name="connsiteY52" fmla="*/ 328802 h 493109"/>
                  <a:gd name="connsiteX53" fmla="*/ 1247803 w 1279557"/>
                  <a:gd name="connsiteY53" fmla="*/ 335946 h 493109"/>
                  <a:gd name="connsiteX54" fmla="*/ 1250184 w 1279557"/>
                  <a:gd name="connsiteY54" fmla="*/ 345471 h 493109"/>
                  <a:gd name="connsiteX55" fmla="*/ 1259709 w 1279557"/>
                  <a:gd name="connsiteY55" fmla="*/ 364521 h 493109"/>
                  <a:gd name="connsiteX56" fmla="*/ 1266853 w 1279557"/>
                  <a:gd name="connsiteY56" fmla="*/ 388334 h 493109"/>
                  <a:gd name="connsiteX57" fmla="*/ 1269234 w 1279557"/>
                  <a:gd name="connsiteY57" fmla="*/ 395477 h 493109"/>
                  <a:gd name="connsiteX58" fmla="*/ 1271615 w 1279557"/>
                  <a:gd name="connsiteY58" fmla="*/ 402621 h 493109"/>
                  <a:gd name="connsiteX59" fmla="*/ 1269234 w 1279557"/>
                  <a:gd name="connsiteY59" fmla="*/ 419290 h 493109"/>
                  <a:gd name="connsiteX60" fmla="*/ 1221609 w 1279557"/>
                  <a:gd name="connsiteY60" fmla="*/ 414527 h 493109"/>
                  <a:gd name="connsiteX61" fmla="*/ 1212084 w 1279557"/>
                  <a:gd name="connsiteY61" fmla="*/ 409765 h 493109"/>
                  <a:gd name="connsiteX62" fmla="*/ 1197796 w 1279557"/>
                  <a:gd name="connsiteY62" fmla="*/ 407384 h 493109"/>
                  <a:gd name="connsiteX63" fmla="*/ 1178746 w 1279557"/>
                  <a:gd name="connsiteY63" fmla="*/ 400240 h 493109"/>
                  <a:gd name="connsiteX64" fmla="*/ 1171603 w 1279557"/>
                  <a:gd name="connsiteY64" fmla="*/ 395477 h 493109"/>
                  <a:gd name="connsiteX65" fmla="*/ 1145409 w 1279557"/>
                  <a:gd name="connsiteY65" fmla="*/ 385952 h 493109"/>
                  <a:gd name="connsiteX66" fmla="*/ 1131121 w 1279557"/>
                  <a:gd name="connsiteY66" fmla="*/ 383571 h 493109"/>
                  <a:gd name="connsiteX67" fmla="*/ 1121596 w 1279557"/>
                  <a:gd name="connsiteY67" fmla="*/ 378809 h 493109"/>
                  <a:gd name="connsiteX68" fmla="*/ 1109690 w 1279557"/>
                  <a:gd name="connsiteY68" fmla="*/ 376427 h 493109"/>
                  <a:gd name="connsiteX69" fmla="*/ 1100165 w 1279557"/>
                  <a:gd name="connsiteY69" fmla="*/ 374046 h 493109"/>
                  <a:gd name="connsiteX70" fmla="*/ 1088259 w 1279557"/>
                  <a:gd name="connsiteY70" fmla="*/ 369284 h 493109"/>
                  <a:gd name="connsiteX71" fmla="*/ 1078734 w 1279557"/>
                  <a:gd name="connsiteY71" fmla="*/ 366902 h 493109"/>
                  <a:gd name="connsiteX72" fmla="*/ 1071590 w 1279557"/>
                  <a:gd name="connsiteY72" fmla="*/ 364521 h 493109"/>
                  <a:gd name="connsiteX73" fmla="*/ 1062065 w 1279557"/>
                  <a:gd name="connsiteY73" fmla="*/ 362140 h 493109"/>
                  <a:gd name="connsiteX74" fmla="*/ 1047778 w 1279557"/>
                  <a:gd name="connsiteY74" fmla="*/ 357377 h 493109"/>
                  <a:gd name="connsiteX75" fmla="*/ 1038253 w 1279557"/>
                  <a:gd name="connsiteY75" fmla="*/ 354996 h 493109"/>
                  <a:gd name="connsiteX76" fmla="*/ 1023965 w 1279557"/>
                  <a:gd name="connsiteY76" fmla="*/ 350234 h 493109"/>
                  <a:gd name="connsiteX77" fmla="*/ 1012059 w 1279557"/>
                  <a:gd name="connsiteY77" fmla="*/ 347852 h 493109"/>
                  <a:gd name="connsiteX78" fmla="*/ 1004915 w 1279557"/>
                  <a:gd name="connsiteY78" fmla="*/ 345471 h 493109"/>
                  <a:gd name="connsiteX79" fmla="*/ 988246 w 1279557"/>
                  <a:gd name="connsiteY79" fmla="*/ 343090 h 493109"/>
                  <a:gd name="connsiteX80" fmla="*/ 964434 w 1279557"/>
                  <a:gd name="connsiteY80" fmla="*/ 338327 h 493109"/>
                  <a:gd name="connsiteX81" fmla="*/ 933478 w 1279557"/>
                  <a:gd name="connsiteY81" fmla="*/ 335946 h 493109"/>
                  <a:gd name="connsiteX82" fmla="*/ 909665 w 1279557"/>
                  <a:gd name="connsiteY82" fmla="*/ 374046 h 493109"/>
                  <a:gd name="connsiteX83" fmla="*/ 912046 w 1279557"/>
                  <a:gd name="connsiteY83" fmla="*/ 381190 h 493109"/>
                  <a:gd name="connsiteX84" fmla="*/ 909665 w 1279557"/>
                  <a:gd name="connsiteY84" fmla="*/ 416909 h 493109"/>
                  <a:gd name="connsiteX85" fmla="*/ 904903 w 1279557"/>
                  <a:gd name="connsiteY85" fmla="*/ 431196 h 493109"/>
                  <a:gd name="connsiteX86" fmla="*/ 890615 w 1279557"/>
                  <a:gd name="connsiteY86" fmla="*/ 443102 h 493109"/>
                  <a:gd name="connsiteX87" fmla="*/ 885853 w 1279557"/>
                  <a:gd name="connsiteY87" fmla="*/ 450246 h 493109"/>
                  <a:gd name="connsiteX88" fmla="*/ 878709 w 1279557"/>
                  <a:gd name="connsiteY88" fmla="*/ 455009 h 493109"/>
                  <a:gd name="connsiteX89" fmla="*/ 869184 w 1279557"/>
                  <a:gd name="connsiteY89" fmla="*/ 462152 h 493109"/>
                  <a:gd name="connsiteX90" fmla="*/ 862040 w 1279557"/>
                  <a:gd name="connsiteY90" fmla="*/ 466915 h 493109"/>
                  <a:gd name="connsiteX91" fmla="*/ 847753 w 1279557"/>
                  <a:gd name="connsiteY91" fmla="*/ 471677 h 493109"/>
                  <a:gd name="connsiteX92" fmla="*/ 838228 w 1279557"/>
                  <a:gd name="connsiteY92" fmla="*/ 476440 h 493109"/>
                  <a:gd name="connsiteX93" fmla="*/ 823940 w 1279557"/>
                  <a:gd name="connsiteY93" fmla="*/ 485965 h 493109"/>
                  <a:gd name="connsiteX94" fmla="*/ 814415 w 1279557"/>
                  <a:gd name="connsiteY94" fmla="*/ 488346 h 493109"/>
                  <a:gd name="connsiteX95" fmla="*/ 797746 w 1279557"/>
                  <a:gd name="connsiteY95" fmla="*/ 493109 h 493109"/>
                  <a:gd name="connsiteX96" fmla="*/ 771553 w 1279557"/>
                  <a:gd name="connsiteY96" fmla="*/ 490727 h 493109"/>
                  <a:gd name="connsiteX97" fmla="*/ 757265 w 1279557"/>
                  <a:gd name="connsiteY97" fmla="*/ 476440 h 493109"/>
                  <a:gd name="connsiteX98" fmla="*/ 745359 w 1279557"/>
                  <a:gd name="connsiteY98" fmla="*/ 462152 h 493109"/>
                  <a:gd name="connsiteX99" fmla="*/ 738215 w 1279557"/>
                  <a:gd name="connsiteY99" fmla="*/ 455009 h 493109"/>
                  <a:gd name="connsiteX100" fmla="*/ 731071 w 1279557"/>
                  <a:gd name="connsiteY100" fmla="*/ 440721 h 493109"/>
                  <a:gd name="connsiteX101" fmla="*/ 728690 w 1279557"/>
                  <a:gd name="connsiteY101" fmla="*/ 433577 h 493109"/>
                  <a:gd name="connsiteX102" fmla="*/ 723928 w 1279557"/>
                  <a:gd name="connsiteY102" fmla="*/ 424052 h 493109"/>
                  <a:gd name="connsiteX103" fmla="*/ 716784 w 1279557"/>
                  <a:gd name="connsiteY103" fmla="*/ 409765 h 493109"/>
                  <a:gd name="connsiteX104" fmla="*/ 714403 w 1279557"/>
                  <a:gd name="connsiteY104" fmla="*/ 381190 h 493109"/>
                  <a:gd name="connsiteX105" fmla="*/ 702496 w 1279557"/>
                  <a:gd name="connsiteY105" fmla="*/ 371665 h 493109"/>
                  <a:gd name="connsiteX106" fmla="*/ 690590 w 1279557"/>
                  <a:gd name="connsiteY106" fmla="*/ 366902 h 493109"/>
                  <a:gd name="connsiteX107" fmla="*/ 683446 w 1279557"/>
                  <a:gd name="connsiteY107" fmla="*/ 369284 h 493109"/>
                  <a:gd name="connsiteX108" fmla="*/ 681065 w 1279557"/>
                  <a:gd name="connsiteY108" fmla="*/ 378809 h 493109"/>
                  <a:gd name="connsiteX109" fmla="*/ 688209 w 1279557"/>
                  <a:gd name="connsiteY109" fmla="*/ 400240 h 493109"/>
                  <a:gd name="connsiteX110" fmla="*/ 690590 w 1279557"/>
                  <a:gd name="connsiteY110" fmla="*/ 412146 h 493109"/>
                  <a:gd name="connsiteX111" fmla="*/ 692971 w 1279557"/>
                  <a:gd name="connsiteY111" fmla="*/ 419290 h 493109"/>
                  <a:gd name="connsiteX112" fmla="*/ 690590 w 1279557"/>
                  <a:gd name="connsiteY112" fmla="*/ 452627 h 493109"/>
                  <a:gd name="connsiteX113" fmla="*/ 688209 w 1279557"/>
                  <a:gd name="connsiteY113" fmla="*/ 459771 h 493109"/>
                  <a:gd name="connsiteX114" fmla="*/ 666778 w 1279557"/>
                  <a:gd name="connsiteY114" fmla="*/ 471677 h 493109"/>
                  <a:gd name="connsiteX115" fmla="*/ 659634 w 1279557"/>
                  <a:gd name="connsiteY115" fmla="*/ 476440 h 493109"/>
                  <a:gd name="connsiteX116" fmla="*/ 619153 w 1279557"/>
                  <a:gd name="connsiteY116" fmla="*/ 474059 h 493109"/>
                  <a:gd name="connsiteX117" fmla="*/ 612009 w 1279557"/>
                  <a:gd name="connsiteY117" fmla="*/ 469296 h 493109"/>
                  <a:gd name="connsiteX118" fmla="*/ 602484 w 1279557"/>
                  <a:gd name="connsiteY118" fmla="*/ 462152 h 493109"/>
                  <a:gd name="connsiteX119" fmla="*/ 588196 w 1279557"/>
                  <a:gd name="connsiteY119" fmla="*/ 450246 h 493109"/>
                  <a:gd name="connsiteX120" fmla="*/ 571528 w 1279557"/>
                  <a:gd name="connsiteY120" fmla="*/ 428815 h 493109"/>
                  <a:gd name="connsiteX121" fmla="*/ 562003 w 1279557"/>
                  <a:gd name="connsiteY121" fmla="*/ 416909 h 493109"/>
                  <a:gd name="connsiteX122" fmla="*/ 559621 w 1279557"/>
                  <a:gd name="connsiteY122" fmla="*/ 409765 h 493109"/>
                  <a:gd name="connsiteX123" fmla="*/ 552478 w 1279557"/>
                  <a:gd name="connsiteY123" fmla="*/ 402621 h 493109"/>
                  <a:gd name="connsiteX124" fmla="*/ 550096 w 1279557"/>
                  <a:gd name="connsiteY124" fmla="*/ 395477 h 493109"/>
                  <a:gd name="connsiteX125" fmla="*/ 497709 w 1279557"/>
                  <a:gd name="connsiteY125" fmla="*/ 385952 h 493109"/>
                  <a:gd name="connsiteX126" fmla="*/ 209578 w 1279557"/>
                  <a:gd name="connsiteY126" fmla="*/ 383571 h 493109"/>
                  <a:gd name="connsiteX127" fmla="*/ 188146 w 1279557"/>
                  <a:gd name="connsiteY127" fmla="*/ 381190 h 493109"/>
                  <a:gd name="connsiteX128" fmla="*/ 171478 w 1279557"/>
                  <a:gd name="connsiteY128" fmla="*/ 374046 h 493109"/>
                  <a:gd name="connsiteX129" fmla="*/ 140521 w 1279557"/>
                  <a:gd name="connsiteY129" fmla="*/ 366902 h 493109"/>
                  <a:gd name="connsiteX130" fmla="*/ 128615 w 1279557"/>
                  <a:gd name="connsiteY130" fmla="*/ 359759 h 493109"/>
                  <a:gd name="connsiteX131" fmla="*/ 119090 w 1279557"/>
                  <a:gd name="connsiteY131" fmla="*/ 357377 h 493109"/>
                  <a:gd name="connsiteX132" fmla="*/ 107184 w 1279557"/>
                  <a:gd name="connsiteY132" fmla="*/ 350234 h 493109"/>
                  <a:gd name="connsiteX133" fmla="*/ 90515 w 1279557"/>
                  <a:gd name="connsiteY133" fmla="*/ 345471 h 493109"/>
                  <a:gd name="connsiteX134" fmla="*/ 69084 w 1279557"/>
                  <a:gd name="connsiteY134" fmla="*/ 335946 h 493109"/>
                  <a:gd name="connsiteX135" fmla="*/ 61940 w 1279557"/>
                  <a:gd name="connsiteY135" fmla="*/ 333565 h 493109"/>
                  <a:gd name="connsiteX136" fmla="*/ 40509 w 1279557"/>
                  <a:gd name="connsiteY136" fmla="*/ 319277 h 493109"/>
                  <a:gd name="connsiteX137" fmla="*/ 26221 w 1279557"/>
                  <a:gd name="connsiteY137" fmla="*/ 309752 h 493109"/>
                  <a:gd name="connsiteX138" fmla="*/ 11934 w 1279557"/>
                  <a:gd name="connsiteY138" fmla="*/ 293084 h 493109"/>
                  <a:gd name="connsiteX139" fmla="*/ 9553 w 1279557"/>
                  <a:gd name="connsiteY139" fmla="*/ 285940 h 493109"/>
                  <a:gd name="connsiteX140" fmla="*/ 28 w 1279557"/>
                  <a:gd name="connsiteY140" fmla="*/ 269271 h 493109"/>
                  <a:gd name="connsiteX141" fmla="*/ 11934 w 1279557"/>
                  <a:gd name="connsiteY14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66853 w 1272157"/>
                  <a:gd name="connsiteY39" fmla="*/ 169259 h 493109"/>
                  <a:gd name="connsiteX40" fmla="*/ 1264471 w 1272157"/>
                  <a:gd name="connsiteY40" fmla="*/ 176402 h 493109"/>
                  <a:gd name="connsiteX41" fmla="*/ 1254946 w 1272157"/>
                  <a:gd name="connsiteY41" fmla="*/ 190690 h 493109"/>
                  <a:gd name="connsiteX42" fmla="*/ 1247803 w 1272157"/>
                  <a:gd name="connsiteY42" fmla="*/ 204977 h 493109"/>
                  <a:gd name="connsiteX43" fmla="*/ 1245421 w 1272157"/>
                  <a:gd name="connsiteY43" fmla="*/ 212121 h 493109"/>
                  <a:gd name="connsiteX44" fmla="*/ 1240659 w 1272157"/>
                  <a:gd name="connsiteY44" fmla="*/ 219265 h 493109"/>
                  <a:gd name="connsiteX45" fmla="*/ 1238278 w 1272157"/>
                  <a:gd name="connsiteY45" fmla="*/ 226409 h 493109"/>
                  <a:gd name="connsiteX46" fmla="*/ 1228753 w 1272157"/>
                  <a:gd name="connsiteY46" fmla="*/ 243077 h 493109"/>
                  <a:gd name="connsiteX47" fmla="*/ 1223990 w 1272157"/>
                  <a:gd name="connsiteY47" fmla="*/ 264509 h 493109"/>
                  <a:gd name="connsiteX48" fmla="*/ 1228753 w 1272157"/>
                  <a:gd name="connsiteY48" fmla="*/ 290702 h 493109"/>
                  <a:gd name="connsiteX49" fmla="*/ 1235896 w 1272157"/>
                  <a:gd name="connsiteY49" fmla="*/ 312134 h 493109"/>
                  <a:gd name="connsiteX50" fmla="*/ 1238278 w 1272157"/>
                  <a:gd name="connsiteY50" fmla="*/ 321659 h 493109"/>
                  <a:gd name="connsiteX51" fmla="*/ 1245421 w 1272157"/>
                  <a:gd name="connsiteY51" fmla="*/ 328802 h 493109"/>
                  <a:gd name="connsiteX52" fmla="*/ 1247803 w 1272157"/>
                  <a:gd name="connsiteY52" fmla="*/ 335946 h 493109"/>
                  <a:gd name="connsiteX53" fmla="*/ 1250184 w 1272157"/>
                  <a:gd name="connsiteY53" fmla="*/ 345471 h 493109"/>
                  <a:gd name="connsiteX54" fmla="*/ 1259709 w 1272157"/>
                  <a:gd name="connsiteY54" fmla="*/ 364521 h 493109"/>
                  <a:gd name="connsiteX55" fmla="*/ 1266853 w 1272157"/>
                  <a:gd name="connsiteY55" fmla="*/ 388334 h 493109"/>
                  <a:gd name="connsiteX56" fmla="*/ 1269234 w 1272157"/>
                  <a:gd name="connsiteY56" fmla="*/ 395477 h 493109"/>
                  <a:gd name="connsiteX57" fmla="*/ 1271615 w 1272157"/>
                  <a:gd name="connsiteY57" fmla="*/ 402621 h 493109"/>
                  <a:gd name="connsiteX58" fmla="*/ 1269234 w 1272157"/>
                  <a:gd name="connsiteY58" fmla="*/ 419290 h 493109"/>
                  <a:gd name="connsiteX59" fmla="*/ 1221609 w 1272157"/>
                  <a:gd name="connsiteY59" fmla="*/ 414527 h 493109"/>
                  <a:gd name="connsiteX60" fmla="*/ 1212084 w 1272157"/>
                  <a:gd name="connsiteY60" fmla="*/ 409765 h 493109"/>
                  <a:gd name="connsiteX61" fmla="*/ 1197796 w 1272157"/>
                  <a:gd name="connsiteY61" fmla="*/ 407384 h 493109"/>
                  <a:gd name="connsiteX62" fmla="*/ 1178746 w 1272157"/>
                  <a:gd name="connsiteY62" fmla="*/ 400240 h 493109"/>
                  <a:gd name="connsiteX63" fmla="*/ 1171603 w 1272157"/>
                  <a:gd name="connsiteY63" fmla="*/ 395477 h 493109"/>
                  <a:gd name="connsiteX64" fmla="*/ 1145409 w 1272157"/>
                  <a:gd name="connsiteY64" fmla="*/ 385952 h 493109"/>
                  <a:gd name="connsiteX65" fmla="*/ 1131121 w 1272157"/>
                  <a:gd name="connsiteY65" fmla="*/ 383571 h 493109"/>
                  <a:gd name="connsiteX66" fmla="*/ 1121596 w 1272157"/>
                  <a:gd name="connsiteY66" fmla="*/ 378809 h 493109"/>
                  <a:gd name="connsiteX67" fmla="*/ 1109690 w 1272157"/>
                  <a:gd name="connsiteY67" fmla="*/ 376427 h 493109"/>
                  <a:gd name="connsiteX68" fmla="*/ 1100165 w 1272157"/>
                  <a:gd name="connsiteY68" fmla="*/ 374046 h 493109"/>
                  <a:gd name="connsiteX69" fmla="*/ 1088259 w 1272157"/>
                  <a:gd name="connsiteY69" fmla="*/ 369284 h 493109"/>
                  <a:gd name="connsiteX70" fmla="*/ 1078734 w 1272157"/>
                  <a:gd name="connsiteY70" fmla="*/ 366902 h 493109"/>
                  <a:gd name="connsiteX71" fmla="*/ 1071590 w 1272157"/>
                  <a:gd name="connsiteY71" fmla="*/ 364521 h 493109"/>
                  <a:gd name="connsiteX72" fmla="*/ 1062065 w 1272157"/>
                  <a:gd name="connsiteY72" fmla="*/ 362140 h 493109"/>
                  <a:gd name="connsiteX73" fmla="*/ 1047778 w 1272157"/>
                  <a:gd name="connsiteY73" fmla="*/ 357377 h 493109"/>
                  <a:gd name="connsiteX74" fmla="*/ 1038253 w 1272157"/>
                  <a:gd name="connsiteY74" fmla="*/ 354996 h 493109"/>
                  <a:gd name="connsiteX75" fmla="*/ 1023965 w 1272157"/>
                  <a:gd name="connsiteY75" fmla="*/ 350234 h 493109"/>
                  <a:gd name="connsiteX76" fmla="*/ 1012059 w 1272157"/>
                  <a:gd name="connsiteY76" fmla="*/ 347852 h 493109"/>
                  <a:gd name="connsiteX77" fmla="*/ 1004915 w 1272157"/>
                  <a:gd name="connsiteY77" fmla="*/ 345471 h 493109"/>
                  <a:gd name="connsiteX78" fmla="*/ 988246 w 1272157"/>
                  <a:gd name="connsiteY78" fmla="*/ 343090 h 493109"/>
                  <a:gd name="connsiteX79" fmla="*/ 964434 w 1272157"/>
                  <a:gd name="connsiteY79" fmla="*/ 338327 h 493109"/>
                  <a:gd name="connsiteX80" fmla="*/ 933478 w 1272157"/>
                  <a:gd name="connsiteY80" fmla="*/ 335946 h 493109"/>
                  <a:gd name="connsiteX81" fmla="*/ 909665 w 1272157"/>
                  <a:gd name="connsiteY81" fmla="*/ 374046 h 493109"/>
                  <a:gd name="connsiteX82" fmla="*/ 912046 w 1272157"/>
                  <a:gd name="connsiteY82" fmla="*/ 381190 h 493109"/>
                  <a:gd name="connsiteX83" fmla="*/ 909665 w 1272157"/>
                  <a:gd name="connsiteY83" fmla="*/ 416909 h 493109"/>
                  <a:gd name="connsiteX84" fmla="*/ 904903 w 1272157"/>
                  <a:gd name="connsiteY84" fmla="*/ 431196 h 493109"/>
                  <a:gd name="connsiteX85" fmla="*/ 890615 w 1272157"/>
                  <a:gd name="connsiteY85" fmla="*/ 443102 h 493109"/>
                  <a:gd name="connsiteX86" fmla="*/ 885853 w 1272157"/>
                  <a:gd name="connsiteY86" fmla="*/ 450246 h 493109"/>
                  <a:gd name="connsiteX87" fmla="*/ 878709 w 1272157"/>
                  <a:gd name="connsiteY87" fmla="*/ 455009 h 493109"/>
                  <a:gd name="connsiteX88" fmla="*/ 869184 w 1272157"/>
                  <a:gd name="connsiteY88" fmla="*/ 462152 h 493109"/>
                  <a:gd name="connsiteX89" fmla="*/ 862040 w 1272157"/>
                  <a:gd name="connsiteY89" fmla="*/ 466915 h 493109"/>
                  <a:gd name="connsiteX90" fmla="*/ 847753 w 1272157"/>
                  <a:gd name="connsiteY90" fmla="*/ 471677 h 493109"/>
                  <a:gd name="connsiteX91" fmla="*/ 838228 w 1272157"/>
                  <a:gd name="connsiteY91" fmla="*/ 476440 h 493109"/>
                  <a:gd name="connsiteX92" fmla="*/ 823940 w 1272157"/>
                  <a:gd name="connsiteY92" fmla="*/ 485965 h 493109"/>
                  <a:gd name="connsiteX93" fmla="*/ 814415 w 1272157"/>
                  <a:gd name="connsiteY93" fmla="*/ 488346 h 493109"/>
                  <a:gd name="connsiteX94" fmla="*/ 797746 w 1272157"/>
                  <a:gd name="connsiteY94" fmla="*/ 493109 h 493109"/>
                  <a:gd name="connsiteX95" fmla="*/ 771553 w 1272157"/>
                  <a:gd name="connsiteY95" fmla="*/ 490727 h 493109"/>
                  <a:gd name="connsiteX96" fmla="*/ 757265 w 1272157"/>
                  <a:gd name="connsiteY96" fmla="*/ 476440 h 493109"/>
                  <a:gd name="connsiteX97" fmla="*/ 745359 w 1272157"/>
                  <a:gd name="connsiteY97" fmla="*/ 462152 h 493109"/>
                  <a:gd name="connsiteX98" fmla="*/ 738215 w 1272157"/>
                  <a:gd name="connsiteY98" fmla="*/ 455009 h 493109"/>
                  <a:gd name="connsiteX99" fmla="*/ 731071 w 1272157"/>
                  <a:gd name="connsiteY99" fmla="*/ 440721 h 493109"/>
                  <a:gd name="connsiteX100" fmla="*/ 728690 w 1272157"/>
                  <a:gd name="connsiteY100" fmla="*/ 433577 h 493109"/>
                  <a:gd name="connsiteX101" fmla="*/ 723928 w 1272157"/>
                  <a:gd name="connsiteY101" fmla="*/ 424052 h 493109"/>
                  <a:gd name="connsiteX102" fmla="*/ 716784 w 1272157"/>
                  <a:gd name="connsiteY102" fmla="*/ 409765 h 493109"/>
                  <a:gd name="connsiteX103" fmla="*/ 714403 w 1272157"/>
                  <a:gd name="connsiteY103" fmla="*/ 381190 h 493109"/>
                  <a:gd name="connsiteX104" fmla="*/ 702496 w 1272157"/>
                  <a:gd name="connsiteY104" fmla="*/ 371665 h 493109"/>
                  <a:gd name="connsiteX105" fmla="*/ 690590 w 1272157"/>
                  <a:gd name="connsiteY105" fmla="*/ 366902 h 493109"/>
                  <a:gd name="connsiteX106" fmla="*/ 683446 w 1272157"/>
                  <a:gd name="connsiteY106" fmla="*/ 369284 h 493109"/>
                  <a:gd name="connsiteX107" fmla="*/ 681065 w 1272157"/>
                  <a:gd name="connsiteY107" fmla="*/ 378809 h 493109"/>
                  <a:gd name="connsiteX108" fmla="*/ 688209 w 1272157"/>
                  <a:gd name="connsiteY108" fmla="*/ 400240 h 493109"/>
                  <a:gd name="connsiteX109" fmla="*/ 690590 w 1272157"/>
                  <a:gd name="connsiteY109" fmla="*/ 412146 h 493109"/>
                  <a:gd name="connsiteX110" fmla="*/ 692971 w 1272157"/>
                  <a:gd name="connsiteY110" fmla="*/ 419290 h 493109"/>
                  <a:gd name="connsiteX111" fmla="*/ 690590 w 1272157"/>
                  <a:gd name="connsiteY111" fmla="*/ 452627 h 493109"/>
                  <a:gd name="connsiteX112" fmla="*/ 688209 w 1272157"/>
                  <a:gd name="connsiteY112" fmla="*/ 459771 h 493109"/>
                  <a:gd name="connsiteX113" fmla="*/ 666778 w 1272157"/>
                  <a:gd name="connsiteY113" fmla="*/ 471677 h 493109"/>
                  <a:gd name="connsiteX114" fmla="*/ 659634 w 1272157"/>
                  <a:gd name="connsiteY114" fmla="*/ 476440 h 493109"/>
                  <a:gd name="connsiteX115" fmla="*/ 619153 w 1272157"/>
                  <a:gd name="connsiteY115" fmla="*/ 474059 h 493109"/>
                  <a:gd name="connsiteX116" fmla="*/ 612009 w 1272157"/>
                  <a:gd name="connsiteY116" fmla="*/ 469296 h 493109"/>
                  <a:gd name="connsiteX117" fmla="*/ 602484 w 1272157"/>
                  <a:gd name="connsiteY117" fmla="*/ 462152 h 493109"/>
                  <a:gd name="connsiteX118" fmla="*/ 588196 w 1272157"/>
                  <a:gd name="connsiteY118" fmla="*/ 450246 h 493109"/>
                  <a:gd name="connsiteX119" fmla="*/ 571528 w 1272157"/>
                  <a:gd name="connsiteY119" fmla="*/ 428815 h 493109"/>
                  <a:gd name="connsiteX120" fmla="*/ 562003 w 1272157"/>
                  <a:gd name="connsiteY120" fmla="*/ 416909 h 493109"/>
                  <a:gd name="connsiteX121" fmla="*/ 559621 w 1272157"/>
                  <a:gd name="connsiteY121" fmla="*/ 409765 h 493109"/>
                  <a:gd name="connsiteX122" fmla="*/ 552478 w 1272157"/>
                  <a:gd name="connsiteY122" fmla="*/ 402621 h 493109"/>
                  <a:gd name="connsiteX123" fmla="*/ 550096 w 1272157"/>
                  <a:gd name="connsiteY123" fmla="*/ 395477 h 493109"/>
                  <a:gd name="connsiteX124" fmla="*/ 497709 w 1272157"/>
                  <a:gd name="connsiteY124" fmla="*/ 385952 h 493109"/>
                  <a:gd name="connsiteX125" fmla="*/ 209578 w 1272157"/>
                  <a:gd name="connsiteY125" fmla="*/ 383571 h 493109"/>
                  <a:gd name="connsiteX126" fmla="*/ 188146 w 1272157"/>
                  <a:gd name="connsiteY126" fmla="*/ 381190 h 493109"/>
                  <a:gd name="connsiteX127" fmla="*/ 171478 w 1272157"/>
                  <a:gd name="connsiteY127" fmla="*/ 374046 h 493109"/>
                  <a:gd name="connsiteX128" fmla="*/ 140521 w 1272157"/>
                  <a:gd name="connsiteY128" fmla="*/ 366902 h 493109"/>
                  <a:gd name="connsiteX129" fmla="*/ 128615 w 1272157"/>
                  <a:gd name="connsiteY129" fmla="*/ 359759 h 493109"/>
                  <a:gd name="connsiteX130" fmla="*/ 119090 w 1272157"/>
                  <a:gd name="connsiteY130" fmla="*/ 357377 h 493109"/>
                  <a:gd name="connsiteX131" fmla="*/ 107184 w 1272157"/>
                  <a:gd name="connsiteY131" fmla="*/ 350234 h 493109"/>
                  <a:gd name="connsiteX132" fmla="*/ 90515 w 1272157"/>
                  <a:gd name="connsiteY132" fmla="*/ 345471 h 493109"/>
                  <a:gd name="connsiteX133" fmla="*/ 69084 w 1272157"/>
                  <a:gd name="connsiteY133" fmla="*/ 335946 h 493109"/>
                  <a:gd name="connsiteX134" fmla="*/ 61940 w 1272157"/>
                  <a:gd name="connsiteY134" fmla="*/ 333565 h 493109"/>
                  <a:gd name="connsiteX135" fmla="*/ 40509 w 1272157"/>
                  <a:gd name="connsiteY135" fmla="*/ 319277 h 493109"/>
                  <a:gd name="connsiteX136" fmla="*/ 26221 w 1272157"/>
                  <a:gd name="connsiteY136" fmla="*/ 309752 h 493109"/>
                  <a:gd name="connsiteX137" fmla="*/ 11934 w 1272157"/>
                  <a:gd name="connsiteY137" fmla="*/ 293084 h 493109"/>
                  <a:gd name="connsiteX138" fmla="*/ 9553 w 1272157"/>
                  <a:gd name="connsiteY138" fmla="*/ 285940 h 493109"/>
                  <a:gd name="connsiteX139" fmla="*/ 28 w 1272157"/>
                  <a:gd name="connsiteY139" fmla="*/ 269271 h 493109"/>
                  <a:gd name="connsiteX140" fmla="*/ 11934 w 1272157"/>
                  <a:gd name="connsiteY140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64471 w 1272157"/>
                  <a:gd name="connsiteY39" fmla="*/ 176402 h 493109"/>
                  <a:gd name="connsiteX40" fmla="*/ 1254946 w 1272157"/>
                  <a:gd name="connsiteY40" fmla="*/ 190690 h 493109"/>
                  <a:gd name="connsiteX41" fmla="*/ 1247803 w 1272157"/>
                  <a:gd name="connsiteY41" fmla="*/ 204977 h 493109"/>
                  <a:gd name="connsiteX42" fmla="*/ 1245421 w 1272157"/>
                  <a:gd name="connsiteY42" fmla="*/ 212121 h 493109"/>
                  <a:gd name="connsiteX43" fmla="*/ 1240659 w 1272157"/>
                  <a:gd name="connsiteY43" fmla="*/ 219265 h 493109"/>
                  <a:gd name="connsiteX44" fmla="*/ 1238278 w 1272157"/>
                  <a:gd name="connsiteY44" fmla="*/ 226409 h 493109"/>
                  <a:gd name="connsiteX45" fmla="*/ 1228753 w 1272157"/>
                  <a:gd name="connsiteY45" fmla="*/ 243077 h 493109"/>
                  <a:gd name="connsiteX46" fmla="*/ 1223990 w 1272157"/>
                  <a:gd name="connsiteY46" fmla="*/ 264509 h 493109"/>
                  <a:gd name="connsiteX47" fmla="*/ 1228753 w 1272157"/>
                  <a:gd name="connsiteY47" fmla="*/ 290702 h 493109"/>
                  <a:gd name="connsiteX48" fmla="*/ 1235896 w 1272157"/>
                  <a:gd name="connsiteY48" fmla="*/ 312134 h 493109"/>
                  <a:gd name="connsiteX49" fmla="*/ 1238278 w 1272157"/>
                  <a:gd name="connsiteY49" fmla="*/ 321659 h 493109"/>
                  <a:gd name="connsiteX50" fmla="*/ 1245421 w 1272157"/>
                  <a:gd name="connsiteY50" fmla="*/ 328802 h 493109"/>
                  <a:gd name="connsiteX51" fmla="*/ 1247803 w 1272157"/>
                  <a:gd name="connsiteY51" fmla="*/ 335946 h 493109"/>
                  <a:gd name="connsiteX52" fmla="*/ 1250184 w 1272157"/>
                  <a:gd name="connsiteY52" fmla="*/ 345471 h 493109"/>
                  <a:gd name="connsiteX53" fmla="*/ 1259709 w 1272157"/>
                  <a:gd name="connsiteY53" fmla="*/ 364521 h 493109"/>
                  <a:gd name="connsiteX54" fmla="*/ 1266853 w 1272157"/>
                  <a:gd name="connsiteY54" fmla="*/ 388334 h 493109"/>
                  <a:gd name="connsiteX55" fmla="*/ 1269234 w 1272157"/>
                  <a:gd name="connsiteY55" fmla="*/ 395477 h 493109"/>
                  <a:gd name="connsiteX56" fmla="*/ 1271615 w 1272157"/>
                  <a:gd name="connsiteY56" fmla="*/ 402621 h 493109"/>
                  <a:gd name="connsiteX57" fmla="*/ 1269234 w 1272157"/>
                  <a:gd name="connsiteY57" fmla="*/ 419290 h 493109"/>
                  <a:gd name="connsiteX58" fmla="*/ 1221609 w 1272157"/>
                  <a:gd name="connsiteY58" fmla="*/ 414527 h 493109"/>
                  <a:gd name="connsiteX59" fmla="*/ 1212084 w 1272157"/>
                  <a:gd name="connsiteY59" fmla="*/ 409765 h 493109"/>
                  <a:gd name="connsiteX60" fmla="*/ 1197796 w 1272157"/>
                  <a:gd name="connsiteY60" fmla="*/ 407384 h 493109"/>
                  <a:gd name="connsiteX61" fmla="*/ 1178746 w 1272157"/>
                  <a:gd name="connsiteY61" fmla="*/ 400240 h 493109"/>
                  <a:gd name="connsiteX62" fmla="*/ 1171603 w 1272157"/>
                  <a:gd name="connsiteY62" fmla="*/ 395477 h 493109"/>
                  <a:gd name="connsiteX63" fmla="*/ 1145409 w 1272157"/>
                  <a:gd name="connsiteY63" fmla="*/ 385952 h 493109"/>
                  <a:gd name="connsiteX64" fmla="*/ 1131121 w 1272157"/>
                  <a:gd name="connsiteY64" fmla="*/ 383571 h 493109"/>
                  <a:gd name="connsiteX65" fmla="*/ 1121596 w 1272157"/>
                  <a:gd name="connsiteY65" fmla="*/ 378809 h 493109"/>
                  <a:gd name="connsiteX66" fmla="*/ 1109690 w 1272157"/>
                  <a:gd name="connsiteY66" fmla="*/ 376427 h 493109"/>
                  <a:gd name="connsiteX67" fmla="*/ 1100165 w 1272157"/>
                  <a:gd name="connsiteY67" fmla="*/ 374046 h 493109"/>
                  <a:gd name="connsiteX68" fmla="*/ 1088259 w 1272157"/>
                  <a:gd name="connsiteY68" fmla="*/ 369284 h 493109"/>
                  <a:gd name="connsiteX69" fmla="*/ 1078734 w 1272157"/>
                  <a:gd name="connsiteY69" fmla="*/ 366902 h 493109"/>
                  <a:gd name="connsiteX70" fmla="*/ 1071590 w 1272157"/>
                  <a:gd name="connsiteY70" fmla="*/ 364521 h 493109"/>
                  <a:gd name="connsiteX71" fmla="*/ 1062065 w 1272157"/>
                  <a:gd name="connsiteY71" fmla="*/ 362140 h 493109"/>
                  <a:gd name="connsiteX72" fmla="*/ 1047778 w 1272157"/>
                  <a:gd name="connsiteY72" fmla="*/ 357377 h 493109"/>
                  <a:gd name="connsiteX73" fmla="*/ 1038253 w 1272157"/>
                  <a:gd name="connsiteY73" fmla="*/ 354996 h 493109"/>
                  <a:gd name="connsiteX74" fmla="*/ 1023965 w 1272157"/>
                  <a:gd name="connsiteY74" fmla="*/ 350234 h 493109"/>
                  <a:gd name="connsiteX75" fmla="*/ 1012059 w 1272157"/>
                  <a:gd name="connsiteY75" fmla="*/ 347852 h 493109"/>
                  <a:gd name="connsiteX76" fmla="*/ 1004915 w 1272157"/>
                  <a:gd name="connsiteY76" fmla="*/ 345471 h 493109"/>
                  <a:gd name="connsiteX77" fmla="*/ 988246 w 1272157"/>
                  <a:gd name="connsiteY77" fmla="*/ 343090 h 493109"/>
                  <a:gd name="connsiteX78" fmla="*/ 964434 w 1272157"/>
                  <a:gd name="connsiteY78" fmla="*/ 338327 h 493109"/>
                  <a:gd name="connsiteX79" fmla="*/ 933478 w 1272157"/>
                  <a:gd name="connsiteY79" fmla="*/ 335946 h 493109"/>
                  <a:gd name="connsiteX80" fmla="*/ 909665 w 1272157"/>
                  <a:gd name="connsiteY80" fmla="*/ 374046 h 493109"/>
                  <a:gd name="connsiteX81" fmla="*/ 912046 w 1272157"/>
                  <a:gd name="connsiteY81" fmla="*/ 381190 h 493109"/>
                  <a:gd name="connsiteX82" fmla="*/ 909665 w 1272157"/>
                  <a:gd name="connsiteY82" fmla="*/ 416909 h 493109"/>
                  <a:gd name="connsiteX83" fmla="*/ 904903 w 1272157"/>
                  <a:gd name="connsiteY83" fmla="*/ 431196 h 493109"/>
                  <a:gd name="connsiteX84" fmla="*/ 890615 w 1272157"/>
                  <a:gd name="connsiteY84" fmla="*/ 443102 h 493109"/>
                  <a:gd name="connsiteX85" fmla="*/ 885853 w 1272157"/>
                  <a:gd name="connsiteY85" fmla="*/ 450246 h 493109"/>
                  <a:gd name="connsiteX86" fmla="*/ 878709 w 1272157"/>
                  <a:gd name="connsiteY86" fmla="*/ 455009 h 493109"/>
                  <a:gd name="connsiteX87" fmla="*/ 869184 w 1272157"/>
                  <a:gd name="connsiteY87" fmla="*/ 462152 h 493109"/>
                  <a:gd name="connsiteX88" fmla="*/ 862040 w 1272157"/>
                  <a:gd name="connsiteY88" fmla="*/ 466915 h 493109"/>
                  <a:gd name="connsiteX89" fmla="*/ 847753 w 1272157"/>
                  <a:gd name="connsiteY89" fmla="*/ 471677 h 493109"/>
                  <a:gd name="connsiteX90" fmla="*/ 838228 w 1272157"/>
                  <a:gd name="connsiteY90" fmla="*/ 476440 h 493109"/>
                  <a:gd name="connsiteX91" fmla="*/ 823940 w 1272157"/>
                  <a:gd name="connsiteY91" fmla="*/ 485965 h 493109"/>
                  <a:gd name="connsiteX92" fmla="*/ 814415 w 1272157"/>
                  <a:gd name="connsiteY92" fmla="*/ 488346 h 493109"/>
                  <a:gd name="connsiteX93" fmla="*/ 797746 w 1272157"/>
                  <a:gd name="connsiteY93" fmla="*/ 493109 h 493109"/>
                  <a:gd name="connsiteX94" fmla="*/ 771553 w 1272157"/>
                  <a:gd name="connsiteY94" fmla="*/ 490727 h 493109"/>
                  <a:gd name="connsiteX95" fmla="*/ 757265 w 1272157"/>
                  <a:gd name="connsiteY95" fmla="*/ 476440 h 493109"/>
                  <a:gd name="connsiteX96" fmla="*/ 745359 w 1272157"/>
                  <a:gd name="connsiteY96" fmla="*/ 462152 h 493109"/>
                  <a:gd name="connsiteX97" fmla="*/ 738215 w 1272157"/>
                  <a:gd name="connsiteY97" fmla="*/ 455009 h 493109"/>
                  <a:gd name="connsiteX98" fmla="*/ 731071 w 1272157"/>
                  <a:gd name="connsiteY98" fmla="*/ 440721 h 493109"/>
                  <a:gd name="connsiteX99" fmla="*/ 728690 w 1272157"/>
                  <a:gd name="connsiteY99" fmla="*/ 433577 h 493109"/>
                  <a:gd name="connsiteX100" fmla="*/ 723928 w 1272157"/>
                  <a:gd name="connsiteY100" fmla="*/ 424052 h 493109"/>
                  <a:gd name="connsiteX101" fmla="*/ 716784 w 1272157"/>
                  <a:gd name="connsiteY101" fmla="*/ 409765 h 493109"/>
                  <a:gd name="connsiteX102" fmla="*/ 714403 w 1272157"/>
                  <a:gd name="connsiteY102" fmla="*/ 381190 h 493109"/>
                  <a:gd name="connsiteX103" fmla="*/ 702496 w 1272157"/>
                  <a:gd name="connsiteY103" fmla="*/ 371665 h 493109"/>
                  <a:gd name="connsiteX104" fmla="*/ 690590 w 1272157"/>
                  <a:gd name="connsiteY104" fmla="*/ 366902 h 493109"/>
                  <a:gd name="connsiteX105" fmla="*/ 683446 w 1272157"/>
                  <a:gd name="connsiteY105" fmla="*/ 369284 h 493109"/>
                  <a:gd name="connsiteX106" fmla="*/ 681065 w 1272157"/>
                  <a:gd name="connsiteY106" fmla="*/ 378809 h 493109"/>
                  <a:gd name="connsiteX107" fmla="*/ 688209 w 1272157"/>
                  <a:gd name="connsiteY107" fmla="*/ 400240 h 493109"/>
                  <a:gd name="connsiteX108" fmla="*/ 690590 w 1272157"/>
                  <a:gd name="connsiteY108" fmla="*/ 412146 h 493109"/>
                  <a:gd name="connsiteX109" fmla="*/ 692971 w 1272157"/>
                  <a:gd name="connsiteY109" fmla="*/ 419290 h 493109"/>
                  <a:gd name="connsiteX110" fmla="*/ 690590 w 1272157"/>
                  <a:gd name="connsiteY110" fmla="*/ 452627 h 493109"/>
                  <a:gd name="connsiteX111" fmla="*/ 688209 w 1272157"/>
                  <a:gd name="connsiteY111" fmla="*/ 459771 h 493109"/>
                  <a:gd name="connsiteX112" fmla="*/ 666778 w 1272157"/>
                  <a:gd name="connsiteY112" fmla="*/ 471677 h 493109"/>
                  <a:gd name="connsiteX113" fmla="*/ 659634 w 1272157"/>
                  <a:gd name="connsiteY113" fmla="*/ 476440 h 493109"/>
                  <a:gd name="connsiteX114" fmla="*/ 619153 w 1272157"/>
                  <a:gd name="connsiteY114" fmla="*/ 474059 h 493109"/>
                  <a:gd name="connsiteX115" fmla="*/ 612009 w 1272157"/>
                  <a:gd name="connsiteY115" fmla="*/ 469296 h 493109"/>
                  <a:gd name="connsiteX116" fmla="*/ 602484 w 1272157"/>
                  <a:gd name="connsiteY116" fmla="*/ 462152 h 493109"/>
                  <a:gd name="connsiteX117" fmla="*/ 588196 w 1272157"/>
                  <a:gd name="connsiteY117" fmla="*/ 450246 h 493109"/>
                  <a:gd name="connsiteX118" fmla="*/ 571528 w 1272157"/>
                  <a:gd name="connsiteY118" fmla="*/ 428815 h 493109"/>
                  <a:gd name="connsiteX119" fmla="*/ 562003 w 1272157"/>
                  <a:gd name="connsiteY119" fmla="*/ 416909 h 493109"/>
                  <a:gd name="connsiteX120" fmla="*/ 559621 w 1272157"/>
                  <a:gd name="connsiteY120" fmla="*/ 409765 h 493109"/>
                  <a:gd name="connsiteX121" fmla="*/ 552478 w 1272157"/>
                  <a:gd name="connsiteY121" fmla="*/ 402621 h 493109"/>
                  <a:gd name="connsiteX122" fmla="*/ 550096 w 1272157"/>
                  <a:gd name="connsiteY122" fmla="*/ 395477 h 493109"/>
                  <a:gd name="connsiteX123" fmla="*/ 497709 w 1272157"/>
                  <a:gd name="connsiteY123" fmla="*/ 385952 h 493109"/>
                  <a:gd name="connsiteX124" fmla="*/ 209578 w 1272157"/>
                  <a:gd name="connsiteY124" fmla="*/ 383571 h 493109"/>
                  <a:gd name="connsiteX125" fmla="*/ 188146 w 1272157"/>
                  <a:gd name="connsiteY125" fmla="*/ 381190 h 493109"/>
                  <a:gd name="connsiteX126" fmla="*/ 171478 w 1272157"/>
                  <a:gd name="connsiteY126" fmla="*/ 374046 h 493109"/>
                  <a:gd name="connsiteX127" fmla="*/ 140521 w 1272157"/>
                  <a:gd name="connsiteY127" fmla="*/ 366902 h 493109"/>
                  <a:gd name="connsiteX128" fmla="*/ 128615 w 1272157"/>
                  <a:gd name="connsiteY128" fmla="*/ 359759 h 493109"/>
                  <a:gd name="connsiteX129" fmla="*/ 119090 w 1272157"/>
                  <a:gd name="connsiteY129" fmla="*/ 357377 h 493109"/>
                  <a:gd name="connsiteX130" fmla="*/ 107184 w 1272157"/>
                  <a:gd name="connsiteY130" fmla="*/ 350234 h 493109"/>
                  <a:gd name="connsiteX131" fmla="*/ 90515 w 1272157"/>
                  <a:gd name="connsiteY131" fmla="*/ 345471 h 493109"/>
                  <a:gd name="connsiteX132" fmla="*/ 69084 w 1272157"/>
                  <a:gd name="connsiteY132" fmla="*/ 335946 h 493109"/>
                  <a:gd name="connsiteX133" fmla="*/ 61940 w 1272157"/>
                  <a:gd name="connsiteY133" fmla="*/ 333565 h 493109"/>
                  <a:gd name="connsiteX134" fmla="*/ 40509 w 1272157"/>
                  <a:gd name="connsiteY134" fmla="*/ 319277 h 493109"/>
                  <a:gd name="connsiteX135" fmla="*/ 26221 w 1272157"/>
                  <a:gd name="connsiteY135" fmla="*/ 309752 h 493109"/>
                  <a:gd name="connsiteX136" fmla="*/ 11934 w 1272157"/>
                  <a:gd name="connsiteY136" fmla="*/ 293084 h 493109"/>
                  <a:gd name="connsiteX137" fmla="*/ 9553 w 1272157"/>
                  <a:gd name="connsiteY137" fmla="*/ 285940 h 493109"/>
                  <a:gd name="connsiteX138" fmla="*/ 28 w 1272157"/>
                  <a:gd name="connsiteY138" fmla="*/ 269271 h 493109"/>
                  <a:gd name="connsiteX139" fmla="*/ 11934 w 1272157"/>
                  <a:gd name="connsiteY139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54946 w 1272157"/>
                  <a:gd name="connsiteY40" fmla="*/ 190690 h 493109"/>
                  <a:gd name="connsiteX41" fmla="*/ 1247803 w 1272157"/>
                  <a:gd name="connsiteY41" fmla="*/ 204977 h 493109"/>
                  <a:gd name="connsiteX42" fmla="*/ 1245421 w 1272157"/>
                  <a:gd name="connsiteY42" fmla="*/ 212121 h 493109"/>
                  <a:gd name="connsiteX43" fmla="*/ 1240659 w 1272157"/>
                  <a:gd name="connsiteY43" fmla="*/ 219265 h 493109"/>
                  <a:gd name="connsiteX44" fmla="*/ 1238278 w 1272157"/>
                  <a:gd name="connsiteY44" fmla="*/ 226409 h 493109"/>
                  <a:gd name="connsiteX45" fmla="*/ 1228753 w 1272157"/>
                  <a:gd name="connsiteY45" fmla="*/ 243077 h 493109"/>
                  <a:gd name="connsiteX46" fmla="*/ 1223990 w 1272157"/>
                  <a:gd name="connsiteY46" fmla="*/ 264509 h 493109"/>
                  <a:gd name="connsiteX47" fmla="*/ 1228753 w 1272157"/>
                  <a:gd name="connsiteY47" fmla="*/ 290702 h 493109"/>
                  <a:gd name="connsiteX48" fmla="*/ 1235896 w 1272157"/>
                  <a:gd name="connsiteY48" fmla="*/ 312134 h 493109"/>
                  <a:gd name="connsiteX49" fmla="*/ 1238278 w 1272157"/>
                  <a:gd name="connsiteY49" fmla="*/ 321659 h 493109"/>
                  <a:gd name="connsiteX50" fmla="*/ 1245421 w 1272157"/>
                  <a:gd name="connsiteY50" fmla="*/ 328802 h 493109"/>
                  <a:gd name="connsiteX51" fmla="*/ 1247803 w 1272157"/>
                  <a:gd name="connsiteY51" fmla="*/ 335946 h 493109"/>
                  <a:gd name="connsiteX52" fmla="*/ 1250184 w 1272157"/>
                  <a:gd name="connsiteY52" fmla="*/ 345471 h 493109"/>
                  <a:gd name="connsiteX53" fmla="*/ 1259709 w 1272157"/>
                  <a:gd name="connsiteY53" fmla="*/ 364521 h 493109"/>
                  <a:gd name="connsiteX54" fmla="*/ 1266853 w 1272157"/>
                  <a:gd name="connsiteY54" fmla="*/ 388334 h 493109"/>
                  <a:gd name="connsiteX55" fmla="*/ 1269234 w 1272157"/>
                  <a:gd name="connsiteY55" fmla="*/ 395477 h 493109"/>
                  <a:gd name="connsiteX56" fmla="*/ 1271615 w 1272157"/>
                  <a:gd name="connsiteY56" fmla="*/ 402621 h 493109"/>
                  <a:gd name="connsiteX57" fmla="*/ 1269234 w 1272157"/>
                  <a:gd name="connsiteY57" fmla="*/ 419290 h 493109"/>
                  <a:gd name="connsiteX58" fmla="*/ 1221609 w 1272157"/>
                  <a:gd name="connsiteY58" fmla="*/ 414527 h 493109"/>
                  <a:gd name="connsiteX59" fmla="*/ 1212084 w 1272157"/>
                  <a:gd name="connsiteY59" fmla="*/ 409765 h 493109"/>
                  <a:gd name="connsiteX60" fmla="*/ 1197796 w 1272157"/>
                  <a:gd name="connsiteY60" fmla="*/ 407384 h 493109"/>
                  <a:gd name="connsiteX61" fmla="*/ 1178746 w 1272157"/>
                  <a:gd name="connsiteY61" fmla="*/ 400240 h 493109"/>
                  <a:gd name="connsiteX62" fmla="*/ 1171603 w 1272157"/>
                  <a:gd name="connsiteY62" fmla="*/ 395477 h 493109"/>
                  <a:gd name="connsiteX63" fmla="*/ 1145409 w 1272157"/>
                  <a:gd name="connsiteY63" fmla="*/ 385952 h 493109"/>
                  <a:gd name="connsiteX64" fmla="*/ 1131121 w 1272157"/>
                  <a:gd name="connsiteY64" fmla="*/ 383571 h 493109"/>
                  <a:gd name="connsiteX65" fmla="*/ 1121596 w 1272157"/>
                  <a:gd name="connsiteY65" fmla="*/ 378809 h 493109"/>
                  <a:gd name="connsiteX66" fmla="*/ 1109690 w 1272157"/>
                  <a:gd name="connsiteY66" fmla="*/ 376427 h 493109"/>
                  <a:gd name="connsiteX67" fmla="*/ 1100165 w 1272157"/>
                  <a:gd name="connsiteY67" fmla="*/ 374046 h 493109"/>
                  <a:gd name="connsiteX68" fmla="*/ 1088259 w 1272157"/>
                  <a:gd name="connsiteY68" fmla="*/ 369284 h 493109"/>
                  <a:gd name="connsiteX69" fmla="*/ 1078734 w 1272157"/>
                  <a:gd name="connsiteY69" fmla="*/ 366902 h 493109"/>
                  <a:gd name="connsiteX70" fmla="*/ 1071590 w 1272157"/>
                  <a:gd name="connsiteY70" fmla="*/ 364521 h 493109"/>
                  <a:gd name="connsiteX71" fmla="*/ 1062065 w 1272157"/>
                  <a:gd name="connsiteY71" fmla="*/ 362140 h 493109"/>
                  <a:gd name="connsiteX72" fmla="*/ 1047778 w 1272157"/>
                  <a:gd name="connsiteY72" fmla="*/ 357377 h 493109"/>
                  <a:gd name="connsiteX73" fmla="*/ 1038253 w 1272157"/>
                  <a:gd name="connsiteY73" fmla="*/ 354996 h 493109"/>
                  <a:gd name="connsiteX74" fmla="*/ 1023965 w 1272157"/>
                  <a:gd name="connsiteY74" fmla="*/ 350234 h 493109"/>
                  <a:gd name="connsiteX75" fmla="*/ 1012059 w 1272157"/>
                  <a:gd name="connsiteY75" fmla="*/ 347852 h 493109"/>
                  <a:gd name="connsiteX76" fmla="*/ 1004915 w 1272157"/>
                  <a:gd name="connsiteY76" fmla="*/ 345471 h 493109"/>
                  <a:gd name="connsiteX77" fmla="*/ 988246 w 1272157"/>
                  <a:gd name="connsiteY77" fmla="*/ 343090 h 493109"/>
                  <a:gd name="connsiteX78" fmla="*/ 964434 w 1272157"/>
                  <a:gd name="connsiteY78" fmla="*/ 338327 h 493109"/>
                  <a:gd name="connsiteX79" fmla="*/ 933478 w 1272157"/>
                  <a:gd name="connsiteY79" fmla="*/ 335946 h 493109"/>
                  <a:gd name="connsiteX80" fmla="*/ 909665 w 1272157"/>
                  <a:gd name="connsiteY80" fmla="*/ 374046 h 493109"/>
                  <a:gd name="connsiteX81" fmla="*/ 912046 w 1272157"/>
                  <a:gd name="connsiteY81" fmla="*/ 381190 h 493109"/>
                  <a:gd name="connsiteX82" fmla="*/ 909665 w 1272157"/>
                  <a:gd name="connsiteY82" fmla="*/ 416909 h 493109"/>
                  <a:gd name="connsiteX83" fmla="*/ 904903 w 1272157"/>
                  <a:gd name="connsiteY83" fmla="*/ 431196 h 493109"/>
                  <a:gd name="connsiteX84" fmla="*/ 890615 w 1272157"/>
                  <a:gd name="connsiteY84" fmla="*/ 443102 h 493109"/>
                  <a:gd name="connsiteX85" fmla="*/ 885853 w 1272157"/>
                  <a:gd name="connsiteY85" fmla="*/ 450246 h 493109"/>
                  <a:gd name="connsiteX86" fmla="*/ 878709 w 1272157"/>
                  <a:gd name="connsiteY86" fmla="*/ 455009 h 493109"/>
                  <a:gd name="connsiteX87" fmla="*/ 869184 w 1272157"/>
                  <a:gd name="connsiteY87" fmla="*/ 462152 h 493109"/>
                  <a:gd name="connsiteX88" fmla="*/ 862040 w 1272157"/>
                  <a:gd name="connsiteY88" fmla="*/ 466915 h 493109"/>
                  <a:gd name="connsiteX89" fmla="*/ 847753 w 1272157"/>
                  <a:gd name="connsiteY89" fmla="*/ 471677 h 493109"/>
                  <a:gd name="connsiteX90" fmla="*/ 838228 w 1272157"/>
                  <a:gd name="connsiteY90" fmla="*/ 476440 h 493109"/>
                  <a:gd name="connsiteX91" fmla="*/ 823940 w 1272157"/>
                  <a:gd name="connsiteY91" fmla="*/ 485965 h 493109"/>
                  <a:gd name="connsiteX92" fmla="*/ 814415 w 1272157"/>
                  <a:gd name="connsiteY92" fmla="*/ 488346 h 493109"/>
                  <a:gd name="connsiteX93" fmla="*/ 797746 w 1272157"/>
                  <a:gd name="connsiteY93" fmla="*/ 493109 h 493109"/>
                  <a:gd name="connsiteX94" fmla="*/ 771553 w 1272157"/>
                  <a:gd name="connsiteY94" fmla="*/ 490727 h 493109"/>
                  <a:gd name="connsiteX95" fmla="*/ 757265 w 1272157"/>
                  <a:gd name="connsiteY95" fmla="*/ 476440 h 493109"/>
                  <a:gd name="connsiteX96" fmla="*/ 745359 w 1272157"/>
                  <a:gd name="connsiteY96" fmla="*/ 462152 h 493109"/>
                  <a:gd name="connsiteX97" fmla="*/ 738215 w 1272157"/>
                  <a:gd name="connsiteY97" fmla="*/ 455009 h 493109"/>
                  <a:gd name="connsiteX98" fmla="*/ 731071 w 1272157"/>
                  <a:gd name="connsiteY98" fmla="*/ 440721 h 493109"/>
                  <a:gd name="connsiteX99" fmla="*/ 728690 w 1272157"/>
                  <a:gd name="connsiteY99" fmla="*/ 433577 h 493109"/>
                  <a:gd name="connsiteX100" fmla="*/ 723928 w 1272157"/>
                  <a:gd name="connsiteY100" fmla="*/ 424052 h 493109"/>
                  <a:gd name="connsiteX101" fmla="*/ 716784 w 1272157"/>
                  <a:gd name="connsiteY101" fmla="*/ 409765 h 493109"/>
                  <a:gd name="connsiteX102" fmla="*/ 714403 w 1272157"/>
                  <a:gd name="connsiteY102" fmla="*/ 381190 h 493109"/>
                  <a:gd name="connsiteX103" fmla="*/ 702496 w 1272157"/>
                  <a:gd name="connsiteY103" fmla="*/ 371665 h 493109"/>
                  <a:gd name="connsiteX104" fmla="*/ 690590 w 1272157"/>
                  <a:gd name="connsiteY104" fmla="*/ 366902 h 493109"/>
                  <a:gd name="connsiteX105" fmla="*/ 683446 w 1272157"/>
                  <a:gd name="connsiteY105" fmla="*/ 369284 h 493109"/>
                  <a:gd name="connsiteX106" fmla="*/ 681065 w 1272157"/>
                  <a:gd name="connsiteY106" fmla="*/ 378809 h 493109"/>
                  <a:gd name="connsiteX107" fmla="*/ 688209 w 1272157"/>
                  <a:gd name="connsiteY107" fmla="*/ 400240 h 493109"/>
                  <a:gd name="connsiteX108" fmla="*/ 690590 w 1272157"/>
                  <a:gd name="connsiteY108" fmla="*/ 412146 h 493109"/>
                  <a:gd name="connsiteX109" fmla="*/ 692971 w 1272157"/>
                  <a:gd name="connsiteY109" fmla="*/ 419290 h 493109"/>
                  <a:gd name="connsiteX110" fmla="*/ 690590 w 1272157"/>
                  <a:gd name="connsiteY110" fmla="*/ 452627 h 493109"/>
                  <a:gd name="connsiteX111" fmla="*/ 688209 w 1272157"/>
                  <a:gd name="connsiteY111" fmla="*/ 459771 h 493109"/>
                  <a:gd name="connsiteX112" fmla="*/ 666778 w 1272157"/>
                  <a:gd name="connsiteY112" fmla="*/ 471677 h 493109"/>
                  <a:gd name="connsiteX113" fmla="*/ 659634 w 1272157"/>
                  <a:gd name="connsiteY113" fmla="*/ 476440 h 493109"/>
                  <a:gd name="connsiteX114" fmla="*/ 619153 w 1272157"/>
                  <a:gd name="connsiteY114" fmla="*/ 474059 h 493109"/>
                  <a:gd name="connsiteX115" fmla="*/ 612009 w 1272157"/>
                  <a:gd name="connsiteY115" fmla="*/ 469296 h 493109"/>
                  <a:gd name="connsiteX116" fmla="*/ 602484 w 1272157"/>
                  <a:gd name="connsiteY116" fmla="*/ 462152 h 493109"/>
                  <a:gd name="connsiteX117" fmla="*/ 588196 w 1272157"/>
                  <a:gd name="connsiteY117" fmla="*/ 450246 h 493109"/>
                  <a:gd name="connsiteX118" fmla="*/ 571528 w 1272157"/>
                  <a:gd name="connsiteY118" fmla="*/ 428815 h 493109"/>
                  <a:gd name="connsiteX119" fmla="*/ 562003 w 1272157"/>
                  <a:gd name="connsiteY119" fmla="*/ 416909 h 493109"/>
                  <a:gd name="connsiteX120" fmla="*/ 559621 w 1272157"/>
                  <a:gd name="connsiteY120" fmla="*/ 409765 h 493109"/>
                  <a:gd name="connsiteX121" fmla="*/ 552478 w 1272157"/>
                  <a:gd name="connsiteY121" fmla="*/ 402621 h 493109"/>
                  <a:gd name="connsiteX122" fmla="*/ 550096 w 1272157"/>
                  <a:gd name="connsiteY122" fmla="*/ 395477 h 493109"/>
                  <a:gd name="connsiteX123" fmla="*/ 497709 w 1272157"/>
                  <a:gd name="connsiteY123" fmla="*/ 385952 h 493109"/>
                  <a:gd name="connsiteX124" fmla="*/ 209578 w 1272157"/>
                  <a:gd name="connsiteY124" fmla="*/ 383571 h 493109"/>
                  <a:gd name="connsiteX125" fmla="*/ 188146 w 1272157"/>
                  <a:gd name="connsiteY125" fmla="*/ 381190 h 493109"/>
                  <a:gd name="connsiteX126" fmla="*/ 171478 w 1272157"/>
                  <a:gd name="connsiteY126" fmla="*/ 374046 h 493109"/>
                  <a:gd name="connsiteX127" fmla="*/ 140521 w 1272157"/>
                  <a:gd name="connsiteY127" fmla="*/ 366902 h 493109"/>
                  <a:gd name="connsiteX128" fmla="*/ 128615 w 1272157"/>
                  <a:gd name="connsiteY128" fmla="*/ 359759 h 493109"/>
                  <a:gd name="connsiteX129" fmla="*/ 119090 w 1272157"/>
                  <a:gd name="connsiteY129" fmla="*/ 357377 h 493109"/>
                  <a:gd name="connsiteX130" fmla="*/ 107184 w 1272157"/>
                  <a:gd name="connsiteY130" fmla="*/ 350234 h 493109"/>
                  <a:gd name="connsiteX131" fmla="*/ 90515 w 1272157"/>
                  <a:gd name="connsiteY131" fmla="*/ 345471 h 493109"/>
                  <a:gd name="connsiteX132" fmla="*/ 69084 w 1272157"/>
                  <a:gd name="connsiteY132" fmla="*/ 335946 h 493109"/>
                  <a:gd name="connsiteX133" fmla="*/ 61940 w 1272157"/>
                  <a:gd name="connsiteY133" fmla="*/ 333565 h 493109"/>
                  <a:gd name="connsiteX134" fmla="*/ 40509 w 1272157"/>
                  <a:gd name="connsiteY134" fmla="*/ 319277 h 493109"/>
                  <a:gd name="connsiteX135" fmla="*/ 26221 w 1272157"/>
                  <a:gd name="connsiteY135" fmla="*/ 309752 h 493109"/>
                  <a:gd name="connsiteX136" fmla="*/ 11934 w 1272157"/>
                  <a:gd name="connsiteY136" fmla="*/ 293084 h 493109"/>
                  <a:gd name="connsiteX137" fmla="*/ 9553 w 1272157"/>
                  <a:gd name="connsiteY137" fmla="*/ 285940 h 493109"/>
                  <a:gd name="connsiteX138" fmla="*/ 28 w 1272157"/>
                  <a:gd name="connsiteY138" fmla="*/ 269271 h 493109"/>
                  <a:gd name="connsiteX139" fmla="*/ 11934 w 1272157"/>
                  <a:gd name="connsiteY139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7803 w 1272157"/>
                  <a:gd name="connsiteY40" fmla="*/ 204977 h 493109"/>
                  <a:gd name="connsiteX41" fmla="*/ 1245421 w 1272157"/>
                  <a:gd name="connsiteY41" fmla="*/ 212121 h 493109"/>
                  <a:gd name="connsiteX42" fmla="*/ 1240659 w 1272157"/>
                  <a:gd name="connsiteY42" fmla="*/ 219265 h 493109"/>
                  <a:gd name="connsiteX43" fmla="*/ 1238278 w 1272157"/>
                  <a:gd name="connsiteY43" fmla="*/ 226409 h 493109"/>
                  <a:gd name="connsiteX44" fmla="*/ 1228753 w 1272157"/>
                  <a:gd name="connsiteY44" fmla="*/ 243077 h 493109"/>
                  <a:gd name="connsiteX45" fmla="*/ 1223990 w 1272157"/>
                  <a:gd name="connsiteY45" fmla="*/ 264509 h 493109"/>
                  <a:gd name="connsiteX46" fmla="*/ 1228753 w 1272157"/>
                  <a:gd name="connsiteY46" fmla="*/ 290702 h 493109"/>
                  <a:gd name="connsiteX47" fmla="*/ 1235896 w 1272157"/>
                  <a:gd name="connsiteY47" fmla="*/ 312134 h 493109"/>
                  <a:gd name="connsiteX48" fmla="*/ 1238278 w 1272157"/>
                  <a:gd name="connsiteY48" fmla="*/ 321659 h 493109"/>
                  <a:gd name="connsiteX49" fmla="*/ 1245421 w 1272157"/>
                  <a:gd name="connsiteY49" fmla="*/ 328802 h 493109"/>
                  <a:gd name="connsiteX50" fmla="*/ 1247803 w 1272157"/>
                  <a:gd name="connsiteY50" fmla="*/ 335946 h 493109"/>
                  <a:gd name="connsiteX51" fmla="*/ 1250184 w 1272157"/>
                  <a:gd name="connsiteY51" fmla="*/ 345471 h 493109"/>
                  <a:gd name="connsiteX52" fmla="*/ 1259709 w 1272157"/>
                  <a:gd name="connsiteY52" fmla="*/ 364521 h 493109"/>
                  <a:gd name="connsiteX53" fmla="*/ 1266853 w 1272157"/>
                  <a:gd name="connsiteY53" fmla="*/ 388334 h 493109"/>
                  <a:gd name="connsiteX54" fmla="*/ 1269234 w 1272157"/>
                  <a:gd name="connsiteY54" fmla="*/ 395477 h 493109"/>
                  <a:gd name="connsiteX55" fmla="*/ 1271615 w 1272157"/>
                  <a:gd name="connsiteY55" fmla="*/ 402621 h 493109"/>
                  <a:gd name="connsiteX56" fmla="*/ 1269234 w 1272157"/>
                  <a:gd name="connsiteY56" fmla="*/ 419290 h 493109"/>
                  <a:gd name="connsiteX57" fmla="*/ 1221609 w 1272157"/>
                  <a:gd name="connsiteY57" fmla="*/ 414527 h 493109"/>
                  <a:gd name="connsiteX58" fmla="*/ 1212084 w 1272157"/>
                  <a:gd name="connsiteY58" fmla="*/ 409765 h 493109"/>
                  <a:gd name="connsiteX59" fmla="*/ 1197796 w 1272157"/>
                  <a:gd name="connsiteY59" fmla="*/ 407384 h 493109"/>
                  <a:gd name="connsiteX60" fmla="*/ 1178746 w 1272157"/>
                  <a:gd name="connsiteY60" fmla="*/ 400240 h 493109"/>
                  <a:gd name="connsiteX61" fmla="*/ 1171603 w 1272157"/>
                  <a:gd name="connsiteY61" fmla="*/ 395477 h 493109"/>
                  <a:gd name="connsiteX62" fmla="*/ 1145409 w 1272157"/>
                  <a:gd name="connsiteY62" fmla="*/ 385952 h 493109"/>
                  <a:gd name="connsiteX63" fmla="*/ 1131121 w 1272157"/>
                  <a:gd name="connsiteY63" fmla="*/ 383571 h 493109"/>
                  <a:gd name="connsiteX64" fmla="*/ 1121596 w 1272157"/>
                  <a:gd name="connsiteY64" fmla="*/ 378809 h 493109"/>
                  <a:gd name="connsiteX65" fmla="*/ 1109690 w 1272157"/>
                  <a:gd name="connsiteY65" fmla="*/ 376427 h 493109"/>
                  <a:gd name="connsiteX66" fmla="*/ 1100165 w 1272157"/>
                  <a:gd name="connsiteY66" fmla="*/ 374046 h 493109"/>
                  <a:gd name="connsiteX67" fmla="*/ 1088259 w 1272157"/>
                  <a:gd name="connsiteY67" fmla="*/ 369284 h 493109"/>
                  <a:gd name="connsiteX68" fmla="*/ 1078734 w 1272157"/>
                  <a:gd name="connsiteY68" fmla="*/ 366902 h 493109"/>
                  <a:gd name="connsiteX69" fmla="*/ 1071590 w 1272157"/>
                  <a:gd name="connsiteY69" fmla="*/ 364521 h 493109"/>
                  <a:gd name="connsiteX70" fmla="*/ 1062065 w 1272157"/>
                  <a:gd name="connsiteY70" fmla="*/ 362140 h 493109"/>
                  <a:gd name="connsiteX71" fmla="*/ 1047778 w 1272157"/>
                  <a:gd name="connsiteY71" fmla="*/ 357377 h 493109"/>
                  <a:gd name="connsiteX72" fmla="*/ 1038253 w 1272157"/>
                  <a:gd name="connsiteY72" fmla="*/ 354996 h 493109"/>
                  <a:gd name="connsiteX73" fmla="*/ 1023965 w 1272157"/>
                  <a:gd name="connsiteY73" fmla="*/ 350234 h 493109"/>
                  <a:gd name="connsiteX74" fmla="*/ 1012059 w 1272157"/>
                  <a:gd name="connsiteY74" fmla="*/ 347852 h 493109"/>
                  <a:gd name="connsiteX75" fmla="*/ 1004915 w 1272157"/>
                  <a:gd name="connsiteY75" fmla="*/ 345471 h 493109"/>
                  <a:gd name="connsiteX76" fmla="*/ 988246 w 1272157"/>
                  <a:gd name="connsiteY76" fmla="*/ 343090 h 493109"/>
                  <a:gd name="connsiteX77" fmla="*/ 964434 w 1272157"/>
                  <a:gd name="connsiteY77" fmla="*/ 338327 h 493109"/>
                  <a:gd name="connsiteX78" fmla="*/ 933478 w 1272157"/>
                  <a:gd name="connsiteY78" fmla="*/ 335946 h 493109"/>
                  <a:gd name="connsiteX79" fmla="*/ 909665 w 1272157"/>
                  <a:gd name="connsiteY79" fmla="*/ 374046 h 493109"/>
                  <a:gd name="connsiteX80" fmla="*/ 912046 w 1272157"/>
                  <a:gd name="connsiteY80" fmla="*/ 381190 h 493109"/>
                  <a:gd name="connsiteX81" fmla="*/ 909665 w 1272157"/>
                  <a:gd name="connsiteY81" fmla="*/ 416909 h 493109"/>
                  <a:gd name="connsiteX82" fmla="*/ 904903 w 1272157"/>
                  <a:gd name="connsiteY82" fmla="*/ 431196 h 493109"/>
                  <a:gd name="connsiteX83" fmla="*/ 890615 w 1272157"/>
                  <a:gd name="connsiteY83" fmla="*/ 443102 h 493109"/>
                  <a:gd name="connsiteX84" fmla="*/ 885853 w 1272157"/>
                  <a:gd name="connsiteY84" fmla="*/ 450246 h 493109"/>
                  <a:gd name="connsiteX85" fmla="*/ 878709 w 1272157"/>
                  <a:gd name="connsiteY85" fmla="*/ 455009 h 493109"/>
                  <a:gd name="connsiteX86" fmla="*/ 869184 w 1272157"/>
                  <a:gd name="connsiteY86" fmla="*/ 462152 h 493109"/>
                  <a:gd name="connsiteX87" fmla="*/ 862040 w 1272157"/>
                  <a:gd name="connsiteY87" fmla="*/ 466915 h 493109"/>
                  <a:gd name="connsiteX88" fmla="*/ 847753 w 1272157"/>
                  <a:gd name="connsiteY88" fmla="*/ 471677 h 493109"/>
                  <a:gd name="connsiteX89" fmla="*/ 838228 w 1272157"/>
                  <a:gd name="connsiteY89" fmla="*/ 476440 h 493109"/>
                  <a:gd name="connsiteX90" fmla="*/ 823940 w 1272157"/>
                  <a:gd name="connsiteY90" fmla="*/ 485965 h 493109"/>
                  <a:gd name="connsiteX91" fmla="*/ 814415 w 1272157"/>
                  <a:gd name="connsiteY91" fmla="*/ 488346 h 493109"/>
                  <a:gd name="connsiteX92" fmla="*/ 797746 w 1272157"/>
                  <a:gd name="connsiteY92" fmla="*/ 493109 h 493109"/>
                  <a:gd name="connsiteX93" fmla="*/ 771553 w 1272157"/>
                  <a:gd name="connsiteY93" fmla="*/ 490727 h 493109"/>
                  <a:gd name="connsiteX94" fmla="*/ 757265 w 1272157"/>
                  <a:gd name="connsiteY94" fmla="*/ 476440 h 493109"/>
                  <a:gd name="connsiteX95" fmla="*/ 745359 w 1272157"/>
                  <a:gd name="connsiteY95" fmla="*/ 462152 h 493109"/>
                  <a:gd name="connsiteX96" fmla="*/ 738215 w 1272157"/>
                  <a:gd name="connsiteY96" fmla="*/ 455009 h 493109"/>
                  <a:gd name="connsiteX97" fmla="*/ 731071 w 1272157"/>
                  <a:gd name="connsiteY97" fmla="*/ 440721 h 493109"/>
                  <a:gd name="connsiteX98" fmla="*/ 728690 w 1272157"/>
                  <a:gd name="connsiteY98" fmla="*/ 433577 h 493109"/>
                  <a:gd name="connsiteX99" fmla="*/ 723928 w 1272157"/>
                  <a:gd name="connsiteY99" fmla="*/ 424052 h 493109"/>
                  <a:gd name="connsiteX100" fmla="*/ 716784 w 1272157"/>
                  <a:gd name="connsiteY100" fmla="*/ 409765 h 493109"/>
                  <a:gd name="connsiteX101" fmla="*/ 714403 w 1272157"/>
                  <a:gd name="connsiteY101" fmla="*/ 381190 h 493109"/>
                  <a:gd name="connsiteX102" fmla="*/ 702496 w 1272157"/>
                  <a:gd name="connsiteY102" fmla="*/ 371665 h 493109"/>
                  <a:gd name="connsiteX103" fmla="*/ 690590 w 1272157"/>
                  <a:gd name="connsiteY103" fmla="*/ 366902 h 493109"/>
                  <a:gd name="connsiteX104" fmla="*/ 683446 w 1272157"/>
                  <a:gd name="connsiteY104" fmla="*/ 369284 h 493109"/>
                  <a:gd name="connsiteX105" fmla="*/ 681065 w 1272157"/>
                  <a:gd name="connsiteY105" fmla="*/ 378809 h 493109"/>
                  <a:gd name="connsiteX106" fmla="*/ 688209 w 1272157"/>
                  <a:gd name="connsiteY106" fmla="*/ 400240 h 493109"/>
                  <a:gd name="connsiteX107" fmla="*/ 690590 w 1272157"/>
                  <a:gd name="connsiteY107" fmla="*/ 412146 h 493109"/>
                  <a:gd name="connsiteX108" fmla="*/ 692971 w 1272157"/>
                  <a:gd name="connsiteY108" fmla="*/ 419290 h 493109"/>
                  <a:gd name="connsiteX109" fmla="*/ 690590 w 1272157"/>
                  <a:gd name="connsiteY109" fmla="*/ 452627 h 493109"/>
                  <a:gd name="connsiteX110" fmla="*/ 688209 w 1272157"/>
                  <a:gd name="connsiteY110" fmla="*/ 459771 h 493109"/>
                  <a:gd name="connsiteX111" fmla="*/ 666778 w 1272157"/>
                  <a:gd name="connsiteY111" fmla="*/ 471677 h 493109"/>
                  <a:gd name="connsiteX112" fmla="*/ 659634 w 1272157"/>
                  <a:gd name="connsiteY112" fmla="*/ 476440 h 493109"/>
                  <a:gd name="connsiteX113" fmla="*/ 619153 w 1272157"/>
                  <a:gd name="connsiteY113" fmla="*/ 474059 h 493109"/>
                  <a:gd name="connsiteX114" fmla="*/ 612009 w 1272157"/>
                  <a:gd name="connsiteY114" fmla="*/ 469296 h 493109"/>
                  <a:gd name="connsiteX115" fmla="*/ 602484 w 1272157"/>
                  <a:gd name="connsiteY115" fmla="*/ 462152 h 493109"/>
                  <a:gd name="connsiteX116" fmla="*/ 588196 w 1272157"/>
                  <a:gd name="connsiteY116" fmla="*/ 450246 h 493109"/>
                  <a:gd name="connsiteX117" fmla="*/ 571528 w 1272157"/>
                  <a:gd name="connsiteY117" fmla="*/ 428815 h 493109"/>
                  <a:gd name="connsiteX118" fmla="*/ 562003 w 1272157"/>
                  <a:gd name="connsiteY118" fmla="*/ 416909 h 493109"/>
                  <a:gd name="connsiteX119" fmla="*/ 559621 w 1272157"/>
                  <a:gd name="connsiteY119" fmla="*/ 409765 h 493109"/>
                  <a:gd name="connsiteX120" fmla="*/ 552478 w 1272157"/>
                  <a:gd name="connsiteY120" fmla="*/ 402621 h 493109"/>
                  <a:gd name="connsiteX121" fmla="*/ 550096 w 1272157"/>
                  <a:gd name="connsiteY121" fmla="*/ 395477 h 493109"/>
                  <a:gd name="connsiteX122" fmla="*/ 497709 w 1272157"/>
                  <a:gd name="connsiteY122" fmla="*/ 385952 h 493109"/>
                  <a:gd name="connsiteX123" fmla="*/ 209578 w 1272157"/>
                  <a:gd name="connsiteY123" fmla="*/ 383571 h 493109"/>
                  <a:gd name="connsiteX124" fmla="*/ 188146 w 1272157"/>
                  <a:gd name="connsiteY124" fmla="*/ 381190 h 493109"/>
                  <a:gd name="connsiteX125" fmla="*/ 171478 w 1272157"/>
                  <a:gd name="connsiteY125" fmla="*/ 374046 h 493109"/>
                  <a:gd name="connsiteX126" fmla="*/ 140521 w 1272157"/>
                  <a:gd name="connsiteY126" fmla="*/ 366902 h 493109"/>
                  <a:gd name="connsiteX127" fmla="*/ 128615 w 1272157"/>
                  <a:gd name="connsiteY127" fmla="*/ 359759 h 493109"/>
                  <a:gd name="connsiteX128" fmla="*/ 119090 w 1272157"/>
                  <a:gd name="connsiteY128" fmla="*/ 357377 h 493109"/>
                  <a:gd name="connsiteX129" fmla="*/ 107184 w 1272157"/>
                  <a:gd name="connsiteY129" fmla="*/ 350234 h 493109"/>
                  <a:gd name="connsiteX130" fmla="*/ 90515 w 1272157"/>
                  <a:gd name="connsiteY130" fmla="*/ 345471 h 493109"/>
                  <a:gd name="connsiteX131" fmla="*/ 69084 w 1272157"/>
                  <a:gd name="connsiteY131" fmla="*/ 335946 h 493109"/>
                  <a:gd name="connsiteX132" fmla="*/ 61940 w 1272157"/>
                  <a:gd name="connsiteY132" fmla="*/ 333565 h 493109"/>
                  <a:gd name="connsiteX133" fmla="*/ 40509 w 1272157"/>
                  <a:gd name="connsiteY133" fmla="*/ 319277 h 493109"/>
                  <a:gd name="connsiteX134" fmla="*/ 26221 w 1272157"/>
                  <a:gd name="connsiteY134" fmla="*/ 309752 h 493109"/>
                  <a:gd name="connsiteX135" fmla="*/ 11934 w 1272157"/>
                  <a:gd name="connsiteY135" fmla="*/ 293084 h 493109"/>
                  <a:gd name="connsiteX136" fmla="*/ 9553 w 1272157"/>
                  <a:gd name="connsiteY136" fmla="*/ 285940 h 493109"/>
                  <a:gd name="connsiteX137" fmla="*/ 28 w 1272157"/>
                  <a:gd name="connsiteY137" fmla="*/ 269271 h 493109"/>
                  <a:gd name="connsiteX138" fmla="*/ 11934 w 1272157"/>
                  <a:gd name="connsiteY138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5421 w 1272157"/>
                  <a:gd name="connsiteY40" fmla="*/ 212121 h 493109"/>
                  <a:gd name="connsiteX41" fmla="*/ 1240659 w 1272157"/>
                  <a:gd name="connsiteY41" fmla="*/ 219265 h 493109"/>
                  <a:gd name="connsiteX42" fmla="*/ 1238278 w 1272157"/>
                  <a:gd name="connsiteY42" fmla="*/ 226409 h 493109"/>
                  <a:gd name="connsiteX43" fmla="*/ 1228753 w 1272157"/>
                  <a:gd name="connsiteY43" fmla="*/ 243077 h 493109"/>
                  <a:gd name="connsiteX44" fmla="*/ 1223990 w 1272157"/>
                  <a:gd name="connsiteY44" fmla="*/ 264509 h 493109"/>
                  <a:gd name="connsiteX45" fmla="*/ 1228753 w 1272157"/>
                  <a:gd name="connsiteY45" fmla="*/ 290702 h 493109"/>
                  <a:gd name="connsiteX46" fmla="*/ 1235896 w 1272157"/>
                  <a:gd name="connsiteY46" fmla="*/ 312134 h 493109"/>
                  <a:gd name="connsiteX47" fmla="*/ 1238278 w 1272157"/>
                  <a:gd name="connsiteY47" fmla="*/ 321659 h 493109"/>
                  <a:gd name="connsiteX48" fmla="*/ 1245421 w 1272157"/>
                  <a:gd name="connsiteY48" fmla="*/ 328802 h 493109"/>
                  <a:gd name="connsiteX49" fmla="*/ 1247803 w 1272157"/>
                  <a:gd name="connsiteY49" fmla="*/ 335946 h 493109"/>
                  <a:gd name="connsiteX50" fmla="*/ 1250184 w 1272157"/>
                  <a:gd name="connsiteY50" fmla="*/ 345471 h 493109"/>
                  <a:gd name="connsiteX51" fmla="*/ 1259709 w 1272157"/>
                  <a:gd name="connsiteY51" fmla="*/ 364521 h 493109"/>
                  <a:gd name="connsiteX52" fmla="*/ 1266853 w 1272157"/>
                  <a:gd name="connsiteY52" fmla="*/ 388334 h 493109"/>
                  <a:gd name="connsiteX53" fmla="*/ 1269234 w 1272157"/>
                  <a:gd name="connsiteY53" fmla="*/ 395477 h 493109"/>
                  <a:gd name="connsiteX54" fmla="*/ 1271615 w 1272157"/>
                  <a:gd name="connsiteY54" fmla="*/ 402621 h 493109"/>
                  <a:gd name="connsiteX55" fmla="*/ 1269234 w 1272157"/>
                  <a:gd name="connsiteY55" fmla="*/ 419290 h 493109"/>
                  <a:gd name="connsiteX56" fmla="*/ 1221609 w 1272157"/>
                  <a:gd name="connsiteY56" fmla="*/ 414527 h 493109"/>
                  <a:gd name="connsiteX57" fmla="*/ 1212084 w 1272157"/>
                  <a:gd name="connsiteY57" fmla="*/ 409765 h 493109"/>
                  <a:gd name="connsiteX58" fmla="*/ 1197796 w 1272157"/>
                  <a:gd name="connsiteY58" fmla="*/ 407384 h 493109"/>
                  <a:gd name="connsiteX59" fmla="*/ 1178746 w 1272157"/>
                  <a:gd name="connsiteY59" fmla="*/ 400240 h 493109"/>
                  <a:gd name="connsiteX60" fmla="*/ 1171603 w 1272157"/>
                  <a:gd name="connsiteY60" fmla="*/ 395477 h 493109"/>
                  <a:gd name="connsiteX61" fmla="*/ 1145409 w 1272157"/>
                  <a:gd name="connsiteY61" fmla="*/ 385952 h 493109"/>
                  <a:gd name="connsiteX62" fmla="*/ 1131121 w 1272157"/>
                  <a:gd name="connsiteY62" fmla="*/ 383571 h 493109"/>
                  <a:gd name="connsiteX63" fmla="*/ 1121596 w 1272157"/>
                  <a:gd name="connsiteY63" fmla="*/ 378809 h 493109"/>
                  <a:gd name="connsiteX64" fmla="*/ 1109690 w 1272157"/>
                  <a:gd name="connsiteY64" fmla="*/ 376427 h 493109"/>
                  <a:gd name="connsiteX65" fmla="*/ 1100165 w 1272157"/>
                  <a:gd name="connsiteY65" fmla="*/ 374046 h 493109"/>
                  <a:gd name="connsiteX66" fmla="*/ 1088259 w 1272157"/>
                  <a:gd name="connsiteY66" fmla="*/ 369284 h 493109"/>
                  <a:gd name="connsiteX67" fmla="*/ 1078734 w 1272157"/>
                  <a:gd name="connsiteY67" fmla="*/ 366902 h 493109"/>
                  <a:gd name="connsiteX68" fmla="*/ 1071590 w 1272157"/>
                  <a:gd name="connsiteY68" fmla="*/ 364521 h 493109"/>
                  <a:gd name="connsiteX69" fmla="*/ 1062065 w 1272157"/>
                  <a:gd name="connsiteY69" fmla="*/ 362140 h 493109"/>
                  <a:gd name="connsiteX70" fmla="*/ 1047778 w 1272157"/>
                  <a:gd name="connsiteY70" fmla="*/ 357377 h 493109"/>
                  <a:gd name="connsiteX71" fmla="*/ 1038253 w 1272157"/>
                  <a:gd name="connsiteY71" fmla="*/ 354996 h 493109"/>
                  <a:gd name="connsiteX72" fmla="*/ 1023965 w 1272157"/>
                  <a:gd name="connsiteY72" fmla="*/ 350234 h 493109"/>
                  <a:gd name="connsiteX73" fmla="*/ 1012059 w 1272157"/>
                  <a:gd name="connsiteY73" fmla="*/ 347852 h 493109"/>
                  <a:gd name="connsiteX74" fmla="*/ 1004915 w 1272157"/>
                  <a:gd name="connsiteY74" fmla="*/ 345471 h 493109"/>
                  <a:gd name="connsiteX75" fmla="*/ 988246 w 1272157"/>
                  <a:gd name="connsiteY75" fmla="*/ 343090 h 493109"/>
                  <a:gd name="connsiteX76" fmla="*/ 964434 w 1272157"/>
                  <a:gd name="connsiteY76" fmla="*/ 338327 h 493109"/>
                  <a:gd name="connsiteX77" fmla="*/ 933478 w 1272157"/>
                  <a:gd name="connsiteY77" fmla="*/ 335946 h 493109"/>
                  <a:gd name="connsiteX78" fmla="*/ 909665 w 1272157"/>
                  <a:gd name="connsiteY78" fmla="*/ 374046 h 493109"/>
                  <a:gd name="connsiteX79" fmla="*/ 912046 w 1272157"/>
                  <a:gd name="connsiteY79" fmla="*/ 381190 h 493109"/>
                  <a:gd name="connsiteX80" fmla="*/ 909665 w 1272157"/>
                  <a:gd name="connsiteY80" fmla="*/ 416909 h 493109"/>
                  <a:gd name="connsiteX81" fmla="*/ 904903 w 1272157"/>
                  <a:gd name="connsiteY81" fmla="*/ 431196 h 493109"/>
                  <a:gd name="connsiteX82" fmla="*/ 890615 w 1272157"/>
                  <a:gd name="connsiteY82" fmla="*/ 443102 h 493109"/>
                  <a:gd name="connsiteX83" fmla="*/ 885853 w 1272157"/>
                  <a:gd name="connsiteY83" fmla="*/ 450246 h 493109"/>
                  <a:gd name="connsiteX84" fmla="*/ 878709 w 1272157"/>
                  <a:gd name="connsiteY84" fmla="*/ 455009 h 493109"/>
                  <a:gd name="connsiteX85" fmla="*/ 869184 w 1272157"/>
                  <a:gd name="connsiteY85" fmla="*/ 462152 h 493109"/>
                  <a:gd name="connsiteX86" fmla="*/ 862040 w 1272157"/>
                  <a:gd name="connsiteY86" fmla="*/ 466915 h 493109"/>
                  <a:gd name="connsiteX87" fmla="*/ 847753 w 1272157"/>
                  <a:gd name="connsiteY87" fmla="*/ 471677 h 493109"/>
                  <a:gd name="connsiteX88" fmla="*/ 838228 w 1272157"/>
                  <a:gd name="connsiteY88" fmla="*/ 476440 h 493109"/>
                  <a:gd name="connsiteX89" fmla="*/ 823940 w 1272157"/>
                  <a:gd name="connsiteY89" fmla="*/ 485965 h 493109"/>
                  <a:gd name="connsiteX90" fmla="*/ 814415 w 1272157"/>
                  <a:gd name="connsiteY90" fmla="*/ 488346 h 493109"/>
                  <a:gd name="connsiteX91" fmla="*/ 797746 w 1272157"/>
                  <a:gd name="connsiteY91" fmla="*/ 493109 h 493109"/>
                  <a:gd name="connsiteX92" fmla="*/ 771553 w 1272157"/>
                  <a:gd name="connsiteY92" fmla="*/ 490727 h 493109"/>
                  <a:gd name="connsiteX93" fmla="*/ 757265 w 1272157"/>
                  <a:gd name="connsiteY93" fmla="*/ 476440 h 493109"/>
                  <a:gd name="connsiteX94" fmla="*/ 745359 w 1272157"/>
                  <a:gd name="connsiteY94" fmla="*/ 462152 h 493109"/>
                  <a:gd name="connsiteX95" fmla="*/ 738215 w 1272157"/>
                  <a:gd name="connsiteY95" fmla="*/ 455009 h 493109"/>
                  <a:gd name="connsiteX96" fmla="*/ 731071 w 1272157"/>
                  <a:gd name="connsiteY96" fmla="*/ 440721 h 493109"/>
                  <a:gd name="connsiteX97" fmla="*/ 728690 w 1272157"/>
                  <a:gd name="connsiteY97" fmla="*/ 433577 h 493109"/>
                  <a:gd name="connsiteX98" fmla="*/ 723928 w 1272157"/>
                  <a:gd name="connsiteY98" fmla="*/ 424052 h 493109"/>
                  <a:gd name="connsiteX99" fmla="*/ 716784 w 1272157"/>
                  <a:gd name="connsiteY99" fmla="*/ 409765 h 493109"/>
                  <a:gd name="connsiteX100" fmla="*/ 714403 w 1272157"/>
                  <a:gd name="connsiteY100" fmla="*/ 381190 h 493109"/>
                  <a:gd name="connsiteX101" fmla="*/ 702496 w 1272157"/>
                  <a:gd name="connsiteY101" fmla="*/ 371665 h 493109"/>
                  <a:gd name="connsiteX102" fmla="*/ 690590 w 1272157"/>
                  <a:gd name="connsiteY102" fmla="*/ 366902 h 493109"/>
                  <a:gd name="connsiteX103" fmla="*/ 683446 w 1272157"/>
                  <a:gd name="connsiteY103" fmla="*/ 369284 h 493109"/>
                  <a:gd name="connsiteX104" fmla="*/ 681065 w 1272157"/>
                  <a:gd name="connsiteY104" fmla="*/ 378809 h 493109"/>
                  <a:gd name="connsiteX105" fmla="*/ 688209 w 1272157"/>
                  <a:gd name="connsiteY105" fmla="*/ 400240 h 493109"/>
                  <a:gd name="connsiteX106" fmla="*/ 690590 w 1272157"/>
                  <a:gd name="connsiteY106" fmla="*/ 412146 h 493109"/>
                  <a:gd name="connsiteX107" fmla="*/ 692971 w 1272157"/>
                  <a:gd name="connsiteY107" fmla="*/ 419290 h 493109"/>
                  <a:gd name="connsiteX108" fmla="*/ 690590 w 1272157"/>
                  <a:gd name="connsiteY108" fmla="*/ 452627 h 493109"/>
                  <a:gd name="connsiteX109" fmla="*/ 688209 w 1272157"/>
                  <a:gd name="connsiteY109" fmla="*/ 459771 h 493109"/>
                  <a:gd name="connsiteX110" fmla="*/ 666778 w 1272157"/>
                  <a:gd name="connsiteY110" fmla="*/ 471677 h 493109"/>
                  <a:gd name="connsiteX111" fmla="*/ 659634 w 1272157"/>
                  <a:gd name="connsiteY111" fmla="*/ 476440 h 493109"/>
                  <a:gd name="connsiteX112" fmla="*/ 619153 w 1272157"/>
                  <a:gd name="connsiteY112" fmla="*/ 474059 h 493109"/>
                  <a:gd name="connsiteX113" fmla="*/ 612009 w 1272157"/>
                  <a:gd name="connsiteY113" fmla="*/ 469296 h 493109"/>
                  <a:gd name="connsiteX114" fmla="*/ 602484 w 1272157"/>
                  <a:gd name="connsiteY114" fmla="*/ 462152 h 493109"/>
                  <a:gd name="connsiteX115" fmla="*/ 588196 w 1272157"/>
                  <a:gd name="connsiteY115" fmla="*/ 450246 h 493109"/>
                  <a:gd name="connsiteX116" fmla="*/ 571528 w 1272157"/>
                  <a:gd name="connsiteY116" fmla="*/ 428815 h 493109"/>
                  <a:gd name="connsiteX117" fmla="*/ 562003 w 1272157"/>
                  <a:gd name="connsiteY117" fmla="*/ 416909 h 493109"/>
                  <a:gd name="connsiteX118" fmla="*/ 559621 w 1272157"/>
                  <a:gd name="connsiteY118" fmla="*/ 409765 h 493109"/>
                  <a:gd name="connsiteX119" fmla="*/ 552478 w 1272157"/>
                  <a:gd name="connsiteY119" fmla="*/ 402621 h 493109"/>
                  <a:gd name="connsiteX120" fmla="*/ 550096 w 1272157"/>
                  <a:gd name="connsiteY120" fmla="*/ 395477 h 493109"/>
                  <a:gd name="connsiteX121" fmla="*/ 497709 w 1272157"/>
                  <a:gd name="connsiteY121" fmla="*/ 385952 h 493109"/>
                  <a:gd name="connsiteX122" fmla="*/ 209578 w 1272157"/>
                  <a:gd name="connsiteY122" fmla="*/ 383571 h 493109"/>
                  <a:gd name="connsiteX123" fmla="*/ 188146 w 1272157"/>
                  <a:gd name="connsiteY123" fmla="*/ 381190 h 493109"/>
                  <a:gd name="connsiteX124" fmla="*/ 171478 w 1272157"/>
                  <a:gd name="connsiteY124" fmla="*/ 374046 h 493109"/>
                  <a:gd name="connsiteX125" fmla="*/ 140521 w 1272157"/>
                  <a:gd name="connsiteY125" fmla="*/ 366902 h 493109"/>
                  <a:gd name="connsiteX126" fmla="*/ 128615 w 1272157"/>
                  <a:gd name="connsiteY126" fmla="*/ 359759 h 493109"/>
                  <a:gd name="connsiteX127" fmla="*/ 119090 w 1272157"/>
                  <a:gd name="connsiteY127" fmla="*/ 357377 h 493109"/>
                  <a:gd name="connsiteX128" fmla="*/ 107184 w 1272157"/>
                  <a:gd name="connsiteY128" fmla="*/ 350234 h 493109"/>
                  <a:gd name="connsiteX129" fmla="*/ 90515 w 1272157"/>
                  <a:gd name="connsiteY129" fmla="*/ 345471 h 493109"/>
                  <a:gd name="connsiteX130" fmla="*/ 69084 w 1272157"/>
                  <a:gd name="connsiteY130" fmla="*/ 335946 h 493109"/>
                  <a:gd name="connsiteX131" fmla="*/ 61940 w 1272157"/>
                  <a:gd name="connsiteY131" fmla="*/ 333565 h 493109"/>
                  <a:gd name="connsiteX132" fmla="*/ 40509 w 1272157"/>
                  <a:gd name="connsiteY132" fmla="*/ 319277 h 493109"/>
                  <a:gd name="connsiteX133" fmla="*/ 26221 w 1272157"/>
                  <a:gd name="connsiteY133" fmla="*/ 309752 h 493109"/>
                  <a:gd name="connsiteX134" fmla="*/ 11934 w 1272157"/>
                  <a:gd name="connsiteY134" fmla="*/ 293084 h 493109"/>
                  <a:gd name="connsiteX135" fmla="*/ 9553 w 1272157"/>
                  <a:gd name="connsiteY135" fmla="*/ 285940 h 493109"/>
                  <a:gd name="connsiteX136" fmla="*/ 28 w 1272157"/>
                  <a:gd name="connsiteY136" fmla="*/ 269271 h 493109"/>
                  <a:gd name="connsiteX137" fmla="*/ 11934 w 1272157"/>
                  <a:gd name="connsiteY137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0659 w 1272157"/>
                  <a:gd name="connsiteY40" fmla="*/ 219265 h 493109"/>
                  <a:gd name="connsiteX41" fmla="*/ 1238278 w 1272157"/>
                  <a:gd name="connsiteY41" fmla="*/ 226409 h 493109"/>
                  <a:gd name="connsiteX42" fmla="*/ 1228753 w 1272157"/>
                  <a:gd name="connsiteY42" fmla="*/ 243077 h 493109"/>
                  <a:gd name="connsiteX43" fmla="*/ 1223990 w 1272157"/>
                  <a:gd name="connsiteY43" fmla="*/ 264509 h 493109"/>
                  <a:gd name="connsiteX44" fmla="*/ 1228753 w 1272157"/>
                  <a:gd name="connsiteY44" fmla="*/ 290702 h 493109"/>
                  <a:gd name="connsiteX45" fmla="*/ 1235896 w 1272157"/>
                  <a:gd name="connsiteY45" fmla="*/ 312134 h 493109"/>
                  <a:gd name="connsiteX46" fmla="*/ 1238278 w 1272157"/>
                  <a:gd name="connsiteY46" fmla="*/ 321659 h 493109"/>
                  <a:gd name="connsiteX47" fmla="*/ 1245421 w 1272157"/>
                  <a:gd name="connsiteY47" fmla="*/ 328802 h 493109"/>
                  <a:gd name="connsiteX48" fmla="*/ 1247803 w 1272157"/>
                  <a:gd name="connsiteY48" fmla="*/ 335946 h 493109"/>
                  <a:gd name="connsiteX49" fmla="*/ 1250184 w 1272157"/>
                  <a:gd name="connsiteY49" fmla="*/ 345471 h 493109"/>
                  <a:gd name="connsiteX50" fmla="*/ 1259709 w 1272157"/>
                  <a:gd name="connsiteY50" fmla="*/ 364521 h 493109"/>
                  <a:gd name="connsiteX51" fmla="*/ 1266853 w 1272157"/>
                  <a:gd name="connsiteY51" fmla="*/ 388334 h 493109"/>
                  <a:gd name="connsiteX52" fmla="*/ 1269234 w 1272157"/>
                  <a:gd name="connsiteY52" fmla="*/ 395477 h 493109"/>
                  <a:gd name="connsiteX53" fmla="*/ 1271615 w 1272157"/>
                  <a:gd name="connsiteY53" fmla="*/ 402621 h 493109"/>
                  <a:gd name="connsiteX54" fmla="*/ 1269234 w 1272157"/>
                  <a:gd name="connsiteY54" fmla="*/ 419290 h 493109"/>
                  <a:gd name="connsiteX55" fmla="*/ 1221609 w 1272157"/>
                  <a:gd name="connsiteY55" fmla="*/ 414527 h 493109"/>
                  <a:gd name="connsiteX56" fmla="*/ 1212084 w 1272157"/>
                  <a:gd name="connsiteY56" fmla="*/ 409765 h 493109"/>
                  <a:gd name="connsiteX57" fmla="*/ 1197796 w 1272157"/>
                  <a:gd name="connsiteY57" fmla="*/ 407384 h 493109"/>
                  <a:gd name="connsiteX58" fmla="*/ 1178746 w 1272157"/>
                  <a:gd name="connsiteY58" fmla="*/ 400240 h 493109"/>
                  <a:gd name="connsiteX59" fmla="*/ 1171603 w 1272157"/>
                  <a:gd name="connsiteY59" fmla="*/ 395477 h 493109"/>
                  <a:gd name="connsiteX60" fmla="*/ 1145409 w 1272157"/>
                  <a:gd name="connsiteY60" fmla="*/ 385952 h 493109"/>
                  <a:gd name="connsiteX61" fmla="*/ 1131121 w 1272157"/>
                  <a:gd name="connsiteY61" fmla="*/ 383571 h 493109"/>
                  <a:gd name="connsiteX62" fmla="*/ 1121596 w 1272157"/>
                  <a:gd name="connsiteY62" fmla="*/ 378809 h 493109"/>
                  <a:gd name="connsiteX63" fmla="*/ 1109690 w 1272157"/>
                  <a:gd name="connsiteY63" fmla="*/ 376427 h 493109"/>
                  <a:gd name="connsiteX64" fmla="*/ 1100165 w 1272157"/>
                  <a:gd name="connsiteY64" fmla="*/ 374046 h 493109"/>
                  <a:gd name="connsiteX65" fmla="*/ 1088259 w 1272157"/>
                  <a:gd name="connsiteY65" fmla="*/ 369284 h 493109"/>
                  <a:gd name="connsiteX66" fmla="*/ 1078734 w 1272157"/>
                  <a:gd name="connsiteY66" fmla="*/ 366902 h 493109"/>
                  <a:gd name="connsiteX67" fmla="*/ 1071590 w 1272157"/>
                  <a:gd name="connsiteY67" fmla="*/ 364521 h 493109"/>
                  <a:gd name="connsiteX68" fmla="*/ 1062065 w 1272157"/>
                  <a:gd name="connsiteY68" fmla="*/ 362140 h 493109"/>
                  <a:gd name="connsiteX69" fmla="*/ 1047778 w 1272157"/>
                  <a:gd name="connsiteY69" fmla="*/ 357377 h 493109"/>
                  <a:gd name="connsiteX70" fmla="*/ 1038253 w 1272157"/>
                  <a:gd name="connsiteY70" fmla="*/ 354996 h 493109"/>
                  <a:gd name="connsiteX71" fmla="*/ 1023965 w 1272157"/>
                  <a:gd name="connsiteY71" fmla="*/ 350234 h 493109"/>
                  <a:gd name="connsiteX72" fmla="*/ 1012059 w 1272157"/>
                  <a:gd name="connsiteY72" fmla="*/ 347852 h 493109"/>
                  <a:gd name="connsiteX73" fmla="*/ 1004915 w 1272157"/>
                  <a:gd name="connsiteY73" fmla="*/ 345471 h 493109"/>
                  <a:gd name="connsiteX74" fmla="*/ 988246 w 1272157"/>
                  <a:gd name="connsiteY74" fmla="*/ 343090 h 493109"/>
                  <a:gd name="connsiteX75" fmla="*/ 964434 w 1272157"/>
                  <a:gd name="connsiteY75" fmla="*/ 338327 h 493109"/>
                  <a:gd name="connsiteX76" fmla="*/ 933478 w 1272157"/>
                  <a:gd name="connsiteY76" fmla="*/ 335946 h 493109"/>
                  <a:gd name="connsiteX77" fmla="*/ 909665 w 1272157"/>
                  <a:gd name="connsiteY77" fmla="*/ 374046 h 493109"/>
                  <a:gd name="connsiteX78" fmla="*/ 912046 w 1272157"/>
                  <a:gd name="connsiteY78" fmla="*/ 381190 h 493109"/>
                  <a:gd name="connsiteX79" fmla="*/ 909665 w 1272157"/>
                  <a:gd name="connsiteY79" fmla="*/ 416909 h 493109"/>
                  <a:gd name="connsiteX80" fmla="*/ 904903 w 1272157"/>
                  <a:gd name="connsiteY80" fmla="*/ 431196 h 493109"/>
                  <a:gd name="connsiteX81" fmla="*/ 890615 w 1272157"/>
                  <a:gd name="connsiteY81" fmla="*/ 443102 h 493109"/>
                  <a:gd name="connsiteX82" fmla="*/ 885853 w 1272157"/>
                  <a:gd name="connsiteY82" fmla="*/ 450246 h 493109"/>
                  <a:gd name="connsiteX83" fmla="*/ 878709 w 1272157"/>
                  <a:gd name="connsiteY83" fmla="*/ 455009 h 493109"/>
                  <a:gd name="connsiteX84" fmla="*/ 869184 w 1272157"/>
                  <a:gd name="connsiteY84" fmla="*/ 462152 h 493109"/>
                  <a:gd name="connsiteX85" fmla="*/ 862040 w 1272157"/>
                  <a:gd name="connsiteY85" fmla="*/ 466915 h 493109"/>
                  <a:gd name="connsiteX86" fmla="*/ 847753 w 1272157"/>
                  <a:gd name="connsiteY86" fmla="*/ 471677 h 493109"/>
                  <a:gd name="connsiteX87" fmla="*/ 838228 w 1272157"/>
                  <a:gd name="connsiteY87" fmla="*/ 476440 h 493109"/>
                  <a:gd name="connsiteX88" fmla="*/ 823940 w 1272157"/>
                  <a:gd name="connsiteY88" fmla="*/ 485965 h 493109"/>
                  <a:gd name="connsiteX89" fmla="*/ 814415 w 1272157"/>
                  <a:gd name="connsiteY89" fmla="*/ 488346 h 493109"/>
                  <a:gd name="connsiteX90" fmla="*/ 797746 w 1272157"/>
                  <a:gd name="connsiteY90" fmla="*/ 493109 h 493109"/>
                  <a:gd name="connsiteX91" fmla="*/ 771553 w 1272157"/>
                  <a:gd name="connsiteY91" fmla="*/ 490727 h 493109"/>
                  <a:gd name="connsiteX92" fmla="*/ 757265 w 1272157"/>
                  <a:gd name="connsiteY92" fmla="*/ 476440 h 493109"/>
                  <a:gd name="connsiteX93" fmla="*/ 745359 w 1272157"/>
                  <a:gd name="connsiteY93" fmla="*/ 462152 h 493109"/>
                  <a:gd name="connsiteX94" fmla="*/ 738215 w 1272157"/>
                  <a:gd name="connsiteY94" fmla="*/ 455009 h 493109"/>
                  <a:gd name="connsiteX95" fmla="*/ 731071 w 1272157"/>
                  <a:gd name="connsiteY95" fmla="*/ 440721 h 493109"/>
                  <a:gd name="connsiteX96" fmla="*/ 728690 w 1272157"/>
                  <a:gd name="connsiteY96" fmla="*/ 433577 h 493109"/>
                  <a:gd name="connsiteX97" fmla="*/ 723928 w 1272157"/>
                  <a:gd name="connsiteY97" fmla="*/ 424052 h 493109"/>
                  <a:gd name="connsiteX98" fmla="*/ 716784 w 1272157"/>
                  <a:gd name="connsiteY98" fmla="*/ 409765 h 493109"/>
                  <a:gd name="connsiteX99" fmla="*/ 714403 w 1272157"/>
                  <a:gd name="connsiteY99" fmla="*/ 381190 h 493109"/>
                  <a:gd name="connsiteX100" fmla="*/ 702496 w 1272157"/>
                  <a:gd name="connsiteY100" fmla="*/ 371665 h 493109"/>
                  <a:gd name="connsiteX101" fmla="*/ 690590 w 1272157"/>
                  <a:gd name="connsiteY101" fmla="*/ 366902 h 493109"/>
                  <a:gd name="connsiteX102" fmla="*/ 683446 w 1272157"/>
                  <a:gd name="connsiteY102" fmla="*/ 369284 h 493109"/>
                  <a:gd name="connsiteX103" fmla="*/ 681065 w 1272157"/>
                  <a:gd name="connsiteY103" fmla="*/ 378809 h 493109"/>
                  <a:gd name="connsiteX104" fmla="*/ 688209 w 1272157"/>
                  <a:gd name="connsiteY104" fmla="*/ 400240 h 493109"/>
                  <a:gd name="connsiteX105" fmla="*/ 690590 w 1272157"/>
                  <a:gd name="connsiteY105" fmla="*/ 412146 h 493109"/>
                  <a:gd name="connsiteX106" fmla="*/ 692971 w 1272157"/>
                  <a:gd name="connsiteY106" fmla="*/ 419290 h 493109"/>
                  <a:gd name="connsiteX107" fmla="*/ 690590 w 1272157"/>
                  <a:gd name="connsiteY107" fmla="*/ 452627 h 493109"/>
                  <a:gd name="connsiteX108" fmla="*/ 688209 w 1272157"/>
                  <a:gd name="connsiteY108" fmla="*/ 459771 h 493109"/>
                  <a:gd name="connsiteX109" fmla="*/ 666778 w 1272157"/>
                  <a:gd name="connsiteY109" fmla="*/ 471677 h 493109"/>
                  <a:gd name="connsiteX110" fmla="*/ 659634 w 1272157"/>
                  <a:gd name="connsiteY110" fmla="*/ 476440 h 493109"/>
                  <a:gd name="connsiteX111" fmla="*/ 619153 w 1272157"/>
                  <a:gd name="connsiteY111" fmla="*/ 474059 h 493109"/>
                  <a:gd name="connsiteX112" fmla="*/ 612009 w 1272157"/>
                  <a:gd name="connsiteY112" fmla="*/ 469296 h 493109"/>
                  <a:gd name="connsiteX113" fmla="*/ 602484 w 1272157"/>
                  <a:gd name="connsiteY113" fmla="*/ 462152 h 493109"/>
                  <a:gd name="connsiteX114" fmla="*/ 588196 w 1272157"/>
                  <a:gd name="connsiteY114" fmla="*/ 450246 h 493109"/>
                  <a:gd name="connsiteX115" fmla="*/ 571528 w 1272157"/>
                  <a:gd name="connsiteY115" fmla="*/ 428815 h 493109"/>
                  <a:gd name="connsiteX116" fmla="*/ 562003 w 1272157"/>
                  <a:gd name="connsiteY116" fmla="*/ 416909 h 493109"/>
                  <a:gd name="connsiteX117" fmla="*/ 559621 w 1272157"/>
                  <a:gd name="connsiteY117" fmla="*/ 409765 h 493109"/>
                  <a:gd name="connsiteX118" fmla="*/ 552478 w 1272157"/>
                  <a:gd name="connsiteY118" fmla="*/ 402621 h 493109"/>
                  <a:gd name="connsiteX119" fmla="*/ 550096 w 1272157"/>
                  <a:gd name="connsiteY119" fmla="*/ 395477 h 493109"/>
                  <a:gd name="connsiteX120" fmla="*/ 497709 w 1272157"/>
                  <a:gd name="connsiteY120" fmla="*/ 385952 h 493109"/>
                  <a:gd name="connsiteX121" fmla="*/ 209578 w 1272157"/>
                  <a:gd name="connsiteY121" fmla="*/ 383571 h 493109"/>
                  <a:gd name="connsiteX122" fmla="*/ 188146 w 1272157"/>
                  <a:gd name="connsiteY122" fmla="*/ 381190 h 493109"/>
                  <a:gd name="connsiteX123" fmla="*/ 171478 w 1272157"/>
                  <a:gd name="connsiteY123" fmla="*/ 374046 h 493109"/>
                  <a:gd name="connsiteX124" fmla="*/ 140521 w 1272157"/>
                  <a:gd name="connsiteY124" fmla="*/ 366902 h 493109"/>
                  <a:gd name="connsiteX125" fmla="*/ 128615 w 1272157"/>
                  <a:gd name="connsiteY125" fmla="*/ 359759 h 493109"/>
                  <a:gd name="connsiteX126" fmla="*/ 119090 w 1272157"/>
                  <a:gd name="connsiteY126" fmla="*/ 357377 h 493109"/>
                  <a:gd name="connsiteX127" fmla="*/ 107184 w 1272157"/>
                  <a:gd name="connsiteY127" fmla="*/ 350234 h 493109"/>
                  <a:gd name="connsiteX128" fmla="*/ 90515 w 1272157"/>
                  <a:gd name="connsiteY128" fmla="*/ 345471 h 493109"/>
                  <a:gd name="connsiteX129" fmla="*/ 69084 w 1272157"/>
                  <a:gd name="connsiteY129" fmla="*/ 335946 h 493109"/>
                  <a:gd name="connsiteX130" fmla="*/ 61940 w 1272157"/>
                  <a:gd name="connsiteY130" fmla="*/ 333565 h 493109"/>
                  <a:gd name="connsiteX131" fmla="*/ 40509 w 1272157"/>
                  <a:gd name="connsiteY131" fmla="*/ 319277 h 493109"/>
                  <a:gd name="connsiteX132" fmla="*/ 26221 w 1272157"/>
                  <a:gd name="connsiteY132" fmla="*/ 309752 h 493109"/>
                  <a:gd name="connsiteX133" fmla="*/ 11934 w 1272157"/>
                  <a:gd name="connsiteY133" fmla="*/ 293084 h 493109"/>
                  <a:gd name="connsiteX134" fmla="*/ 9553 w 1272157"/>
                  <a:gd name="connsiteY134" fmla="*/ 285940 h 493109"/>
                  <a:gd name="connsiteX135" fmla="*/ 28 w 1272157"/>
                  <a:gd name="connsiteY135" fmla="*/ 269271 h 493109"/>
                  <a:gd name="connsiteX136" fmla="*/ 11934 w 1272157"/>
                  <a:gd name="connsiteY136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38278 w 1272157"/>
                  <a:gd name="connsiteY40" fmla="*/ 226409 h 493109"/>
                  <a:gd name="connsiteX41" fmla="*/ 1228753 w 1272157"/>
                  <a:gd name="connsiteY41" fmla="*/ 243077 h 493109"/>
                  <a:gd name="connsiteX42" fmla="*/ 1223990 w 1272157"/>
                  <a:gd name="connsiteY42" fmla="*/ 264509 h 493109"/>
                  <a:gd name="connsiteX43" fmla="*/ 1228753 w 1272157"/>
                  <a:gd name="connsiteY43" fmla="*/ 290702 h 493109"/>
                  <a:gd name="connsiteX44" fmla="*/ 1235896 w 1272157"/>
                  <a:gd name="connsiteY44" fmla="*/ 312134 h 493109"/>
                  <a:gd name="connsiteX45" fmla="*/ 1238278 w 1272157"/>
                  <a:gd name="connsiteY45" fmla="*/ 321659 h 493109"/>
                  <a:gd name="connsiteX46" fmla="*/ 1245421 w 1272157"/>
                  <a:gd name="connsiteY46" fmla="*/ 328802 h 493109"/>
                  <a:gd name="connsiteX47" fmla="*/ 1247803 w 1272157"/>
                  <a:gd name="connsiteY47" fmla="*/ 335946 h 493109"/>
                  <a:gd name="connsiteX48" fmla="*/ 1250184 w 1272157"/>
                  <a:gd name="connsiteY48" fmla="*/ 345471 h 493109"/>
                  <a:gd name="connsiteX49" fmla="*/ 1259709 w 1272157"/>
                  <a:gd name="connsiteY49" fmla="*/ 364521 h 493109"/>
                  <a:gd name="connsiteX50" fmla="*/ 1266853 w 1272157"/>
                  <a:gd name="connsiteY50" fmla="*/ 388334 h 493109"/>
                  <a:gd name="connsiteX51" fmla="*/ 1269234 w 1272157"/>
                  <a:gd name="connsiteY51" fmla="*/ 395477 h 493109"/>
                  <a:gd name="connsiteX52" fmla="*/ 1271615 w 1272157"/>
                  <a:gd name="connsiteY52" fmla="*/ 402621 h 493109"/>
                  <a:gd name="connsiteX53" fmla="*/ 1269234 w 1272157"/>
                  <a:gd name="connsiteY53" fmla="*/ 419290 h 493109"/>
                  <a:gd name="connsiteX54" fmla="*/ 1221609 w 1272157"/>
                  <a:gd name="connsiteY54" fmla="*/ 414527 h 493109"/>
                  <a:gd name="connsiteX55" fmla="*/ 1212084 w 1272157"/>
                  <a:gd name="connsiteY55" fmla="*/ 409765 h 493109"/>
                  <a:gd name="connsiteX56" fmla="*/ 1197796 w 1272157"/>
                  <a:gd name="connsiteY56" fmla="*/ 407384 h 493109"/>
                  <a:gd name="connsiteX57" fmla="*/ 1178746 w 1272157"/>
                  <a:gd name="connsiteY57" fmla="*/ 400240 h 493109"/>
                  <a:gd name="connsiteX58" fmla="*/ 1171603 w 1272157"/>
                  <a:gd name="connsiteY58" fmla="*/ 395477 h 493109"/>
                  <a:gd name="connsiteX59" fmla="*/ 1145409 w 1272157"/>
                  <a:gd name="connsiteY59" fmla="*/ 385952 h 493109"/>
                  <a:gd name="connsiteX60" fmla="*/ 1131121 w 1272157"/>
                  <a:gd name="connsiteY60" fmla="*/ 383571 h 493109"/>
                  <a:gd name="connsiteX61" fmla="*/ 1121596 w 1272157"/>
                  <a:gd name="connsiteY61" fmla="*/ 378809 h 493109"/>
                  <a:gd name="connsiteX62" fmla="*/ 1109690 w 1272157"/>
                  <a:gd name="connsiteY62" fmla="*/ 376427 h 493109"/>
                  <a:gd name="connsiteX63" fmla="*/ 1100165 w 1272157"/>
                  <a:gd name="connsiteY63" fmla="*/ 374046 h 493109"/>
                  <a:gd name="connsiteX64" fmla="*/ 1088259 w 1272157"/>
                  <a:gd name="connsiteY64" fmla="*/ 369284 h 493109"/>
                  <a:gd name="connsiteX65" fmla="*/ 1078734 w 1272157"/>
                  <a:gd name="connsiteY65" fmla="*/ 366902 h 493109"/>
                  <a:gd name="connsiteX66" fmla="*/ 1071590 w 1272157"/>
                  <a:gd name="connsiteY66" fmla="*/ 364521 h 493109"/>
                  <a:gd name="connsiteX67" fmla="*/ 1062065 w 1272157"/>
                  <a:gd name="connsiteY67" fmla="*/ 362140 h 493109"/>
                  <a:gd name="connsiteX68" fmla="*/ 1047778 w 1272157"/>
                  <a:gd name="connsiteY68" fmla="*/ 357377 h 493109"/>
                  <a:gd name="connsiteX69" fmla="*/ 1038253 w 1272157"/>
                  <a:gd name="connsiteY69" fmla="*/ 354996 h 493109"/>
                  <a:gd name="connsiteX70" fmla="*/ 1023965 w 1272157"/>
                  <a:gd name="connsiteY70" fmla="*/ 350234 h 493109"/>
                  <a:gd name="connsiteX71" fmla="*/ 1012059 w 1272157"/>
                  <a:gd name="connsiteY71" fmla="*/ 347852 h 493109"/>
                  <a:gd name="connsiteX72" fmla="*/ 1004915 w 1272157"/>
                  <a:gd name="connsiteY72" fmla="*/ 345471 h 493109"/>
                  <a:gd name="connsiteX73" fmla="*/ 988246 w 1272157"/>
                  <a:gd name="connsiteY73" fmla="*/ 343090 h 493109"/>
                  <a:gd name="connsiteX74" fmla="*/ 964434 w 1272157"/>
                  <a:gd name="connsiteY74" fmla="*/ 338327 h 493109"/>
                  <a:gd name="connsiteX75" fmla="*/ 933478 w 1272157"/>
                  <a:gd name="connsiteY75" fmla="*/ 335946 h 493109"/>
                  <a:gd name="connsiteX76" fmla="*/ 909665 w 1272157"/>
                  <a:gd name="connsiteY76" fmla="*/ 374046 h 493109"/>
                  <a:gd name="connsiteX77" fmla="*/ 912046 w 1272157"/>
                  <a:gd name="connsiteY77" fmla="*/ 381190 h 493109"/>
                  <a:gd name="connsiteX78" fmla="*/ 909665 w 1272157"/>
                  <a:gd name="connsiteY78" fmla="*/ 416909 h 493109"/>
                  <a:gd name="connsiteX79" fmla="*/ 904903 w 1272157"/>
                  <a:gd name="connsiteY79" fmla="*/ 431196 h 493109"/>
                  <a:gd name="connsiteX80" fmla="*/ 890615 w 1272157"/>
                  <a:gd name="connsiteY80" fmla="*/ 443102 h 493109"/>
                  <a:gd name="connsiteX81" fmla="*/ 885853 w 1272157"/>
                  <a:gd name="connsiteY81" fmla="*/ 450246 h 493109"/>
                  <a:gd name="connsiteX82" fmla="*/ 878709 w 1272157"/>
                  <a:gd name="connsiteY82" fmla="*/ 455009 h 493109"/>
                  <a:gd name="connsiteX83" fmla="*/ 869184 w 1272157"/>
                  <a:gd name="connsiteY83" fmla="*/ 462152 h 493109"/>
                  <a:gd name="connsiteX84" fmla="*/ 862040 w 1272157"/>
                  <a:gd name="connsiteY84" fmla="*/ 466915 h 493109"/>
                  <a:gd name="connsiteX85" fmla="*/ 847753 w 1272157"/>
                  <a:gd name="connsiteY85" fmla="*/ 471677 h 493109"/>
                  <a:gd name="connsiteX86" fmla="*/ 838228 w 1272157"/>
                  <a:gd name="connsiteY86" fmla="*/ 476440 h 493109"/>
                  <a:gd name="connsiteX87" fmla="*/ 823940 w 1272157"/>
                  <a:gd name="connsiteY87" fmla="*/ 485965 h 493109"/>
                  <a:gd name="connsiteX88" fmla="*/ 814415 w 1272157"/>
                  <a:gd name="connsiteY88" fmla="*/ 488346 h 493109"/>
                  <a:gd name="connsiteX89" fmla="*/ 797746 w 1272157"/>
                  <a:gd name="connsiteY89" fmla="*/ 493109 h 493109"/>
                  <a:gd name="connsiteX90" fmla="*/ 771553 w 1272157"/>
                  <a:gd name="connsiteY90" fmla="*/ 490727 h 493109"/>
                  <a:gd name="connsiteX91" fmla="*/ 757265 w 1272157"/>
                  <a:gd name="connsiteY91" fmla="*/ 476440 h 493109"/>
                  <a:gd name="connsiteX92" fmla="*/ 745359 w 1272157"/>
                  <a:gd name="connsiteY92" fmla="*/ 462152 h 493109"/>
                  <a:gd name="connsiteX93" fmla="*/ 738215 w 1272157"/>
                  <a:gd name="connsiteY93" fmla="*/ 455009 h 493109"/>
                  <a:gd name="connsiteX94" fmla="*/ 731071 w 1272157"/>
                  <a:gd name="connsiteY94" fmla="*/ 440721 h 493109"/>
                  <a:gd name="connsiteX95" fmla="*/ 728690 w 1272157"/>
                  <a:gd name="connsiteY95" fmla="*/ 433577 h 493109"/>
                  <a:gd name="connsiteX96" fmla="*/ 723928 w 1272157"/>
                  <a:gd name="connsiteY96" fmla="*/ 424052 h 493109"/>
                  <a:gd name="connsiteX97" fmla="*/ 716784 w 1272157"/>
                  <a:gd name="connsiteY97" fmla="*/ 409765 h 493109"/>
                  <a:gd name="connsiteX98" fmla="*/ 714403 w 1272157"/>
                  <a:gd name="connsiteY98" fmla="*/ 381190 h 493109"/>
                  <a:gd name="connsiteX99" fmla="*/ 702496 w 1272157"/>
                  <a:gd name="connsiteY99" fmla="*/ 371665 h 493109"/>
                  <a:gd name="connsiteX100" fmla="*/ 690590 w 1272157"/>
                  <a:gd name="connsiteY100" fmla="*/ 366902 h 493109"/>
                  <a:gd name="connsiteX101" fmla="*/ 683446 w 1272157"/>
                  <a:gd name="connsiteY101" fmla="*/ 369284 h 493109"/>
                  <a:gd name="connsiteX102" fmla="*/ 681065 w 1272157"/>
                  <a:gd name="connsiteY102" fmla="*/ 378809 h 493109"/>
                  <a:gd name="connsiteX103" fmla="*/ 688209 w 1272157"/>
                  <a:gd name="connsiteY103" fmla="*/ 400240 h 493109"/>
                  <a:gd name="connsiteX104" fmla="*/ 690590 w 1272157"/>
                  <a:gd name="connsiteY104" fmla="*/ 412146 h 493109"/>
                  <a:gd name="connsiteX105" fmla="*/ 692971 w 1272157"/>
                  <a:gd name="connsiteY105" fmla="*/ 419290 h 493109"/>
                  <a:gd name="connsiteX106" fmla="*/ 690590 w 1272157"/>
                  <a:gd name="connsiteY106" fmla="*/ 452627 h 493109"/>
                  <a:gd name="connsiteX107" fmla="*/ 688209 w 1272157"/>
                  <a:gd name="connsiteY107" fmla="*/ 459771 h 493109"/>
                  <a:gd name="connsiteX108" fmla="*/ 666778 w 1272157"/>
                  <a:gd name="connsiteY108" fmla="*/ 471677 h 493109"/>
                  <a:gd name="connsiteX109" fmla="*/ 659634 w 1272157"/>
                  <a:gd name="connsiteY109" fmla="*/ 476440 h 493109"/>
                  <a:gd name="connsiteX110" fmla="*/ 619153 w 1272157"/>
                  <a:gd name="connsiteY110" fmla="*/ 474059 h 493109"/>
                  <a:gd name="connsiteX111" fmla="*/ 612009 w 1272157"/>
                  <a:gd name="connsiteY111" fmla="*/ 469296 h 493109"/>
                  <a:gd name="connsiteX112" fmla="*/ 602484 w 1272157"/>
                  <a:gd name="connsiteY112" fmla="*/ 462152 h 493109"/>
                  <a:gd name="connsiteX113" fmla="*/ 588196 w 1272157"/>
                  <a:gd name="connsiteY113" fmla="*/ 450246 h 493109"/>
                  <a:gd name="connsiteX114" fmla="*/ 571528 w 1272157"/>
                  <a:gd name="connsiteY114" fmla="*/ 428815 h 493109"/>
                  <a:gd name="connsiteX115" fmla="*/ 562003 w 1272157"/>
                  <a:gd name="connsiteY115" fmla="*/ 416909 h 493109"/>
                  <a:gd name="connsiteX116" fmla="*/ 559621 w 1272157"/>
                  <a:gd name="connsiteY116" fmla="*/ 409765 h 493109"/>
                  <a:gd name="connsiteX117" fmla="*/ 552478 w 1272157"/>
                  <a:gd name="connsiteY117" fmla="*/ 402621 h 493109"/>
                  <a:gd name="connsiteX118" fmla="*/ 550096 w 1272157"/>
                  <a:gd name="connsiteY118" fmla="*/ 395477 h 493109"/>
                  <a:gd name="connsiteX119" fmla="*/ 497709 w 1272157"/>
                  <a:gd name="connsiteY119" fmla="*/ 385952 h 493109"/>
                  <a:gd name="connsiteX120" fmla="*/ 209578 w 1272157"/>
                  <a:gd name="connsiteY120" fmla="*/ 383571 h 493109"/>
                  <a:gd name="connsiteX121" fmla="*/ 188146 w 1272157"/>
                  <a:gd name="connsiteY121" fmla="*/ 381190 h 493109"/>
                  <a:gd name="connsiteX122" fmla="*/ 171478 w 1272157"/>
                  <a:gd name="connsiteY122" fmla="*/ 374046 h 493109"/>
                  <a:gd name="connsiteX123" fmla="*/ 140521 w 1272157"/>
                  <a:gd name="connsiteY123" fmla="*/ 366902 h 493109"/>
                  <a:gd name="connsiteX124" fmla="*/ 128615 w 1272157"/>
                  <a:gd name="connsiteY124" fmla="*/ 359759 h 493109"/>
                  <a:gd name="connsiteX125" fmla="*/ 119090 w 1272157"/>
                  <a:gd name="connsiteY125" fmla="*/ 357377 h 493109"/>
                  <a:gd name="connsiteX126" fmla="*/ 107184 w 1272157"/>
                  <a:gd name="connsiteY126" fmla="*/ 350234 h 493109"/>
                  <a:gd name="connsiteX127" fmla="*/ 90515 w 1272157"/>
                  <a:gd name="connsiteY127" fmla="*/ 345471 h 493109"/>
                  <a:gd name="connsiteX128" fmla="*/ 69084 w 1272157"/>
                  <a:gd name="connsiteY128" fmla="*/ 335946 h 493109"/>
                  <a:gd name="connsiteX129" fmla="*/ 61940 w 1272157"/>
                  <a:gd name="connsiteY129" fmla="*/ 333565 h 493109"/>
                  <a:gd name="connsiteX130" fmla="*/ 40509 w 1272157"/>
                  <a:gd name="connsiteY130" fmla="*/ 319277 h 493109"/>
                  <a:gd name="connsiteX131" fmla="*/ 26221 w 1272157"/>
                  <a:gd name="connsiteY131" fmla="*/ 309752 h 493109"/>
                  <a:gd name="connsiteX132" fmla="*/ 11934 w 1272157"/>
                  <a:gd name="connsiteY132" fmla="*/ 293084 h 493109"/>
                  <a:gd name="connsiteX133" fmla="*/ 9553 w 1272157"/>
                  <a:gd name="connsiteY133" fmla="*/ 285940 h 493109"/>
                  <a:gd name="connsiteX134" fmla="*/ 28 w 1272157"/>
                  <a:gd name="connsiteY134" fmla="*/ 269271 h 493109"/>
                  <a:gd name="connsiteX135" fmla="*/ 11934 w 1272157"/>
                  <a:gd name="connsiteY135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28753 w 1272157"/>
                  <a:gd name="connsiteY40" fmla="*/ 243077 h 493109"/>
                  <a:gd name="connsiteX41" fmla="*/ 1223990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223990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8278 w 1272157"/>
                  <a:gd name="connsiteY43" fmla="*/ 321659 h 493109"/>
                  <a:gd name="connsiteX44" fmla="*/ 1245421 w 1272157"/>
                  <a:gd name="connsiteY44" fmla="*/ 328802 h 493109"/>
                  <a:gd name="connsiteX45" fmla="*/ 1247803 w 1272157"/>
                  <a:gd name="connsiteY45" fmla="*/ 335946 h 493109"/>
                  <a:gd name="connsiteX46" fmla="*/ 1250184 w 1272157"/>
                  <a:gd name="connsiteY46" fmla="*/ 345471 h 493109"/>
                  <a:gd name="connsiteX47" fmla="*/ 1259709 w 1272157"/>
                  <a:gd name="connsiteY47" fmla="*/ 364521 h 493109"/>
                  <a:gd name="connsiteX48" fmla="*/ 1266853 w 1272157"/>
                  <a:gd name="connsiteY48" fmla="*/ 388334 h 493109"/>
                  <a:gd name="connsiteX49" fmla="*/ 1269234 w 1272157"/>
                  <a:gd name="connsiteY49" fmla="*/ 395477 h 493109"/>
                  <a:gd name="connsiteX50" fmla="*/ 1271615 w 1272157"/>
                  <a:gd name="connsiteY50" fmla="*/ 402621 h 493109"/>
                  <a:gd name="connsiteX51" fmla="*/ 1269234 w 1272157"/>
                  <a:gd name="connsiteY51" fmla="*/ 419290 h 493109"/>
                  <a:gd name="connsiteX52" fmla="*/ 1221609 w 1272157"/>
                  <a:gd name="connsiteY52" fmla="*/ 414527 h 493109"/>
                  <a:gd name="connsiteX53" fmla="*/ 1212084 w 1272157"/>
                  <a:gd name="connsiteY53" fmla="*/ 409765 h 493109"/>
                  <a:gd name="connsiteX54" fmla="*/ 1197796 w 1272157"/>
                  <a:gd name="connsiteY54" fmla="*/ 407384 h 493109"/>
                  <a:gd name="connsiteX55" fmla="*/ 1178746 w 1272157"/>
                  <a:gd name="connsiteY55" fmla="*/ 400240 h 493109"/>
                  <a:gd name="connsiteX56" fmla="*/ 1171603 w 1272157"/>
                  <a:gd name="connsiteY56" fmla="*/ 395477 h 493109"/>
                  <a:gd name="connsiteX57" fmla="*/ 1145409 w 1272157"/>
                  <a:gd name="connsiteY57" fmla="*/ 385952 h 493109"/>
                  <a:gd name="connsiteX58" fmla="*/ 1131121 w 1272157"/>
                  <a:gd name="connsiteY58" fmla="*/ 383571 h 493109"/>
                  <a:gd name="connsiteX59" fmla="*/ 1121596 w 1272157"/>
                  <a:gd name="connsiteY59" fmla="*/ 378809 h 493109"/>
                  <a:gd name="connsiteX60" fmla="*/ 1109690 w 1272157"/>
                  <a:gd name="connsiteY60" fmla="*/ 376427 h 493109"/>
                  <a:gd name="connsiteX61" fmla="*/ 1100165 w 1272157"/>
                  <a:gd name="connsiteY61" fmla="*/ 374046 h 493109"/>
                  <a:gd name="connsiteX62" fmla="*/ 1088259 w 1272157"/>
                  <a:gd name="connsiteY62" fmla="*/ 369284 h 493109"/>
                  <a:gd name="connsiteX63" fmla="*/ 1078734 w 1272157"/>
                  <a:gd name="connsiteY63" fmla="*/ 366902 h 493109"/>
                  <a:gd name="connsiteX64" fmla="*/ 1071590 w 1272157"/>
                  <a:gd name="connsiteY64" fmla="*/ 364521 h 493109"/>
                  <a:gd name="connsiteX65" fmla="*/ 1062065 w 1272157"/>
                  <a:gd name="connsiteY65" fmla="*/ 362140 h 493109"/>
                  <a:gd name="connsiteX66" fmla="*/ 1047778 w 1272157"/>
                  <a:gd name="connsiteY66" fmla="*/ 357377 h 493109"/>
                  <a:gd name="connsiteX67" fmla="*/ 1038253 w 1272157"/>
                  <a:gd name="connsiteY67" fmla="*/ 354996 h 493109"/>
                  <a:gd name="connsiteX68" fmla="*/ 1023965 w 1272157"/>
                  <a:gd name="connsiteY68" fmla="*/ 350234 h 493109"/>
                  <a:gd name="connsiteX69" fmla="*/ 1012059 w 1272157"/>
                  <a:gd name="connsiteY69" fmla="*/ 347852 h 493109"/>
                  <a:gd name="connsiteX70" fmla="*/ 1004915 w 1272157"/>
                  <a:gd name="connsiteY70" fmla="*/ 345471 h 493109"/>
                  <a:gd name="connsiteX71" fmla="*/ 988246 w 1272157"/>
                  <a:gd name="connsiteY71" fmla="*/ 343090 h 493109"/>
                  <a:gd name="connsiteX72" fmla="*/ 964434 w 1272157"/>
                  <a:gd name="connsiteY72" fmla="*/ 338327 h 493109"/>
                  <a:gd name="connsiteX73" fmla="*/ 933478 w 1272157"/>
                  <a:gd name="connsiteY73" fmla="*/ 335946 h 493109"/>
                  <a:gd name="connsiteX74" fmla="*/ 909665 w 1272157"/>
                  <a:gd name="connsiteY74" fmla="*/ 374046 h 493109"/>
                  <a:gd name="connsiteX75" fmla="*/ 912046 w 1272157"/>
                  <a:gd name="connsiteY75" fmla="*/ 381190 h 493109"/>
                  <a:gd name="connsiteX76" fmla="*/ 909665 w 1272157"/>
                  <a:gd name="connsiteY76" fmla="*/ 416909 h 493109"/>
                  <a:gd name="connsiteX77" fmla="*/ 904903 w 1272157"/>
                  <a:gd name="connsiteY77" fmla="*/ 431196 h 493109"/>
                  <a:gd name="connsiteX78" fmla="*/ 890615 w 1272157"/>
                  <a:gd name="connsiteY78" fmla="*/ 443102 h 493109"/>
                  <a:gd name="connsiteX79" fmla="*/ 885853 w 1272157"/>
                  <a:gd name="connsiteY79" fmla="*/ 450246 h 493109"/>
                  <a:gd name="connsiteX80" fmla="*/ 878709 w 1272157"/>
                  <a:gd name="connsiteY80" fmla="*/ 455009 h 493109"/>
                  <a:gd name="connsiteX81" fmla="*/ 869184 w 1272157"/>
                  <a:gd name="connsiteY81" fmla="*/ 462152 h 493109"/>
                  <a:gd name="connsiteX82" fmla="*/ 862040 w 1272157"/>
                  <a:gd name="connsiteY82" fmla="*/ 466915 h 493109"/>
                  <a:gd name="connsiteX83" fmla="*/ 847753 w 1272157"/>
                  <a:gd name="connsiteY83" fmla="*/ 471677 h 493109"/>
                  <a:gd name="connsiteX84" fmla="*/ 838228 w 1272157"/>
                  <a:gd name="connsiteY84" fmla="*/ 476440 h 493109"/>
                  <a:gd name="connsiteX85" fmla="*/ 823940 w 1272157"/>
                  <a:gd name="connsiteY85" fmla="*/ 485965 h 493109"/>
                  <a:gd name="connsiteX86" fmla="*/ 814415 w 1272157"/>
                  <a:gd name="connsiteY86" fmla="*/ 488346 h 493109"/>
                  <a:gd name="connsiteX87" fmla="*/ 797746 w 1272157"/>
                  <a:gd name="connsiteY87" fmla="*/ 493109 h 493109"/>
                  <a:gd name="connsiteX88" fmla="*/ 771553 w 1272157"/>
                  <a:gd name="connsiteY88" fmla="*/ 490727 h 493109"/>
                  <a:gd name="connsiteX89" fmla="*/ 757265 w 1272157"/>
                  <a:gd name="connsiteY89" fmla="*/ 476440 h 493109"/>
                  <a:gd name="connsiteX90" fmla="*/ 745359 w 1272157"/>
                  <a:gd name="connsiteY90" fmla="*/ 462152 h 493109"/>
                  <a:gd name="connsiteX91" fmla="*/ 738215 w 1272157"/>
                  <a:gd name="connsiteY91" fmla="*/ 455009 h 493109"/>
                  <a:gd name="connsiteX92" fmla="*/ 731071 w 1272157"/>
                  <a:gd name="connsiteY92" fmla="*/ 440721 h 493109"/>
                  <a:gd name="connsiteX93" fmla="*/ 728690 w 1272157"/>
                  <a:gd name="connsiteY93" fmla="*/ 433577 h 493109"/>
                  <a:gd name="connsiteX94" fmla="*/ 723928 w 1272157"/>
                  <a:gd name="connsiteY94" fmla="*/ 424052 h 493109"/>
                  <a:gd name="connsiteX95" fmla="*/ 716784 w 1272157"/>
                  <a:gd name="connsiteY95" fmla="*/ 409765 h 493109"/>
                  <a:gd name="connsiteX96" fmla="*/ 714403 w 1272157"/>
                  <a:gd name="connsiteY96" fmla="*/ 381190 h 493109"/>
                  <a:gd name="connsiteX97" fmla="*/ 702496 w 1272157"/>
                  <a:gd name="connsiteY97" fmla="*/ 371665 h 493109"/>
                  <a:gd name="connsiteX98" fmla="*/ 690590 w 1272157"/>
                  <a:gd name="connsiteY98" fmla="*/ 366902 h 493109"/>
                  <a:gd name="connsiteX99" fmla="*/ 683446 w 1272157"/>
                  <a:gd name="connsiteY99" fmla="*/ 369284 h 493109"/>
                  <a:gd name="connsiteX100" fmla="*/ 681065 w 1272157"/>
                  <a:gd name="connsiteY100" fmla="*/ 378809 h 493109"/>
                  <a:gd name="connsiteX101" fmla="*/ 688209 w 1272157"/>
                  <a:gd name="connsiteY101" fmla="*/ 400240 h 493109"/>
                  <a:gd name="connsiteX102" fmla="*/ 690590 w 1272157"/>
                  <a:gd name="connsiteY102" fmla="*/ 412146 h 493109"/>
                  <a:gd name="connsiteX103" fmla="*/ 692971 w 1272157"/>
                  <a:gd name="connsiteY103" fmla="*/ 419290 h 493109"/>
                  <a:gd name="connsiteX104" fmla="*/ 690590 w 1272157"/>
                  <a:gd name="connsiteY104" fmla="*/ 452627 h 493109"/>
                  <a:gd name="connsiteX105" fmla="*/ 688209 w 1272157"/>
                  <a:gd name="connsiteY105" fmla="*/ 459771 h 493109"/>
                  <a:gd name="connsiteX106" fmla="*/ 666778 w 1272157"/>
                  <a:gd name="connsiteY106" fmla="*/ 471677 h 493109"/>
                  <a:gd name="connsiteX107" fmla="*/ 659634 w 1272157"/>
                  <a:gd name="connsiteY107" fmla="*/ 476440 h 493109"/>
                  <a:gd name="connsiteX108" fmla="*/ 619153 w 1272157"/>
                  <a:gd name="connsiteY108" fmla="*/ 474059 h 493109"/>
                  <a:gd name="connsiteX109" fmla="*/ 612009 w 1272157"/>
                  <a:gd name="connsiteY109" fmla="*/ 469296 h 493109"/>
                  <a:gd name="connsiteX110" fmla="*/ 602484 w 1272157"/>
                  <a:gd name="connsiteY110" fmla="*/ 462152 h 493109"/>
                  <a:gd name="connsiteX111" fmla="*/ 588196 w 1272157"/>
                  <a:gd name="connsiteY111" fmla="*/ 450246 h 493109"/>
                  <a:gd name="connsiteX112" fmla="*/ 571528 w 1272157"/>
                  <a:gd name="connsiteY112" fmla="*/ 428815 h 493109"/>
                  <a:gd name="connsiteX113" fmla="*/ 562003 w 1272157"/>
                  <a:gd name="connsiteY113" fmla="*/ 416909 h 493109"/>
                  <a:gd name="connsiteX114" fmla="*/ 559621 w 1272157"/>
                  <a:gd name="connsiteY114" fmla="*/ 409765 h 493109"/>
                  <a:gd name="connsiteX115" fmla="*/ 552478 w 1272157"/>
                  <a:gd name="connsiteY115" fmla="*/ 402621 h 493109"/>
                  <a:gd name="connsiteX116" fmla="*/ 550096 w 1272157"/>
                  <a:gd name="connsiteY116" fmla="*/ 395477 h 493109"/>
                  <a:gd name="connsiteX117" fmla="*/ 497709 w 1272157"/>
                  <a:gd name="connsiteY117" fmla="*/ 385952 h 493109"/>
                  <a:gd name="connsiteX118" fmla="*/ 209578 w 1272157"/>
                  <a:gd name="connsiteY118" fmla="*/ 383571 h 493109"/>
                  <a:gd name="connsiteX119" fmla="*/ 188146 w 1272157"/>
                  <a:gd name="connsiteY119" fmla="*/ 381190 h 493109"/>
                  <a:gd name="connsiteX120" fmla="*/ 171478 w 1272157"/>
                  <a:gd name="connsiteY120" fmla="*/ 374046 h 493109"/>
                  <a:gd name="connsiteX121" fmla="*/ 140521 w 1272157"/>
                  <a:gd name="connsiteY121" fmla="*/ 366902 h 493109"/>
                  <a:gd name="connsiteX122" fmla="*/ 128615 w 1272157"/>
                  <a:gd name="connsiteY122" fmla="*/ 359759 h 493109"/>
                  <a:gd name="connsiteX123" fmla="*/ 119090 w 1272157"/>
                  <a:gd name="connsiteY123" fmla="*/ 357377 h 493109"/>
                  <a:gd name="connsiteX124" fmla="*/ 107184 w 1272157"/>
                  <a:gd name="connsiteY124" fmla="*/ 350234 h 493109"/>
                  <a:gd name="connsiteX125" fmla="*/ 90515 w 1272157"/>
                  <a:gd name="connsiteY125" fmla="*/ 345471 h 493109"/>
                  <a:gd name="connsiteX126" fmla="*/ 69084 w 1272157"/>
                  <a:gd name="connsiteY126" fmla="*/ 335946 h 493109"/>
                  <a:gd name="connsiteX127" fmla="*/ 61940 w 1272157"/>
                  <a:gd name="connsiteY127" fmla="*/ 333565 h 493109"/>
                  <a:gd name="connsiteX128" fmla="*/ 40509 w 1272157"/>
                  <a:gd name="connsiteY128" fmla="*/ 319277 h 493109"/>
                  <a:gd name="connsiteX129" fmla="*/ 26221 w 1272157"/>
                  <a:gd name="connsiteY129" fmla="*/ 309752 h 493109"/>
                  <a:gd name="connsiteX130" fmla="*/ 11934 w 1272157"/>
                  <a:gd name="connsiteY130" fmla="*/ 293084 h 493109"/>
                  <a:gd name="connsiteX131" fmla="*/ 9553 w 1272157"/>
                  <a:gd name="connsiteY131" fmla="*/ 285940 h 493109"/>
                  <a:gd name="connsiteX132" fmla="*/ 28 w 1272157"/>
                  <a:gd name="connsiteY132" fmla="*/ 269271 h 493109"/>
                  <a:gd name="connsiteX133" fmla="*/ 11934 w 1272157"/>
                  <a:gd name="connsiteY133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5421 w 1272157"/>
                  <a:gd name="connsiteY43" fmla="*/ 328802 h 493109"/>
                  <a:gd name="connsiteX44" fmla="*/ 1247803 w 1272157"/>
                  <a:gd name="connsiteY44" fmla="*/ 335946 h 493109"/>
                  <a:gd name="connsiteX45" fmla="*/ 1250184 w 1272157"/>
                  <a:gd name="connsiteY45" fmla="*/ 345471 h 493109"/>
                  <a:gd name="connsiteX46" fmla="*/ 1259709 w 1272157"/>
                  <a:gd name="connsiteY46" fmla="*/ 364521 h 493109"/>
                  <a:gd name="connsiteX47" fmla="*/ 1266853 w 1272157"/>
                  <a:gd name="connsiteY47" fmla="*/ 388334 h 493109"/>
                  <a:gd name="connsiteX48" fmla="*/ 1269234 w 1272157"/>
                  <a:gd name="connsiteY48" fmla="*/ 395477 h 493109"/>
                  <a:gd name="connsiteX49" fmla="*/ 1271615 w 1272157"/>
                  <a:gd name="connsiteY49" fmla="*/ 402621 h 493109"/>
                  <a:gd name="connsiteX50" fmla="*/ 1269234 w 1272157"/>
                  <a:gd name="connsiteY50" fmla="*/ 419290 h 493109"/>
                  <a:gd name="connsiteX51" fmla="*/ 1221609 w 1272157"/>
                  <a:gd name="connsiteY51" fmla="*/ 414527 h 493109"/>
                  <a:gd name="connsiteX52" fmla="*/ 1212084 w 1272157"/>
                  <a:gd name="connsiteY52" fmla="*/ 409765 h 493109"/>
                  <a:gd name="connsiteX53" fmla="*/ 1197796 w 1272157"/>
                  <a:gd name="connsiteY53" fmla="*/ 407384 h 493109"/>
                  <a:gd name="connsiteX54" fmla="*/ 1178746 w 1272157"/>
                  <a:gd name="connsiteY54" fmla="*/ 400240 h 493109"/>
                  <a:gd name="connsiteX55" fmla="*/ 1171603 w 1272157"/>
                  <a:gd name="connsiteY55" fmla="*/ 395477 h 493109"/>
                  <a:gd name="connsiteX56" fmla="*/ 1145409 w 1272157"/>
                  <a:gd name="connsiteY56" fmla="*/ 385952 h 493109"/>
                  <a:gd name="connsiteX57" fmla="*/ 1131121 w 1272157"/>
                  <a:gd name="connsiteY57" fmla="*/ 383571 h 493109"/>
                  <a:gd name="connsiteX58" fmla="*/ 1121596 w 1272157"/>
                  <a:gd name="connsiteY58" fmla="*/ 378809 h 493109"/>
                  <a:gd name="connsiteX59" fmla="*/ 1109690 w 1272157"/>
                  <a:gd name="connsiteY59" fmla="*/ 376427 h 493109"/>
                  <a:gd name="connsiteX60" fmla="*/ 1100165 w 1272157"/>
                  <a:gd name="connsiteY60" fmla="*/ 374046 h 493109"/>
                  <a:gd name="connsiteX61" fmla="*/ 1088259 w 1272157"/>
                  <a:gd name="connsiteY61" fmla="*/ 369284 h 493109"/>
                  <a:gd name="connsiteX62" fmla="*/ 1078734 w 1272157"/>
                  <a:gd name="connsiteY62" fmla="*/ 366902 h 493109"/>
                  <a:gd name="connsiteX63" fmla="*/ 1071590 w 1272157"/>
                  <a:gd name="connsiteY63" fmla="*/ 364521 h 493109"/>
                  <a:gd name="connsiteX64" fmla="*/ 1062065 w 1272157"/>
                  <a:gd name="connsiteY64" fmla="*/ 362140 h 493109"/>
                  <a:gd name="connsiteX65" fmla="*/ 1047778 w 1272157"/>
                  <a:gd name="connsiteY65" fmla="*/ 357377 h 493109"/>
                  <a:gd name="connsiteX66" fmla="*/ 1038253 w 1272157"/>
                  <a:gd name="connsiteY66" fmla="*/ 354996 h 493109"/>
                  <a:gd name="connsiteX67" fmla="*/ 1023965 w 1272157"/>
                  <a:gd name="connsiteY67" fmla="*/ 350234 h 493109"/>
                  <a:gd name="connsiteX68" fmla="*/ 1012059 w 1272157"/>
                  <a:gd name="connsiteY68" fmla="*/ 347852 h 493109"/>
                  <a:gd name="connsiteX69" fmla="*/ 1004915 w 1272157"/>
                  <a:gd name="connsiteY69" fmla="*/ 345471 h 493109"/>
                  <a:gd name="connsiteX70" fmla="*/ 988246 w 1272157"/>
                  <a:gd name="connsiteY70" fmla="*/ 343090 h 493109"/>
                  <a:gd name="connsiteX71" fmla="*/ 964434 w 1272157"/>
                  <a:gd name="connsiteY71" fmla="*/ 338327 h 493109"/>
                  <a:gd name="connsiteX72" fmla="*/ 933478 w 1272157"/>
                  <a:gd name="connsiteY72" fmla="*/ 335946 h 493109"/>
                  <a:gd name="connsiteX73" fmla="*/ 909665 w 1272157"/>
                  <a:gd name="connsiteY73" fmla="*/ 374046 h 493109"/>
                  <a:gd name="connsiteX74" fmla="*/ 912046 w 1272157"/>
                  <a:gd name="connsiteY74" fmla="*/ 381190 h 493109"/>
                  <a:gd name="connsiteX75" fmla="*/ 909665 w 1272157"/>
                  <a:gd name="connsiteY75" fmla="*/ 416909 h 493109"/>
                  <a:gd name="connsiteX76" fmla="*/ 904903 w 1272157"/>
                  <a:gd name="connsiteY76" fmla="*/ 431196 h 493109"/>
                  <a:gd name="connsiteX77" fmla="*/ 890615 w 1272157"/>
                  <a:gd name="connsiteY77" fmla="*/ 443102 h 493109"/>
                  <a:gd name="connsiteX78" fmla="*/ 885853 w 1272157"/>
                  <a:gd name="connsiteY78" fmla="*/ 450246 h 493109"/>
                  <a:gd name="connsiteX79" fmla="*/ 878709 w 1272157"/>
                  <a:gd name="connsiteY79" fmla="*/ 455009 h 493109"/>
                  <a:gd name="connsiteX80" fmla="*/ 869184 w 1272157"/>
                  <a:gd name="connsiteY80" fmla="*/ 462152 h 493109"/>
                  <a:gd name="connsiteX81" fmla="*/ 862040 w 1272157"/>
                  <a:gd name="connsiteY81" fmla="*/ 466915 h 493109"/>
                  <a:gd name="connsiteX82" fmla="*/ 847753 w 1272157"/>
                  <a:gd name="connsiteY82" fmla="*/ 471677 h 493109"/>
                  <a:gd name="connsiteX83" fmla="*/ 838228 w 1272157"/>
                  <a:gd name="connsiteY83" fmla="*/ 476440 h 493109"/>
                  <a:gd name="connsiteX84" fmla="*/ 823940 w 1272157"/>
                  <a:gd name="connsiteY84" fmla="*/ 485965 h 493109"/>
                  <a:gd name="connsiteX85" fmla="*/ 814415 w 1272157"/>
                  <a:gd name="connsiteY85" fmla="*/ 488346 h 493109"/>
                  <a:gd name="connsiteX86" fmla="*/ 797746 w 1272157"/>
                  <a:gd name="connsiteY86" fmla="*/ 493109 h 493109"/>
                  <a:gd name="connsiteX87" fmla="*/ 771553 w 1272157"/>
                  <a:gd name="connsiteY87" fmla="*/ 490727 h 493109"/>
                  <a:gd name="connsiteX88" fmla="*/ 757265 w 1272157"/>
                  <a:gd name="connsiteY88" fmla="*/ 476440 h 493109"/>
                  <a:gd name="connsiteX89" fmla="*/ 745359 w 1272157"/>
                  <a:gd name="connsiteY89" fmla="*/ 462152 h 493109"/>
                  <a:gd name="connsiteX90" fmla="*/ 738215 w 1272157"/>
                  <a:gd name="connsiteY90" fmla="*/ 455009 h 493109"/>
                  <a:gd name="connsiteX91" fmla="*/ 731071 w 1272157"/>
                  <a:gd name="connsiteY91" fmla="*/ 440721 h 493109"/>
                  <a:gd name="connsiteX92" fmla="*/ 728690 w 1272157"/>
                  <a:gd name="connsiteY92" fmla="*/ 433577 h 493109"/>
                  <a:gd name="connsiteX93" fmla="*/ 723928 w 1272157"/>
                  <a:gd name="connsiteY93" fmla="*/ 424052 h 493109"/>
                  <a:gd name="connsiteX94" fmla="*/ 716784 w 1272157"/>
                  <a:gd name="connsiteY94" fmla="*/ 409765 h 493109"/>
                  <a:gd name="connsiteX95" fmla="*/ 714403 w 1272157"/>
                  <a:gd name="connsiteY95" fmla="*/ 381190 h 493109"/>
                  <a:gd name="connsiteX96" fmla="*/ 702496 w 1272157"/>
                  <a:gd name="connsiteY96" fmla="*/ 371665 h 493109"/>
                  <a:gd name="connsiteX97" fmla="*/ 690590 w 1272157"/>
                  <a:gd name="connsiteY97" fmla="*/ 366902 h 493109"/>
                  <a:gd name="connsiteX98" fmla="*/ 683446 w 1272157"/>
                  <a:gd name="connsiteY98" fmla="*/ 369284 h 493109"/>
                  <a:gd name="connsiteX99" fmla="*/ 681065 w 1272157"/>
                  <a:gd name="connsiteY99" fmla="*/ 378809 h 493109"/>
                  <a:gd name="connsiteX100" fmla="*/ 688209 w 1272157"/>
                  <a:gd name="connsiteY100" fmla="*/ 400240 h 493109"/>
                  <a:gd name="connsiteX101" fmla="*/ 690590 w 1272157"/>
                  <a:gd name="connsiteY101" fmla="*/ 412146 h 493109"/>
                  <a:gd name="connsiteX102" fmla="*/ 692971 w 1272157"/>
                  <a:gd name="connsiteY102" fmla="*/ 419290 h 493109"/>
                  <a:gd name="connsiteX103" fmla="*/ 690590 w 1272157"/>
                  <a:gd name="connsiteY103" fmla="*/ 452627 h 493109"/>
                  <a:gd name="connsiteX104" fmla="*/ 688209 w 1272157"/>
                  <a:gd name="connsiteY104" fmla="*/ 459771 h 493109"/>
                  <a:gd name="connsiteX105" fmla="*/ 666778 w 1272157"/>
                  <a:gd name="connsiteY105" fmla="*/ 471677 h 493109"/>
                  <a:gd name="connsiteX106" fmla="*/ 659634 w 1272157"/>
                  <a:gd name="connsiteY106" fmla="*/ 476440 h 493109"/>
                  <a:gd name="connsiteX107" fmla="*/ 619153 w 1272157"/>
                  <a:gd name="connsiteY107" fmla="*/ 474059 h 493109"/>
                  <a:gd name="connsiteX108" fmla="*/ 612009 w 1272157"/>
                  <a:gd name="connsiteY108" fmla="*/ 469296 h 493109"/>
                  <a:gd name="connsiteX109" fmla="*/ 602484 w 1272157"/>
                  <a:gd name="connsiteY109" fmla="*/ 462152 h 493109"/>
                  <a:gd name="connsiteX110" fmla="*/ 588196 w 1272157"/>
                  <a:gd name="connsiteY110" fmla="*/ 450246 h 493109"/>
                  <a:gd name="connsiteX111" fmla="*/ 571528 w 1272157"/>
                  <a:gd name="connsiteY111" fmla="*/ 428815 h 493109"/>
                  <a:gd name="connsiteX112" fmla="*/ 562003 w 1272157"/>
                  <a:gd name="connsiteY112" fmla="*/ 416909 h 493109"/>
                  <a:gd name="connsiteX113" fmla="*/ 559621 w 1272157"/>
                  <a:gd name="connsiteY113" fmla="*/ 409765 h 493109"/>
                  <a:gd name="connsiteX114" fmla="*/ 552478 w 1272157"/>
                  <a:gd name="connsiteY114" fmla="*/ 402621 h 493109"/>
                  <a:gd name="connsiteX115" fmla="*/ 550096 w 1272157"/>
                  <a:gd name="connsiteY115" fmla="*/ 395477 h 493109"/>
                  <a:gd name="connsiteX116" fmla="*/ 497709 w 1272157"/>
                  <a:gd name="connsiteY116" fmla="*/ 385952 h 493109"/>
                  <a:gd name="connsiteX117" fmla="*/ 209578 w 1272157"/>
                  <a:gd name="connsiteY117" fmla="*/ 383571 h 493109"/>
                  <a:gd name="connsiteX118" fmla="*/ 188146 w 1272157"/>
                  <a:gd name="connsiteY118" fmla="*/ 381190 h 493109"/>
                  <a:gd name="connsiteX119" fmla="*/ 171478 w 1272157"/>
                  <a:gd name="connsiteY119" fmla="*/ 374046 h 493109"/>
                  <a:gd name="connsiteX120" fmla="*/ 140521 w 1272157"/>
                  <a:gd name="connsiteY120" fmla="*/ 366902 h 493109"/>
                  <a:gd name="connsiteX121" fmla="*/ 128615 w 1272157"/>
                  <a:gd name="connsiteY121" fmla="*/ 359759 h 493109"/>
                  <a:gd name="connsiteX122" fmla="*/ 119090 w 1272157"/>
                  <a:gd name="connsiteY122" fmla="*/ 357377 h 493109"/>
                  <a:gd name="connsiteX123" fmla="*/ 107184 w 1272157"/>
                  <a:gd name="connsiteY123" fmla="*/ 350234 h 493109"/>
                  <a:gd name="connsiteX124" fmla="*/ 90515 w 1272157"/>
                  <a:gd name="connsiteY124" fmla="*/ 345471 h 493109"/>
                  <a:gd name="connsiteX125" fmla="*/ 69084 w 1272157"/>
                  <a:gd name="connsiteY125" fmla="*/ 335946 h 493109"/>
                  <a:gd name="connsiteX126" fmla="*/ 61940 w 1272157"/>
                  <a:gd name="connsiteY126" fmla="*/ 333565 h 493109"/>
                  <a:gd name="connsiteX127" fmla="*/ 40509 w 1272157"/>
                  <a:gd name="connsiteY127" fmla="*/ 319277 h 493109"/>
                  <a:gd name="connsiteX128" fmla="*/ 26221 w 1272157"/>
                  <a:gd name="connsiteY128" fmla="*/ 309752 h 493109"/>
                  <a:gd name="connsiteX129" fmla="*/ 11934 w 1272157"/>
                  <a:gd name="connsiteY129" fmla="*/ 293084 h 493109"/>
                  <a:gd name="connsiteX130" fmla="*/ 9553 w 1272157"/>
                  <a:gd name="connsiteY130" fmla="*/ 285940 h 493109"/>
                  <a:gd name="connsiteX131" fmla="*/ 28 w 1272157"/>
                  <a:gd name="connsiteY131" fmla="*/ 269271 h 493109"/>
                  <a:gd name="connsiteX132" fmla="*/ 11934 w 1272157"/>
                  <a:gd name="connsiteY132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7803 w 1272157"/>
                  <a:gd name="connsiteY43" fmla="*/ 335946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7198 w 1272157"/>
                  <a:gd name="connsiteY43" fmla="*/ 349202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50184 w 1272157"/>
                  <a:gd name="connsiteY44" fmla="*/ 345471 h 493109"/>
                  <a:gd name="connsiteX45" fmla="*/ 1243802 w 1272157"/>
                  <a:gd name="connsiteY45" fmla="*/ 387056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43802 w 1272157"/>
                  <a:gd name="connsiteY44" fmla="*/ 387056 h 493109"/>
                  <a:gd name="connsiteX45" fmla="*/ 1266853 w 1272157"/>
                  <a:gd name="connsiteY45" fmla="*/ 388334 h 493109"/>
                  <a:gd name="connsiteX46" fmla="*/ 1269234 w 1272157"/>
                  <a:gd name="connsiteY46" fmla="*/ 395477 h 493109"/>
                  <a:gd name="connsiteX47" fmla="*/ 1271615 w 1272157"/>
                  <a:gd name="connsiteY47" fmla="*/ 402621 h 493109"/>
                  <a:gd name="connsiteX48" fmla="*/ 1269234 w 1272157"/>
                  <a:gd name="connsiteY48" fmla="*/ 419290 h 493109"/>
                  <a:gd name="connsiteX49" fmla="*/ 1221609 w 1272157"/>
                  <a:gd name="connsiteY49" fmla="*/ 414527 h 493109"/>
                  <a:gd name="connsiteX50" fmla="*/ 1212084 w 1272157"/>
                  <a:gd name="connsiteY50" fmla="*/ 409765 h 493109"/>
                  <a:gd name="connsiteX51" fmla="*/ 1197796 w 1272157"/>
                  <a:gd name="connsiteY51" fmla="*/ 407384 h 493109"/>
                  <a:gd name="connsiteX52" fmla="*/ 1178746 w 1272157"/>
                  <a:gd name="connsiteY52" fmla="*/ 400240 h 493109"/>
                  <a:gd name="connsiteX53" fmla="*/ 1171603 w 1272157"/>
                  <a:gd name="connsiteY53" fmla="*/ 395477 h 493109"/>
                  <a:gd name="connsiteX54" fmla="*/ 1145409 w 1272157"/>
                  <a:gd name="connsiteY54" fmla="*/ 385952 h 493109"/>
                  <a:gd name="connsiteX55" fmla="*/ 1131121 w 1272157"/>
                  <a:gd name="connsiteY55" fmla="*/ 383571 h 493109"/>
                  <a:gd name="connsiteX56" fmla="*/ 1121596 w 1272157"/>
                  <a:gd name="connsiteY56" fmla="*/ 378809 h 493109"/>
                  <a:gd name="connsiteX57" fmla="*/ 1109690 w 1272157"/>
                  <a:gd name="connsiteY57" fmla="*/ 376427 h 493109"/>
                  <a:gd name="connsiteX58" fmla="*/ 1100165 w 1272157"/>
                  <a:gd name="connsiteY58" fmla="*/ 374046 h 493109"/>
                  <a:gd name="connsiteX59" fmla="*/ 1088259 w 1272157"/>
                  <a:gd name="connsiteY59" fmla="*/ 369284 h 493109"/>
                  <a:gd name="connsiteX60" fmla="*/ 1078734 w 1272157"/>
                  <a:gd name="connsiteY60" fmla="*/ 366902 h 493109"/>
                  <a:gd name="connsiteX61" fmla="*/ 1071590 w 1272157"/>
                  <a:gd name="connsiteY61" fmla="*/ 364521 h 493109"/>
                  <a:gd name="connsiteX62" fmla="*/ 1062065 w 1272157"/>
                  <a:gd name="connsiteY62" fmla="*/ 362140 h 493109"/>
                  <a:gd name="connsiteX63" fmla="*/ 1047778 w 1272157"/>
                  <a:gd name="connsiteY63" fmla="*/ 357377 h 493109"/>
                  <a:gd name="connsiteX64" fmla="*/ 1038253 w 1272157"/>
                  <a:gd name="connsiteY64" fmla="*/ 354996 h 493109"/>
                  <a:gd name="connsiteX65" fmla="*/ 1023965 w 1272157"/>
                  <a:gd name="connsiteY65" fmla="*/ 350234 h 493109"/>
                  <a:gd name="connsiteX66" fmla="*/ 1012059 w 1272157"/>
                  <a:gd name="connsiteY66" fmla="*/ 347852 h 493109"/>
                  <a:gd name="connsiteX67" fmla="*/ 1004915 w 1272157"/>
                  <a:gd name="connsiteY67" fmla="*/ 345471 h 493109"/>
                  <a:gd name="connsiteX68" fmla="*/ 988246 w 1272157"/>
                  <a:gd name="connsiteY68" fmla="*/ 343090 h 493109"/>
                  <a:gd name="connsiteX69" fmla="*/ 964434 w 1272157"/>
                  <a:gd name="connsiteY69" fmla="*/ 338327 h 493109"/>
                  <a:gd name="connsiteX70" fmla="*/ 933478 w 1272157"/>
                  <a:gd name="connsiteY70" fmla="*/ 335946 h 493109"/>
                  <a:gd name="connsiteX71" fmla="*/ 909665 w 1272157"/>
                  <a:gd name="connsiteY71" fmla="*/ 374046 h 493109"/>
                  <a:gd name="connsiteX72" fmla="*/ 912046 w 1272157"/>
                  <a:gd name="connsiteY72" fmla="*/ 381190 h 493109"/>
                  <a:gd name="connsiteX73" fmla="*/ 909665 w 1272157"/>
                  <a:gd name="connsiteY73" fmla="*/ 416909 h 493109"/>
                  <a:gd name="connsiteX74" fmla="*/ 904903 w 1272157"/>
                  <a:gd name="connsiteY74" fmla="*/ 431196 h 493109"/>
                  <a:gd name="connsiteX75" fmla="*/ 890615 w 1272157"/>
                  <a:gd name="connsiteY75" fmla="*/ 443102 h 493109"/>
                  <a:gd name="connsiteX76" fmla="*/ 885853 w 1272157"/>
                  <a:gd name="connsiteY76" fmla="*/ 450246 h 493109"/>
                  <a:gd name="connsiteX77" fmla="*/ 878709 w 1272157"/>
                  <a:gd name="connsiteY77" fmla="*/ 455009 h 493109"/>
                  <a:gd name="connsiteX78" fmla="*/ 869184 w 1272157"/>
                  <a:gd name="connsiteY78" fmla="*/ 462152 h 493109"/>
                  <a:gd name="connsiteX79" fmla="*/ 862040 w 1272157"/>
                  <a:gd name="connsiteY79" fmla="*/ 466915 h 493109"/>
                  <a:gd name="connsiteX80" fmla="*/ 847753 w 1272157"/>
                  <a:gd name="connsiteY80" fmla="*/ 471677 h 493109"/>
                  <a:gd name="connsiteX81" fmla="*/ 838228 w 1272157"/>
                  <a:gd name="connsiteY81" fmla="*/ 476440 h 493109"/>
                  <a:gd name="connsiteX82" fmla="*/ 823940 w 1272157"/>
                  <a:gd name="connsiteY82" fmla="*/ 485965 h 493109"/>
                  <a:gd name="connsiteX83" fmla="*/ 814415 w 1272157"/>
                  <a:gd name="connsiteY83" fmla="*/ 488346 h 493109"/>
                  <a:gd name="connsiteX84" fmla="*/ 797746 w 1272157"/>
                  <a:gd name="connsiteY84" fmla="*/ 493109 h 493109"/>
                  <a:gd name="connsiteX85" fmla="*/ 771553 w 1272157"/>
                  <a:gd name="connsiteY85" fmla="*/ 490727 h 493109"/>
                  <a:gd name="connsiteX86" fmla="*/ 757265 w 1272157"/>
                  <a:gd name="connsiteY86" fmla="*/ 476440 h 493109"/>
                  <a:gd name="connsiteX87" fmla="*/ 745359 w 1272157"/>
                  <a:gd name="connsiteY87" fmla="*/ 462152 h 493109"/>
                  <a:gd name="connsiteX88" fmla="*/ 738215 w 1272157"/>
                  <a:gd name="connsiteY88" fmla="*/ 455009 h 493109"/>
                  <a:gd name="connsiteX89" fmla="*/ 731071 w 1272157"/>
                  <a:gd name="connsiteY89" fmla="*/ 440721 h 493109"/>
                  <a:gd name="connsiteX90" fmla="*/ 728690 w 1272157"/>
                  <a:gd name="connsiteY90" fmla="*/ 433577 h 493109"/>
                  <a:gd name="connsiteX91" fmla="*/ 723928 w 1272157"/>
                  <a:gd name="connsiteY91" fmla="*/ 424052 h 493109"/>
                  <a:gd name="connsiteX92" fmla="*/ 716784 w 1272157"/>
                  <a:gd name="connsiteY92" fmla="*/ 409765 h 493109"/>
                  <a:gd name="connsiteX93" fmla="*/ 714403 w 1272157"/>
                  <a:gd name="connsiteY93" fmla="*/ 381190 h 493109"/>
                  <a:gd name="connsiteX94" fmla="*/ 702496 w 1272157"/>
                  <a:gd name="connsiteY94" fmla="*/ 371665 h 493109"/>
                  <a:gd name="connsiteX95" fmla="*/ 690590 w 1272157"/>
                  <a:gd name="connsiteY95" fmla="*/ 366902 h 493109"/>
                  <a:gd name="connsiteX96" fmla="*/ 683446 w 1272157"/>
                  <a:gd name="connsiteY96" fmla="*/ 369284 h 493109"/>
                  <a:gd name="connsiteX97" fmla="*/ 681065 w 1272157"/>
                  <a:gd name="connsiteY97" fmla="*/ 378809 h 493109"/>
                  <a:gd name="connsiteX98" fmla="*/ 688209 w 1272157"/>
                  <a:gd name="connsiteY98" fmla="*/ 400240 h 493109"/>
                  <a:gd name="connsiteX99" fmla="*/ 690590 w 1272157"/>
                  <a:gd name="connsiteY99" fmla="*/ 412146 h 493109"/>
                  <a:gd name="connsiteX100" fmla="*/ 692971 w 1272157"/>
                  <a:gd name="connsiteY100" fmla="*/ 419290 h 493109"/>
                  <a:gd name="connsiteX101" fmla="*/ 690590 w 1272157"/>
                  <a:gd name="connsiteY101" fmla="*/ 452627 h 493109"/>
                  <a:gd name="connsiteX102" fmla="*/ 688209 w 1272157"/>
                  <a:gd name="connsiteY102" fmla="*/ 459771 h 493109"/>
                  <a:gd name="connsiteX103" fmla="*/ 666778 w 1272157"/>
                  <a:gd name="connsiteY103" fmla="*/ 471677 h 493109"/>
                  <a:gd name="connsiteX104" fmla="*/ 659634 w 1272157"/>
                  <a:gd name="connsiteY104" fmla="*/ 476440 h 493109"/>
                  <a:gd name="connsiteX105" fmla="*/ 619153 w 1272157"/>
                  <a:gd name="connsiteY105" fmla="*/ 474059 h 493109"/>
                  <a:gd name="connsiteX106" fmla="*/ 612009 w 1272157"/>
                  <a:gd name="connsiteY106" fmla="*/ 469296 h 493109"/>
                  <a:gd name="connsiteX107" fmla="*/ 602484 w 1272157"/>
                  <a:gd name="connsiteY107" fmla="*/ 462152 h 493109"/>
                  <a:gd name="connsiteX108" fmla="*/ 588196 w 1272157"/>
                  <a:gd name="connsiteY108" fmla="*/ 450246 h 493109"/>
                  <a:gd name="connsiteX109" fmla="*/ 571528 w 1272157"/>
                  <a:gd name="connsiteY109" fmla="*/ 428815 h 493109"/>
                  <a:gd name="connsiteX110" fmla="*/ 562003 w 1272157"/>
                  <a:gd name="connsiteY110" fmla="*/ 416909 h 493109"/>
                  <a:gd name="connsiteX111" fmla="*/ 559621 w 1272157"/>
                  <a:gd name="connsiteY111" fmla="*/ 409765 h 493109"/>
                  <a:gd name="connsiteX112" fmla="*/ 552478 w 1272157"/>
                  <a:gd name="connsiteY112" fmla="*/ 402621 h 493109"/>
                  <a:gd name="connsiteX113" fmla="*/ 550096 w 1272157"/>
                  <a:gd name="connsiteY113" fmla="*/ 395477 h 493109"/>
                  <a:gd name="connsiteX114" fmla="*/ 497709 w 1272157"/>
                  <a:gd name="connsiteY114" fmla="*/ 385952 h 493109"/>
                  <a:gd name="connsiteX115" fmla="*/ 209578 w 1272157"/>
                  <a:gd name="connsiteY115" fmla="*/ 383571 h 493109"/>
                  <a:gd name="connsiteX116" fmla="*/ 188146 w 1272157"/>
                  <a:gd name="connsiteY116" fmla="*/ 381190 h 493109"/>
                  <a:gd name="connsiteX117" fmla="*/ 171478 w 1272157"/>
                  <a:gd name="connsiteY117" fmla="*/ 374046 h 493109"/>
                  <a:gd name="connsiteX118" fmla="*/ 140521 w 1272157"/>
                  <a:gd name="connsiteY118" fmla="*/ 366902 h 493109"/>
                  <a:gd name="connsiteX119" fmla="*/ 128615 w 1272157"/>
                  <a:gd name="connsiteY119" fmla="*/ 359759 h 493109"/>
                  <a:gd name="connsiteX120" fmla="*/ 119090 w 1272157"/>
                  <a:gd name="connsiteY120" fmla="*/ 357377 h 493109"/>
                  <a:gd name="connsiteX121" fmla="*/ 107184 w 1272157"/>
                  <a:gd name="connsiteY121" fmla="*/ 350234 h 493109"/>
                  <a:gd name="connsiteX122" fmla="*/ 90515 w 1272157"/>
                  <a:gd name="connsiteY122" fmla="*/ 345471 h 493109"/>
                  <a:gd name="connsiteX123" fmla="*/ 69084 w 1272157"/>
                  <a:gd name="connsiteY123" fmla="*/ 335946 h 493109"/>
                  <a:gd name="connsiteX124" fmla="*/ 61940 w 1272157"/>
                  <a:gd name="connsiteY124" fmla="*/ 333565 h 493109"/>
                  <a:gd name="connsiteX125" fmla="*/ 40509 w 1272157"/>
                  <a:gd name="connsiteY125" fmla="*/ 319277 h 493109"/>
                  <a:gd name="connsiteX126" fmla="*/ 26221 w 1272157"/>
                  <a:gd name="connsiteY126" fmla="*/ 309752 h 493109"/>
                  <a:gd name="connsiteX127" fmla="*/ 11934 w 1272157"/>
                  <a:gd name="connsiteY127" fmla="*/ 293084 h 493109"/>
                  <a:gd name="connsiteX128" fmla="*/ 9553 w 1272157"/>
                  <a:gd name="connsiteY128" fmla="*/ 285940 h 493109"/>
                  <a:gd name="connsiteX129" fmla="*/ 28 w 1272157"/>
                  <a:gd name="connsiteY129" fmla="*/ 269271 h 493109"/>
                  <a:gd name="connsiteX130" fmla="*/ 11934 w 1272157"/>
                  <a:gd name="connsiteY130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43802 w 1272157"/>
                  <a:gd name="connsiteY44" fmla="*/ 387056 h 493109"/>
                  <a:gd name="connsiteX45" fmla="*/ 1269234 w 1272157"/>
                  <a:gd name="connsiteY45" fmla="*/ 395477 h 493109"/>
                  <a:gd name="connsiteX46" fmla="*/ 1271615 w 1272157"/>
                  <a:gd name="connsiteY46" fmla="*/ 402621 h 493109"/>
                  <a:gd name="connsiteX47" fmla="*/ 1269234 w 1272157"/>
                  <a:gd name="connsiteY47" fmla="*/ 419290 h 493109"/>
                  <a:gd name="connsiteX48" fmla="*/ 1221609 w 1272157"/>
                  <a:gd name="connsiteY48" fmla="*/ 414527 h 493109"/>
                  <a:gd name="connsiteX49" fmla="*/ 1212084 w 1272157"/>
                  <a:gd name="connsiteY49" fmla="*/ 409765 h 493109"/>
                  <a:gd name="connsiteX50" fmla="*/ 1197796 w 1272157"/>
                  <a:gd name="connsiteY50" fmla="*/ 407384 h 493109"/>
                  <a:gd name="connsiteX51" fmla="*/ 1178746 w 1272157"/>
                  <a:gd name="connsiteY51" fmla="*/ 400240 h 493109"/>
                  <a:gd name="connsiteX52" fmla="*/ 1171603 w 1272157"/>
                  <a:gd name="connsiteY52" fmla="*/ 395477 h 493109"/>
                  <a:gd name="connsiteX53" fmla="*/ 1145409 w 1272157"/>
                  <a:gd name="connsiteY53" fmla="*/ 385952 h 493109"/>
                  <a:gd name="connsiteX54" fmla="*/ 1131121 w 1272157"/>
                  <a:gd name="connsiteY54" fmla="*/ 383571 h 493109"/>
                  <a:gd name="connsiteX55" fmla="*/ 1121596 w 1272157"/>
                  <a:gd name="connsiteY55" fmla="*/ 378809 h 493109"/>
                  <a:gd name="connsiteX56" fmla="*/ 1109690 w 1272157"/>
                  <a:gd name="connsiteY56" fmla="*/ 376427 h 493109"/>
                  <a:gd name="connsiteX57" fmla="*/ 1100165 w 1272157"/>
                  <a:gd name="connsiteY57" fmla="*/ 374046 h 493109"/>
                  <a:gd name="connsiteX58" fmla="*/ 1088259 w 1272157"/>
                  <a:gd name="connsiteY58" fmla="*/ 369284 h 493109"/>
                  <a:gd name="connsiteX59" fmla="*/ 1078734 w 1272157"/>
                  <a:gd name="connsiteY59" fmla="*/ 366902 h 493109"/>
                  <a:gd name="connsiteX60" fmla="*/ 1071590 w 1272157"/>
                  <a:gd name="connsiteY60" fmla="*/ 364521 h 493109"/>
                  <a:gd name="connsiteX61" fmla="*/ 1062065 w 1272157"/>
                  <a:gd name="connsiteY61" fmla="*/ 362140 h 493109"/>
                  <a:gd name="connsiteX62" fmla="*/ 1047778 w 1272157"/>
                  <a:gd name="connsiteY62" fmla="*/ 357377 h 493109"/>
                  <a:gd name="connsiteX63" fmla="*/ 1038253 w 1272157"/>
                  <a:gd name="connsiteY63" fmla="*/ 354996 h 493109"/>
                  <a:gd name="connsiteX64" fmla="*/ 1023965 w 1272157"/>
                  <a:gd name="connsiteY64" fmla="*/ 350234 h 493109"/>
                  <a:gd name="connsiteX65" fmla="*/ 1012059 w 1272157"/>
                  <a:gd name="connsiteY65" fmla="*/ 347852 h 493109"/>
                  <a:gd name="connsiteX66" fmla="*/ 1004915 w 1272157"/>
                  <a:gd name="connsiteY66" fmla="*/ 345471 h 493109"/>
                  <a:gd name="connsiteX67" fmla="*/ 988246 w 1272157"/>
                  <a:gd name="connsiteY67" fmla="*/ 343090 h 493109"/>
                  <a:gd name="connsiteX68" fmla="*/ 964434 w 1272157"/>
                  <a:gd name="connsiteY68" fmla="*/ 338327 h 493109"/>
                  <a:gd name="connsiteX69" fmla="*/ 933478 w 1272157"/>
                  <a:gd name="connsiteY69" fmla="*/ 335946 h 493109"/>
                  <a:gd name="connsiteX70" fmla="*/ 909665 w 1272157"/>
                  <a:gd name="connsiteY70" fmla="*/ 374046 h 493109"/>
                  <a:gd name="connsiteX71" fmla="*/ 912046 w 1272157"/>
                  <a:gd name="connsiteY71" fmla="*/ 381190 h 493109"/>
                  <a:gd name="connsiteX72" fmla="*/ 909665 w 1272157"/>
                  <a:gd name="connsiteY72" fmla="*/ 416909 h 493109"/>
                  <a:gd name="connsiteX73" fmla="*/ 904903 w 1272157"/>
                  <a:gd name="connsiteY73" fmla="*/ 431196 h 493109"/>
                  <a:gd name="connsiteX74" fmla="*/ 890615 w 1272157"/>
                  <a:gd name="connsiteY74" fmla="*/ 443102 h 493109"/>
                  <a:gd name="connsiteX75" fmla="*/ 885853 w 1272157"/>
                  <a:gd name="connsiteY75" fmla="*/ 450246 h 493109"/>
                  <a:gd name="connsiteX76" fmla="*/ 878709 w 1272157"/>
                  <a:gd name="connsiteY76" fmla="*/ 455009 h 493109"/>
                  <a:gd name="connsiteX77" fmla="*/ 869184 w 1272157"/>
                  <a:gd name="connsiteY77" fmla="*/ 462152 h 493109"/>
                  <a:gd name="connsiteX78" fmla="*/ 862040 w 1272157"/>
                  <a:gd name="connsiteY78" fmla="*/ 466915 h 493109"/>
                  <a:gd name="connsiteX79" fmla="*/ 847753 w 1272157"/>
                  <a:gd name="connsiteY79" fmla="*/ 471677 h 493109"/>
                  <a:gd name="connsiteX80" fmla="*/ 838228 w 1272157"/>
                  <a:gd name="connsiteY80" fmla="*/ 476440 h 493109"/>
                  <a:gd name="connsiteX81" fmla="*/ 823940 w 1272157"/>
                  <a:gd name="connsiteY81" fmla="*/ 485965 h 493109"/>
                  <a:gd name="connsiteX82" fmla="*/ 814415 w 1272157"/>
                  <a:gd name="connsiteY82" fmla="*/ 488346 h 493109"/>
                  <a:gd name="connsiteX83" fmla="*/ 797746 w 1272157"/>
                  <a:gd name="connsiteY83" fmla="*/ 493109 h 493109"/>
                  <a:gd name="connsiteX84" fmla="*/ 771553 w 1272157"/>
                  <a:gd name="connsiteY84" fmla="*/ 490727 h 493109"/>
                  <a:gd name="connsiteX85" fmla="*/ 757265 w 1272157"/>
                  <a:gd name="connsiteY85" fmla="*/ 476440 h 493109"/>
                  <a:gd name="connsiteX86" fmla="*/ 745359 w 1272157"/>
                  <a:gd name="connsiteY86" fmla="*/ 462152 h 493109"/>
                  <a:gd name="connsiteX87" fmla="*/ 738215 w 1272157"/>
                  <a:gd name="connsiteY87" fmla="*/ 455009 h 493109"/>
                  <a:gd name="connsiteX88" fmla="*/ 731071 w 1272157"/>
                  <a:gd name="connsiteY88" fmla="*/ 440721 h 493109"/>
                  <a:gd name="connsiteX89" fmla="*/ 728690 w 1272157"/>
                  <a:gd name="connsiteY89" fmla="*/ 433577 h 493109"/>
                  <a:gd name="connsiteX90" fmla="*/ 723928 w 1272157"/>
                  <a:gd name="connsiteY90" fmla="*/ 424052 h 493109"/>
                  <a:gd name="connsiteX91" fmla="*/ 716784 w 1272157"/>
                  <a:gd name="connsiteY91" fmla="*/ 409765 h 493109"/>
                  <a:gd name="connsiteX92" fmla="*/ 714403 w 1272157"/>
                  <a:gd name="connsiteY92" fmla="*/ 381190 h 493109"/>
                  <a:gd name="connsiteX93" fmla="*/ 702496 w 1272157"/>
                  <a:gd name="connsiteY93" fmla="*/ 371665 h 493109"/>
                  <a:gd name="connsiteX94" fmla="*/ 690590 w 1272157"/>
                  <a:gd name="connsiteY94" fmla="*/ 366902 h 493109"/>
                  <a:gd name="connsiteX95" fmla="*/ 683446 w 1272157"/>
                  <a:gd name="connsiteY95" fmla="*/ 369284 h 493109"/>
                  <a:gd name="connsiteX96" fmla="*/ 681065 w 1272157"/>
                  <a:gd name="connsiteY96" fmla="*/ 378809 h 493109"/>
                  <a:gd name="connsiteX97" fmla="*/ 688209 w 1272157"/>
                  <a:gd name="connsiteY97" fmla="*/ 400240 h 493109"/>
                  <a:gd name="connsiteX98" fmla="*/ 690590 w 1272157"/>
                  <a:gd name="connsiteY98" fmla="*/ 412146 h 493109"/>
                  <a:gd name="connsiteX99" fmla="*/ 692971 w 1272157"/>
                  <a:gd name="connsiteY99" fmla="*/ 419290 h 493109"/>
                  <a:gd name="connsiteX100" fmla="*/ 690590 w 1272157"/>
                  <a:gd name="connsiteY100" fmla="*/ 452627 h 493109"/>
                  <a:gd name="connsiteX101" fmla="*/ 688209 w 1272157"/>
                  <a:gd name="connsiteY101" fmla="*/ 459771 h 493109"/>
                  <a:gd name="connsiteX102" fmla="*/ 666778 w 1272157"/>
                  <a:gd name="connsiteY102" fmla="*/ 471677 h 493109"/>
                  <a:gd name="connsiteX103" fmla="*/ 659634 w 1272157"/>
                  <a:gd name="connsiteY103" fmla="*/ 476440 h 493109"/>
                  <a:gd name="connsiteX104" fmla="*/ 619153 w 1272157"/>
                  <a:gd name="connsiteY104" fmla="*/ 474059 h 493109"/>
                  <a:gd name="connsiteX105" fmla="*/ 612009 w 1272157"/>
                  <a:gd name="connsiteY105" fmla="*/ 469296 h 493109"/>
                  <a:gd name="connsiteX106" fmla="*/ 602484 w 1272157"/>
                  <a:gd name="connsiteY106" fmla="*/ 462152 h 493109"/>
                  <a:gd name="connsiteX107" fmla="*/ 588196 w 1272157"/>
                  <a:gd name="connsiteY107" fmla="*/ 450246 h 493109"/>
                  <a:gd name="connsiteX108" fmla="*/ 571528 w 1272157"/>
                  <a:gd name="connsiteY108" fmla="*/ 428815 h 493109"/>
                  <a:gd name="connsiteX109" fmla="*/ 562003 w 1272157"/>
                  <a:gd name="connsiteY109" fmla="*/ 416909 h 493109"/>
                  <a:gd name="connsiteX110" fmla="*/ 559621 w 1272157"/>
                  <a:gd name="connsiteY110" fmla="*/ 409765 h 493109"/>
                  <a:gd name="connsiteX111" fmla="*/ 552478 w 1272157"/>
                  <a:gd name="connsiteY111" fmla="*/ 402621 h 493109"/>
                  <a:gd name="connsiteX112" fmla="*/ 550096 w 1272157"/>
                  <a:gd name="connsiteY112" fmla="*/ 395477 h 493109"/>
                  <a:gd name="connsiteX113" fmla="*/ 497709 w 1272157"/>
                  <a:gd name="connsiteY113" fmla="*/ 385952 h 493109"/>
                  <a:gd name="connsiteX114" fmla="*/ 209578 w 1272157"/>
                  <a:gd name="connsiteY114" fmla="*/ 383571 h 493109"/>
                  <a:gd name="connsiteX115" fmla="*/ 188146 w 1272157"/>
                  <a:gd name="connsiteY115" fmla="*/ 381190 h 493109"/>
                  <a:gd name="connsiteX116" fmla="*/ 171478 w 1272157"/>
                  <a:gd name="connsiteY116" fmla="*/ 374046 h 493109"/>
                  <a:gd name="connsiteX117" fmla="*/ 140521 w 1272157"/>
                  <a:gd name="connsiteY117" fmla="*/ 366902 h 493109"/>
                  <a:gd name="connsiteX118" fmla="*/ 128615 w 1272157"/>
                  <a:gd name="connsiteY118" fmla="*/ 359759 h 493109"/>
                  <a:gd name="connsiteX119" fmla="*/ 119090 w 1272157"/>
                  <a:gd name="connsiteY119" fmla="*/ 357377 h 493109"/>
                  <a:gd name="connsiteX120" fmla="*/ 107184 w 1272157"/>
                  <a:gd name="connsiteY120" fmla="*/ 350234 h 493109"/>
                  <a:gd name="connsiteX121" fmla="*/ 90515 w 1272157"/>
                  <a:gd name="connsiteY121" fmla="*/ 345471 h 493109"/>
                  <a:gd name="connsiteX122" fmla="*/ 69084 w 1272157"/>
                  <a:gd name="connsiteY122" fmla="*/ 335946 h 493109"/>
                  <a:gd name="connsiteX123" fmla="*/ 61940 w 1272157"/>
                  <a:gd name="connsiteY123" fmla="*/ 333565 h 493109"/>
                  <a:gd name="connsiteX124" fmla="*/ 40509 w 1272157"/>
                  <a:gd name="connsiteY124" fmla="*/ 319277 h 493109"/>
                  <a:gd name="connsiteX125" fmla="*/ 26221 w 1272157"/>
                  <a:gd name="connsiteY125" fmla="*/ 309752 h 493109"/>
                  <a:gd name="connsiteX126" fmla="*/ 11934 w 1272157"/>
                  <a:gd name="connsiteY126" fmla="*/ 293084 h 493109"/>
                  <a:gd name="connsiteX127" fmla="*/ 9553 w 1272157"/>
                  <a:gd name="connsiteY127" fmla="*/ 285940 h 493109"/>
                  <a:gd name="connsiteX128" fmla="*/ 28 w 1272157"/>
                  <a:gd name="connsiteY128" fmla="*/ 269271 h 493109"/>
                  <a:gd name="connsiteX129" fmla="*/ 11934 w 1272157"/>
                  <a:gd name="connsiteY129" fmla="*/ 240696 h 493109"/>
                  <a:gd name="connsiteX0" fmla="*/ 11934 w 1274142"/>
                  <a:gd name="connsiteY0" fmla="*/ 240696 h 493109"/>
                  <a:gd name="connsiteX1" fmla="*/ 11934 w 1274142"/>
                  <a:gd name="connsiteY1" fmla="*/ 240696 h 493109"/>
                  <a:gd name="connsiteX2" fmla="*/ 64321 w 1274142"/>
                  <a:gd name="connsiteY2" fmla="*/ 181165 h 493109"/>
                  <a:gd name="connsiteX3" fmla="*/ 85753 w 1274142"/>
                  <a:gd name="connsiteY3" fmla="*/ 169259 h 493109"/>
                  <a:gd name="connsiteX4" fmla="*/ 138140 w 1274142"/>
                  <a:gd name="connsiteY4" fmla="*/ 140684 h 493109"/>
                  <a:gd name="connsiteX5" fmla="*/ 188146 w 1274142"/>
                  <a:gd name="connsiteY5" fmla="*/ 114490 h 493109"/>
                  <a:gd name="connsiteX6" fmla="*/ 209578 w 1274142"/>
                  <a:gd name="connsiteY6" fmla="*/ 104965 h 493109"/>
                  <a:gd name="connsiteX7" fmla="*/ 226246 w 1274142"/>
                  <a:gd name="connsiteY7" fmla="*/ 100202 h 493109"/>
                  <a:gd name="connsiteX8" fmla="*/ 233390 w 1274142"/>
                  <a:gd name="connsiteY8" fmla="*/ 95440 h 493109"/>
                  <a:gd name="connsiteX9" fmla="*/ 245296 w 1274142"/>
                  <a:gd name="connsiteY9" fmla="*/ 93059 h 493109"/>
                  <a:gd name="connsiteX10" fmla="*/ 264346 w 1274142"/>
                  <a:gd name="connsiteY10" fmla="*/ 88296 h 493109"/>
                  <a:gd name="connsiteX11" fmla="*/ 285778 w 1274142"/>
                  <a:gd name="connsiteY11" fmla="*/ 83534 h 493109"/>
                  <a:gd name="connsiteX12" fmla="*/ 331021 w 1274142"/>
                  <a:gd name="connsiteY12" fmla="*/ 78771 h 493109"/>
                  <a:gd name="connsiteX13" fmla="*/ 345309 w 1274142"/>
                  <a:gd name="connsiteY13" fmla="*/ 76390 h 493109"/>
                  <a:gd name="connsiteX14" fmla="*/ 369121 w 1274142"/>
                  <a:gd name="connsiteY14" fmla="*/ 71627 h 493109"/>
                  <a:gd name="connsiteX15" fmla="*/ 416746 w 1274142"/>
                  <a:gd name="connsiteY15" fmla="*/ 64484 h 493109"/>
                  <a:gd name="connsiteX16" fmla="*/ 526284 w 1274142"/>
                  <a:gd name="connsiteY16" fmla="*/ 66865 h 493109"/>
                  <a:gd name="connsiteX17" fmla="*/ 563575 w 1274142"/>
                  <a:gd name="connsiteY17" fmla="*/ 61833 h 493109"/>
                  <a:gd name="connsiteX18" fmla="*/ 572266 w 1274142"/>
                  <a:gd name="connsiteY18" fmla="*/ 41187 h 493109"/>
                  <a:gd name="connsiteX19" fmla="*/ 588958 w 1274142"/>
                  <a:gd name="connsiteY19" fmla="*/ 23438 h 493109"/>
                  <a:gd name="connsiteX20" fmla="*/ 621510 w 1274142"/>
                  <a:gd name="connsiteY20" fmla="*/ 18454 h 493109"/>
                  <a:gd name="connsiteX21" fmla="*/ 665476 w 1274142"/>
                  <a:gd name="connsiteY21" fmla="*/ 1246 h 493109"/>
                  <a:gd name="connsiteX22" fmla="*/ 716784 w 1274142"/>
                  <a:gd name="connsiteY22" fmla="*/ 215 h 493109"/>
                  <a:gd name="connsiteX23" fmla="*/ 751177 w 1274142"/>
                  <a:gd name="connsiteY23" fmla="*/ 18502 h 493109"/>
                  <a:gd name="connsiteX24" fmla="*/ 773886 w 1274142"/>
                  <a:gd name="connsiteY24" fmla="*/ 48895 h 493109"/>
                  <a:gd name="connsiteX25" fmla="*/ 799317 w 1274142"/>
                  <a:gd name="connsiteY25" fmla="*/ 78820 h 493109"/>
                  <a:gd name="connsiteX26" fmla="*/ 808573 w 1274142"/>
                  <a:gd name="connsiteY26" fmla="*/ 105799 h 493109"/>
                  <a:gd name="connsiteX27" fmla="*/ 819178 w 1274142"/>
                  <a:gd name="connsiteY27" fmla="*/ 133540 h 493109"/>
                  <a:gd name="connsiteX28" fmla="*/ 804890 w 1274142"/>
                  <a:gd name="connsiteY28" fmla="*/ 150209 h 493109"/>
                  <a:gd name="connsiteX29" fmla="*/ 800128 w 1274142"/>
                  <a:gd name="connsiteY29" fmla="*/ 164496 h 493109"/>
                  <a:gd name="connsiteX30" fmla="*/ 797746 w 1274142"/>
                  <a:gd name="connsiteY30" fmla="*/ 171640 h 493109"/>
                  <a:gd name="connsiteX31" fmla="*/ 821829 w 1274142"/>
                  <a:gd name="connsiteY31" fmla="*/ 175863 h 493109"/>
                  <a:gd name="connsiteX32" fmla="*/ 869184 w 1274142"/>
                  <a:gd name="connsiteY32" fmla="*/ 181165 h 493109"/>
                  <a:gd name="connsiteX33" fmla="*/ 1066779 w 1274142"/>
                  <a:gd name="connsiteY33" fmla="*/ 169505 h 493109"/>
                  <a:gd name="connsiteX34" fmla="*/ 1112882 w 1274142"/>
                  <a:gd name="connsiteY34" fmla="*/ 163416 h 493109"/>
                  <a:gd name="connsiteX35" fmla="*/ 1185866 w 1274142"/>
                  <a:gd name="connsiteY35" fmla="*/ 133786 h 493109"/>
                  <a:gd name="connsiteX36" fmla="*/ 1225023 w 1274142"/>
                  <a:gd name="connsiteY36" fmla="*/ 118172 h 493109"/>
                  <a:gd name="connsiteX37" fmla="*/ 1245421 w 1274142"/>
                  <a:gd name="connsiteY37" fmla="*/ 126396 h 493109"/>
                  <a:gd name="connsiteX38" fmla="*/ 1252565 w 1274142"/>
                  <a:gd name="connsiteY38" fmla="*/ 121634 h 493109"/>
                  <a:gd name="connsiteX39" fmla="*/ 1256518 w 1274142"/>
                  <a:gd name="connsiteY39" fmla="*/ 177728 h 493109"/>
                  <a:gd name="connsiteX40" fmla="*/ 1208869 w 1274142"/>
                  <a:gd name="connsiteY40" fmla="*/ 247054 h 493109"/>
                  <a:gd name="connsiteX41" fmla="*/ 1189525 w 1274142"/>
                  <a:gd name="connsiteY41" fmla="*/ 264509 h 493109"/>
                  <a:gd name="connsiteX42" fmla="*/ 1216823 w 1274142"/>
                  <a:gd name="connsiteY42" fmla="*/ 299981 h 493109"/>
                  <a:gd name="connsiteX43" fmla="*/ 1242500 w 1274142"/>
                  <a:gd name="connsiteY43" fmla="*/ 341249 h 493109"/>
                  <a:gd name="connsiteX44" fmla="*/ 1243802 w 1274142"/>
                  <a:gd name="connsiteY44" fmla="*/ 387056 h 493109"/>
                  <a:gd name="connsiteX45" fmla="*/ 1271615 w 1274142"/>
                  <a:gd name="connsiteY45" fmla="*/ 402621 h 493109"/>
                  <a:gd name="connsiteX46" fmla="*/ 1269234 w 1274142"/>
                  <a:gd name="connsiteY46" fmla="*/ 419290 h 493109"/>
                  <a:gd name="connsiteX47" fmla="*/ 1221609 w 1274142"/>
                  <a:gd name="connsiteY47" fmla="*/ 414527 h 493109"/>
                  <a:gd name="connsiteX48" fmla="*/ 1212084 w 1274142"/>
                  <a:gd name="connsiteY48" fmla="*/ 409765 h 493109"/>
                  <a:gd name="connsiteX49" fmla="*/ 1197796 w 1274142"/>
                  <a:gd name="connsiteY49" fmla="*/ 407384 h 493109"/>
                  <a:gd name="connsiteX50" fmla="*/ 1178746 w 1274142"/>
                  <a:gd name="connsiteY50" fmla="*/ 400240 h 493109"/>
                  <a:gd name="connsiteX51" fmla="*/ 1171603 w 1274142"/>
                  <a:gd name="connsiteY51" fmla="*/ 395477 h 493109"/>
                  <a:gd name="connsiteX52" fmla="*/ 1145409 w 1274142"/>
                  <a:gd name="connsiteY52" fmla="*/ 385952 h 493109"/>
                  <a:gd name="connsiteX53" fmla="*/ 1131121 w 1274142"/>
                  <a:gd name="connsiteY53" fmla="*/ 383571 h 493109"/>
                  <a:gd name="connsiteX54" fmla="*/ 1121596 w 1274142"/>
                  <a:gd name="connsiteY54" fmla="*/ 378809 h 493109"/>
                  <a:gd name="connsiteX55" fmla="*/ 1109690 w 1274142"/>
                  <a:gd name="connsiteY55" fmla="*/ 376427 h 493109"/>
                  <a:gd name="connsiteX56" fmla="*/ 1100165 w 1274142"/>
                  <a:gd name="connsiteY56" fmla="*/ 374046 h 493109"/>
                  <a:gd name="connsiteX57" fmla="*/ 1088259 w 1274142"/>
                  <a:gd name="connsiteY57" fmla="*/ 369284 h 493109"/>
                  <a:gd name="connsiteX58" fmla="*/ 1078734 w 1274142"/>
                  <a:gd name="connsiteY58" fmla="*/ 366902 h 493109"/>
                  <a:gd name="connsiteX59" fmla="*/ 1071590 w 1274142"/>
                  <a:gd name="connsiteY59" fmla="*/ 364521 h 493109"/>
                  <a:gd name="connsiteX60" fmla="*/ 1062065 w 1274142"/>
                  <a:gd name="connsiteY60" fmla="*/ 362140 h 493109"/>
                  <a:gd name="connsiteX61" fmla="*/ 1047778 w 1274142"/>
                  <a:gd name="connsiteY61" fmla="*/ 357377 h 493109"/>
                  <a:gd name="connsiteX62" fmla="*/ 1038253 w 1274142"/>
                  <a:gd name="connsiteY62" fmla="*/ 354996 h 493109"/>
                  <a:gd name="connsiteX63" fmla="*/ 1023965 w 1274142"/>
                  <a:gd name="connsiteY63" fmla="*/ 350234 h 493109"/>
                  <a:gd name="connsiteX64" fmla="*/ 1012059 w 1274142"/>
                  <a:gd name="connsiteY64" fmla="*/ 347852 h 493109"/>
                  <a:gd name="connsiteX65" fmla="*/ 1004915 w 1274142"/>
                  <a:gd name="connsiteY65" fmla="*/ 345471 h 493109"/>
                  <a:gd name="connsiteX66" fmla="*/ 988246 w 1274142"/>
                  <a:gd name="connsiteY66" fmla="*/ 343090 h 493109"/>
                  <a:gd name="connsiteX67" fmla="*/ 964434 w 1274142"/>
                  <a:gd name="connsiteY67" fmla="*/ 338327 h 493109"/>
                  <a:gd name="connsiteX68" fmla="*/ 933478 w 1274142"/>
                  <a:gd name="connsiteY68" fmla="*/ 335946 h 493109"/>
                  <a:gd name="connsiteX69" fmla="*/ 909665 w 1274142"/>
                  <a:gd name="connsiteY69" fmla="*/ 374046 h 493109"/>
                  <a:gd name="connsiteX70" fmla="*/ 912046 w 1274142"/>
                  <a:gd name="connsiteY70" fmla="*/ 381190 h 493109"/>
                  <a:gd name="connsiteX71" fmla="*/ 909665 w 1274142"/>
                  <a:gd name="connsiteY71" fmla="*/ 416909 h 493109"/>
                  <a:gd name="connsiteX72" fmla="*/ 904903 w 1274142"/>
                  <a:gd name="connsiteY72" fmla="*/ 431196 h 493109"/>
                  <a:gd name="connsiteX73" fmla="*/ 890615 w 1274142"/>
                  <a:gd name="connsiteY73" fmla="*/ 443102 h 493109"/>
                  <a:gd name="connsiteX74" fmla="*/ 885853 w 1274142"/>
                  <a:gd name="connsiteY74" fmla="*/ 450246 h 493109"/>
                  <a:gd name="connsiteX75" fmla="*/ 878709 w 1274142"/>
                  <a:gd name="connsiteY75" fmla="*/ 455009 h 493109"/>
                  <a:gd name="connsiteX76" fmla="*/ 869184 w 1274142"/>
                  <a:gd name="connsiteY76" fmla="*/ 462152 h 493109"/>
                  <a:gd name="connsiteX77" fmla="*/ 862040 w 1274142"/>
                  <a:gd name="connsiteY77" fmla="*/ 466915 h 493109"/>
                  <a:gd name="connsiteX78" fmla="*/ 847753 w 1274142"/>
                  <a:gd name="connsiteY78" fmla="*/ 471677 h 493109"/>
                  <a:gd name="connsiteX79" fmla="*/ 838228 w 1274142"/>
                  <a:gd name="connsiteY79" fmla="*/ 476440 h 493109"/>
                  <a:gd name="connsiteX80" fmla="*/ 823940 w 1274142"/>
                  <a:gd name="connsiteY80" fmla="*/ 485965 h 493109"/>
                  <a:gd name="connsiteX81" fmla="*/ 814415 w 1274142"/>
                  <a:gd name="connsiteY81" fmla="*/ 488346 h 493109"/>
                  <a:gd name="connsiteX82" fmla="*/ 797746 w 1274142"/>
                  <a:gd name="connsiteY82" fmla="*/ 493109 h 493109"/>
                  <a:gd name="connsiteX83" fmla="*/ 771553 w 1274142"/>
                  <a:gd name="connsiteY83" fmla="*/ 490727 h 493109"/>
                  <a:gd name="connsiteX84" fmla="*/ 757265 w 1274142"/>
                  <a:gd name="connsiteY84" fmla="*/ 476440 h 493109"/>
                  <a:gd name="connsiteX85" fmla="*/ 745359 w 1274142"/>
                  <a:gd name="connsiteY85" fmla="*/ 462152 h 493109"/>
                  <a:gd name="connsiteX86" fmla="*/ 738215 w 1274142"/>
                  <a:gd name="connsiteY86" fmla="*/ 455009 h 493109"/>
                  <a:gd name="connsiteX87" fmla="*/ 731071 w 1274142"/>
                  <a:gd name="connsiteY87" fmla="*/ 440721 h 493109"/>
                  <a:gd name="connsiteX88" fmla="*/ 728690 w 1274142"/>
                  <a:gd name="connsiteY88" fmla="*/ 433577 h 493109"/>
                  <a:gd name="connsiteX89" fmla="*/ 723928 w 1274142"/>
                  <a:gd name="connsiteY89" fmla="*/ 424052 h 493109"/>
                  <a:gd name="connsiteX90" fmla="*/ 716784 w 1274142"/>
                  <a:gd name="connsiteY90" fmla="*/ 409765 h 493109"/>
                  <a:gd name="connsiteX91" fmla="*/ 714403 w 1274142"/>
                  <a:gd name="connsiteY91" fmla="*/ 381190 h 493109"/>
                  <a:gd name="connsiteX92" fmla="*/ 702496 w 1274142"/>
                  <a:gd name="connsiteY92" fmla="*/ 371665 h 493109"/>
                  <a:gd name="connsiteX93" fmla="*/ 690590 w 1274142"/>
                  <a:gd name="connsiteY93" fmla="*/ 366902 h 493109"/>
                  <a:gd name="connsiteX94" fmla="*/ 683446 w 1274142"/>
                  <a:gd name="connsiteY94" fmla="*/ 369284 h 493109"/>
                  <a:gd name="connsiteX95" fmla="*/ 681065 w 1274142"/>
                  <a:gd name="connsiteY95" fmla="*/ 378809 h 493109"/>
                  <a:gd name="connsiteX96" fmla="*/ 688209 w 1274142"/>
                  <a:gd name="connsiteY96" fmla="*/ 400240 h 493109"/>
                  <a:gd name="connsiteX97" fmla="*/ 690590 w 1274142"/>
                  <a:gd name="connsiteY97" fmla="*/ 412146 h 493109"/>
                  <a:gd name="connsiteX98" fmla="*/ 692971 w 1274142"/>
                  <a:gd name="connsiteY98" fmla="*/ 419290 h 493109"/>
                  <a:gd name="connsiteX99" fmla="*/ 690590 w 1274142"/>
                  <a:gd name="connsiteY99" fmla="*/ 452627 h 493109"/>
                  <a:gd name="connsiteX100" fmla="*/ 688209 w 1274142"/>
                  <a:gd name="connsiteY100" fmla="*/ 459771 h 493109"/>
                  <a:gd name="connsiteX101" fmla="*/ 666778 w 1274142"/>
                  <a:gd name="connsiteY101" fmla="*/ 471677 h 493109"/>
                  <a:gd name="connsiteX102" fmla="*/ 659634 w 1274142"/>
                  <a:gd name="connsiteY102" fmla="*/ 476440 h 493109"/>
                  <a:gd name="connsiteX103" fmla="*/ 619153 w 1274142"/>
                  <a:gd name="connsiteY103" fmla="*/ 474059 h 493109"/>
                  <a:gd name="connsiteX104" fmla="*/ 612009 w 1274142"/>
                  <a:gd name="connsiteY104" fmla="*/ 469296 h 493109"/>
                  <a:gd name="connsiteX105" fmla="*/ 602484 w 1274142"/>
                  <a:gd name="connsiteY105" fmla="*/ 462152 h 493109"/>
                  <a:gd name="connsiteX106" fmla="*/ 588196 w 1274142"/>
                  <a:gd name="connsiteY106" fmla="*/ 450246 h 493109"/>
                  <a:gd name="connsiteX107" fmla="*/ 571528 w 1274142"/>
                  <a:gd name="connsiteY107" fmla="*/ 428815 h 493109"/>
                  <a:gd name="connsiteX108" fmla="*/ 562003 w 1274142"/>
                  <a:gd name="connsiteY108" fmla="*/ 416909 h 493109"/>
                  <a:gd name="connsiteX109" fmla="*/ 559621 w 1274142"/>
                  <a:gd name="connsiteY109" fmla="*/ 409765 h 493109"/>
                  <a:gd name="connsiteX110" fmla="*/ 552478 w 1274142"/>
                  <a:gd name="connsiteY110" fmla="*/ 402621 h 493109"/>
                  <a:gd name="connsiteX111" fmla="*/ 550096 w 1274142"/>
                  <a:gd name="connsiteY111" fmla="*/ 395477 h 493109"/>
                  <a:gd name="connsiteX112" fmla="*/ 497709 w 1274142"/>
                  <a:gd name="connsiteY112" fmla="*/ 385952 h 493109"/>
                  <a:gd name="connsiteX113" fmla="*/ 209578 w 1274142"/>
                  <a:gd name="connsiteY113" fmla="*/ 383571 h 493109"/>
                  <a:gd name="connsiteX114" fmla="*/ 188146 w 1274142"/>
                  <a:gd name="connsiteY114" fmla="*/ 381190 h 493109"/>
                  <a:gd name="connsiteX115" fmla="*/ 171478 w 1274142"/>
                  <a:gd name="connsiteY115" fmla="*/ 374046 h 493109"/>
                  <a:gd name="connsiteX116" fmla="*/ 140521 w 1274142"/>
                  <a:gd name="connsiteY116" fmla="*/ 366902 h 493109"/>
                  <a:gd name="connsiteX117" fmla="*/ 128615 w 1274142"/>
                  <a:gd name="connsiteY117" fmla="*/ 359759 h 493109"/>
                  <a:gd name="connsiteX118" fmla="*/ 119090 w 1274142"/>
                  <a:gd name="connsiteY118" fmla="*/ 357377 h 493109"/>
                  <a:gd name="connsiteX119" fmla="*/ 107184 w 1274142"/>
                  <a:gd name="connsiteY119" fmla="*/ 350234 h 493109"/>
                  <a:gd name="connsiteX120" fmla="*/ 90515 w 1274142"/>
                  <a:gd name="connsiteY120" fmla="*/ 345471 h 493109"/>
                  <a:gd name="connsiteX121" fmla="*/ 69084 w 1274142"/>
                  <a:gd name="connsiteY121" fmla="*/ 335946 h 493109"/>
                  <a:gd name="connsiteX122" fmla="*/ 61940 w 1274142"/>
                  <a:gd name="connsiteY122" fmla="*/ 333565 h 493109"/>
                  <a:gd name="connsiteX123" fmla="*/ 40509 w 1274142"/>
                  <a:gd name="connsiteY123" fmla="*/ 319277 h 493109"/>
                  <a:gd name="connsiteX124" fmla="*/ 26221 w 1274142"/>
                  <a:gd name="connsiteY124" fmla="*/ 309752 h 493109"/>
                  <a:gd name="connsiteX125" fmla="*/ 11934 w 1274142"/>
                  <a:gd name="connsiteY125" fmla="*/ 293084 h 493109"/>
                  <a:gd name="connsiteX126" fmla="*/ 9553 w 1274142"/>
                  <a:gd name="connsiteY126" fmla="*/ 285940 h 493109"/>
                  <a:gd name="connsiteX127" fmla="*/ 28 w 1274142"/>
                  <a:gd name="connsiteY127" fmla="*/ 269271 h 493109"/>
                  <a:gd name="connsiteX128" fmla="*/ 11934 w 1274142"/>
                  <a:gd name="connsiteY128" fmla="*/ 240696 h 493109"/>
                  <a:gd name="connsiteX0" fmla="*/ 11934 w 1269610"/>
                  <a:gd name="connsiteY0" fmla="*/ 240696 h 493109"/>
                  <a:gd name="connsiteX1" fmla="*/ 11934 w 1269610"/>
                  <a:gd name="connsiteY1" fmla="*/ 240696 h 493109"/>
                  <a:gd name="connsiteX2" fmla="*/ 64321 w 1269610"/>
                  <a:gd name="connsiteY2" fmla="*/ 181165 h 493109"/>
                  <a:gd name="connsiteX3" fmla="*/ 85753 w 1269610"/>
                  <a:gd name="connsiteY3" fmla="*/ 169259 h 493109"/>
                  <a:gd name="connsiteX4" fmla="*/ 138140 w 1269610"/>
                  <a:gd name="connsiteY4" fmla="*/ 140684 h 493109"/>
                  <a:gd name="connsiteX5" fmla="*/ 188146 w 1269610"/>
                  <a:gd name="connsiteY5" fmla="*/ 114490 h 493109"/>
                  <a:gd name="connsiteX6" fmla="*/ 209578 w 1269610"/>
                  <a:gd name="connsiteY6" fmla="*/ 104965 h 493109"/>
                  <a:gd name="connsiteX7" fmla="*/ 226246 w 1269610"/>
                  <a:gd name="connsiteY7" fmla="*/ 100202 h 493109"/>
                  <a:gd name="connsiteX8" fmla="*/ 233390 w 1269610"/>
                  <a:gd name="connsiteY8" fmla="*/ 95440 h 493109"/>
                  <a:gd name="connsiteX9" fmla="*/ 245296 w 1269610"/>
                  <a:gd name="connsiteY9" fmla="*/ 93059 h 493109"/>
                  <a:gd name="connsiteX10" fmla="*/ 264346 w 1269610"/>
                  <a:gd name="connsiteY10" fmla="*/ 88296 h 493109"/>
                  <a:gd name="connsiteX11" fmla="*/ 285778 w 1269610"/>
                  <a:gd name="connsiteY11" fmla="*/ 83534 h 493109"/>
                  <a:gd name="connsiteX12" fmla="*/ 331021 w 1269610"/>
                  <a:gd name="connsiteY12" fmla="*/ 78771 h 493109"/>
                  <a:gd name="connsiteX13" fmla="*/ 345309 w 1269610"/>
                  <a:gd name="connsiteY13" fmla="*/ 76390 h 493109"/>
                  <a:gd name="connsiteX14" fmla="*/ 369121 w 1269610"/>
                  <a:gd name="connsiteY14" fmla="*/ 71627 h 493109"/>
                  <a:gd name="connsiteX15" fmla="*/ 416746 w 1269610"/>
                  <a:gd name="connsiteY15" fmla="*/ 64484 h 493109"/>
                  <a:gd name="connsiteX16" fmla="*/ 526284 w 1269610"/>
                  <a:gd name="connsiteY16" fmla="*/ 66865 h 493109"/>
                  <a:gd name="connsiteX17" fmla="*/ 563575 w 1269610"/>
                  <a:gd name="connsiteY17" fmla="*/ 61833 h 493109"/>
                  <a:gd name="connsiteX18" fmla="*/ 572266 w 1269610"/>
                  <a:gd name="connsiteY18" fmla="*/ 41187 h 493109"/>
                  <a:gd name="connsiteX19" fmla="*/ 588958 w 1269610"/>
                  <a:gd name="connsiteY19" fmla="*/ 23438 h 493109"/>
                  <a:gd name="connsiteX20" fmla="*/ 621510 w 1269610"/>
                  <a:gd name="connsiteY20" fmla="*/ 18454 h 493109"/>
                  <a:gd name="connsiteX21" fmla="*/ 665476 w 1269610"/>
                  <a:gd name="connsiteY21" fmla="*/ 1246 h 493109"/>
                  <a:gd name="connsiteX22" fmla="*/ 716784 w 1269610"/>
                  <a:gd name="connsiteY22" fmla="*/ 215 h 493109"/>
                  <a:gd name="connsiteX23" fmla="*/ 751177 w 1269610"/>
                  <a:gd name="connsiteY23" fmla="*/ 18502 h 493109"/>
                  <a:gd name="connsiteX24" fmla="*/ 773886 w 1269610"/>
                  <a:gd name="connsiteY24" fmla="*/ 48895 h 493109"/>
                  <a:gd name="connsiteX25" fmla="*/ 799317 w 1269610"/>
                  <a:gd name="connsiteY25" fmla="*/ 78820 h 493109"/>
                  <a:gd name="connsiteX26" fmla="*/ 808573 w 1269610"/>
                  <a:gd name="connsiteY26" fmla="*/ 105799 h 493109"/>
                  <a:gd name="connsiteX27" fmla="*/ 819178 w 1269610"/>
                  <a:gd name="connsiteY27" fmla="*/ 133540 h 493109"/>
                  <a:gd name="connsiteX28" fmla="*/ 804890 w 1269610"/>
                  <a:gd name="connsiteY28" fmla="*/ 150209 h 493109"/>
                  <a:gd name="connsiteX29" fmla="*/ 800128 w 1269610"/>
                  <a:gd name="connsiteY29" fmla="*/ 164496 h 493109"/>
                  <a:gd name="connsiteX30" fmla="*/ 797746 w 1269610"/>
                  <a:gd name="connsiteY30" fmla="*/ 171640 h 493109"/>
                  <a:gd name="connsiteX31" fmla="*/ 821829 w 1269610"/>
                  <a:gd name="connsiteY31" fmla="*/ 175863 h 493109"/>
                  <a:gd name="connsiteX32" fmla="*/ 869184 w 1269610"/>
                  <a:gd name="connsiteY32" fmla="*/ 181165 h 493109"/>
                  <a:gd name="connsiteX33" fmla="*/ 1066779 w 1269610"/>
                  <a:gd name="connsiteY33" fmla="*/ 169505 h 493109"/>
                  <a:gd name="connsiteX34" fmla="*/ 1112882 w 1269610"/>
                  <a:gd name="connsiteY34" fmla="*/ 163416 h 493109"/>
                  <a:gd name="connsiteX35" fmla="*/ 1185866 w 1269610"/>
                  <a:gd name="connsiteY35" fmla="*/ 133786 h 493109"/>
                  <a:gd name="connsiteX36" fmla="*/ 1225023 w 1269610"/>
                  <a:gd name="connsiteY36" fmla="*/ 118172 h 493109"/>
                  <a:gd name="connsiteX37" fmla="*/ 1245421 w 1269610"/>
                  <a:gd name="connsiteY37" fmla="*/ 126396 h 493109"/>
                  <a:gd name="connsiteX38" fmla="*/ 1252565 w 1269610"/>
                  <a:gd name="connsiteY38" fmla="*/ 121634 h 493109"/>
                  <a:gd name="connsiteX39" fmla="*/ 1256518 w 1269610"/>
                  <a:gd name="connsiteY39" fmla="*/ 177728 h 493109"/>
                  <a:gd name="connsiteX40" fmla="*/ 1208869 w 1269610"/>
                  <a:gd name="connsiteY40" fmla="*/ 247054 h 493109"/>
                  <a:gd name="connsiteX41" fmla="*/ 1189525 w 1269610"/>
                  <a:gd name="connsiteY41" fmla="*/ 264509 h 493109"/>
                  <a:gd name="connsiteX42" fmla="*/ 1216823 w 1269610"/>
                  <a:gd name="connsiteY42" fmla="*/ 299981 h 493109"/>
                  <a:gd name="connsiteX43" fmla="*/ 1242500 w 1269610"/>
                  <a:gd name="connsiteY43" fmla="*/ 341249 h 493109"/>
                  <a:gd name="connsiteX44" fmla="*/ 1243802 w 1269610"/>
                  <a:gd name="connsiteY44" fmla="*/ 387056 h 493109"/>
                  <a:gd name="connsiteX45" fmla="*/ 1269234 w 1269610"/>
                  <a:gd name="connsiteY45" fmla="*/ 419290 h 493109"/>
                  <a:gd name="connsiteX46" fmla="*/ 1221609 w 1269610"/>
                  <a:gd name="connsiteY46" fmla="*/ 414527 h 493109"/>
                  <a:gd name="connsiteX47" fmla="*/ 1212084 w 1269610"/>
                  <a:gd name="connsiteY47" fmla="*/ 409765 h 493109"/>
                  <a:gd name="connsiteX48" fmla="*/ 1197796 w 1269610"/>
                  <a:gd name="connsiteY48" fmla="*/ 407384 h 493109"/>
                  <a:gd name="connsiteX49" fmla="*/ 1178746 w 1269610"/>
                  <a:gd name="connsiteY49" fmla="*/ 400240 h 493109"/>
                  <a:gd name="connsiteX50" fmla="*/ 1171603 w 1269610"/>
                  <a:gd name="connsiteY50" fmla="*/ 395477 h 493109"/>
                  <a:gd name="connsiteX51" fmla="*/ 1145409 w 1269610"/>
                  <a:gd name="connsiteY51" fmla="*/ 385952 h 493109"/>
                  <a:gd name="connsiteX52" fmla="*/ 1131121 w 1269610"/>
                  <a:gd name="connsiteY52" fmla="*/ 383571 h 493109"/>
                  <a:gd name="connsiteX53" fmla="*/ 1121596 w 1269610"/>
                  <a:gd name="connsiteY53" fmla="*/ 378809 h 493109"/>
                  <a:gd name="connsiteX54" fmla="*/ 1109690 w 1269610"/>
                  <a:gd name="connsiteY54" fmla="*/ 376427 h 493109"/>
                  <a:gd name="connsiteX55" fmla="*/ 1100165 w 1269610"/>
                  <a:gd name="connsiteY55" fmla="*/ 374046 h 493109"/>
                  <a:gd name="connsiteX56" fmla="*/ 1088259 w 1269610"/>
                  <a:gd name="connsiteY56" fmla="*/ 369284 h 493109"/>
                  <a:gd name="connsiteX57" fmla="*/ 1078734 w 1269610"/>
                  <a:gd name="connsiteY57" fmla="*/ 366902 h 493109"/>
                  <a:gd name="connsiteX58" fmla="*/ 1071590 w 1269610"/>
                  <a:gd name="connsiteY58" fmla="*/ 364521 h 493109"/>
                  <a:gd name="connsiteX59" fmla="*/ 1062065 w 1269610"/>
                  <a:gd name="connsiteY59" fmla="*/ 362140 h 493109"/>
                  <a:gd name="connsiteX60" fmla="*/ 1047778 w 1269610"/>
                  <a:gd name="connsiteY60" fmla="*/ 357377 h 493109"/>
                  <a:gd name="connsiteX61" fmla="*/ 1038253 w 1269610"/>
                  <a:gd name="connsiteY61" fmla="*/ 354996 h 493109"/>
                  <a:gd name="connsiteX62" fmla="*/ 1023965 w 1269610"/>
                  <a:gd name="connsiteY62" fmla="*/ 350234 h 493109"/>
                  <a:gd name="connsiteX63" fmla="*/ 1012059 w 1269610"/>
                  <a:gd name="connsiteY63" fmla="*/ 347852 h 493109"/>
                  <a:gd name="connsiteX64" fmla="*/ 1004915 w 1269610"/>
                  <a:gd name="connsiteY64" fmla="*/ 345471 h 493109"/>
                  <a:gd name="connsiteX65" fmla="*/ 988246 w 1269610"/>
                  <a:gd name="connsiteY65" fmla="*/ 343090 h 493109"/>
                  <a:gd name="connsiteX66" fmla="*/ 964434 w 1269610"/>
                  <a:gd name="connsiteY66" fmla="*/ 338327 h 493109"/>
                  <a:gd name="connsiteX67" fmla="*/ 933478 w 1269610"/>
                  <a:gd name="connsiteY67" fmla="*/ 335946 h 493109"/>
                  <a:gd name="connsiteX68" fmla="*/ 909665 w 1269610"/>
                  <a:gd name="connsiteY68" fmla="*/ 374046 h 493109"/>
                  <a:gd name="connsiteX69" fmla="*/ 912046 w 1269610"/>
                  <a:gd name="connsiteY69" fmla="*/ 381190 h 493109"/>
                  <a:gd name="connsiteX70" fmla="*/ 909665 w 1269610"/>
                  <a:gd name="connsiteY70" fmla="*/ 416909 h 493109"/>
                  <a:gd name="connsiteX71" fmla="*/ 904903 w 1269610"/>
                  <a:gd name="connsiteY71" fmla="*/ 431196 h 493109"/>
                  <a:gd name="connsiteX72" fmla="*/ 890615 w 1269610"/>
                  <a:gd name="connsiteY72" fmla="*/ 443102 h 493109"/>
                  <a:gd name="connsiteX73" fmla="*/ 885853 w 1269610"/>
                  <a:gd name="connsiteY73" fmla="*/ 450246 h 493109"/>
                  <a:gd name="connsiteX74" fmla="*/ 878709 w 1269610"/>
                  <a:gd name="connsiteY74" fmla="*/ 455009 h 493109"/>
                  <a:gd name="connsiteX75" fmla="*/ 869184 w 1269610"/>
                  <a:gd name="connsiteY75" fmla="*/ 462152 h 493109"/>
                  <a:gd name="connsiteX76" fmla="*/ 862040 w 1269610"/>
                  <a:gd name="connsiteY76" fmla="*/ 466915 h 493109"/>
                  <a:gd name="connsiteX77" fmla="*/ 847753 w 1269610"/>
                  <a:gd name="connsiteY77" fmla="*/ 471677 h 493109"/>
                  <a:gd name="connsiteX78" fmla="*/ 838228 w 1269610"/>
                  <a:gd name="connsiteY78" fmla="*/ 476440 h 493109"/>
                  <a:gd name="connsiteX79" fmla="*/ 823940 w 1269610"/>
                  <a:gd name="connsiteY79" fmla="*/ 485965 h 493109"/>
                  <a:gd name="connsiteX80" fmla="*/ 814415 w 1269610"/>
                  <a:gd name="connsiteY80" fmla="*/ 488346 h 493109"/>
                  <a:gd name="connsiteX81" fmla="*/ 797746 w 1269610"/>
                  <a:gd name="connsiteY81" fmla="*/ 493109 h 493109"/>
                  <a:gd name="connsiteX82" fmla="*/ 771553 w 1269610"/>
                  <a:gd name="connsiteY82" fmla="*/ 490727 h 493109"/>
                  <a:gd name="connsiteX83" fmla="*/ 757265 w 1269610"/>
                  <a:gd name="connsiteY83" fmla="*/ 476440 h 493109"/>
                  <a:gd name="connsiteX84" fmla="*/ 745359 w 1269610"/>
                  <a:gd name="connsiteY84" fmla="*/ 462152 h 493109"/>
                  <a:gd name="connsiteX85" fmla="*/ 738215 w 1269610"/>
                  <a:gd name="connsiteY85" fmla="*/ 455009 h 493109"/>
                  <a:gd name="connsiteX86" fmla="*/ 731071 w 1269610"/>
                  <a:gd name="connsiteY86" fmla="*/ 440721 h 493109"/>
                  <a:gd name="connsiteX87" fmla="*/ 728690 w 1269610"/>
                  <a:gd name="connsiteY87" fmla="*/ 433577 h 493109"/>
                  <a:gd name="connsiteX88" fmla="*/ 723928 w 1269610"/>
                  <a:gd name="connsiteY88" fmla="*/ 424052 h 493109"/>
                  <a:gd name="connsiteX89" fmla="*/ 716784 w 1269610"/>
                  <a:gd name="connsiteY89" fmla="*/ 409765 h 493109"/>
                  <a:gd name="connsiteX90" fmla="*/ 714403 w 1269610"/>
                  <a:gd name="connsiteY90" fmla="*/ 381190 h 493109"/>
                  <a:gd name="connsiteX91" fmla="*/ 702496 w 1269610"/>
                  <a:gd name="connsiteY91" fmla="*/ 371665 h 493109"/>
                  <a:gd name="connsiteX92" fmla="*/ 690590 w 1269610"/>
                  <a:gd name="connsiteY92" fmla="*/ 366902 h 493109"/>
                  <a:gd name="connsiteX93" fmla="*/ 683446 w 1269610"/>
                  <a:gd name="connsiteY93" fmla="*/ 369284 h 493109"/>
                  <a:gd name="connsiteX94" fmla="*/ 681065 w 1269610"/>
                  <a:gd name="connsiteY94" fmla="*/ 378809 h 493109"/>
                  <a:gd name="connsiteX95" fmla="*/ 688209 w 1269610"/>
                  <a:gd name="connsiteY95" fmla="*/ 400240 h 493109"/>
                  <a:gd name="connsiteX96" fmla="*/ 690590 w 1269610"/>
                  <a:gd name="connsiteY96" fmla="*/ 412146 h 493109"/>
                  <a:gd name="connsiteX97" fmla="*/ 692971 w 1269610"/>
                  <a:gd name="connsiteY97" fmla="*/ 419290 h 493109"/>
                  <a:gd name="connsiteX98" fmla="*/ 690590 w 1269610"/>
                  <a:gd name="connsiteY98" fmla="*/ 452627 h 493109"/>
                  <a:gd name="connsiteX99" fmla="*/ 688209 w 1269610"/>
                  <a:gd name="connsiteY99" fmla="*/ 459771 h 493109"/>
                  <a:gd name="connsiteX100" fmla="*/ 666778 w 1269610"/>
                  <a:gd name="connsiteY100" fmla="*/ 471677 h 493109"/>
                  <a:gd name="connsiteX101" fmla="*/ 659634 w 1269610"/>
                  <a:gd name="connsiteY101" fmla="*/ 476440 h 493109"/>
                  <a:gd name="connsiteX102" fmla="*/ 619153 w 1269610"/>
                  <a:gd name="connsiteY102" fmla="*/ 474059 h 493109"/>
                  <a:gd name="connsiteX103" fmla="*/ 612009 w 1269610"/>
                  <a:gd name="connsiteY103" fmla="*/ 469296 h 493109"/>
                  <a:gd name="connsiteX104" fmla="*/ 602484 w 1269610"/>
                  <a:gd name="connsiteY104" fmla="*/ 462152 h 493109"/>
                  <a:gd name="connsiteX105" fmla="*/ 588196 w 1269610"/>
                  <a:gd name="connsiteY105" fmla="*/ 450246 h 493109"/>
                  <a:gd name="connsiteX106" fmla="*/ 571528 w 1269610"/>
                  <a:gd name="connsiteY106" fmla="*/ 428815 h 493109"/>
                  <a:gd name="connsiteX107" fmla="*/ 562003 w 1269610"/>
                  <a:gd name="connsiteY107" fmla="*/ 416909 h 493109"/>
                  <a:gd name="connsiteX108" fmla="*/ 559621 w 1269610"/>
                  <a:gd name="connsiteY108" fmla="*/ 409765 h 493109"/>
                  <a:gd name="connsiteX109" fmla="*/ 552478 w 1269610"/>
                  <a:gd name="connsiteY109" fmla="*/ 402621 h 493109"/>
                  <a:gd name="connsiteX110" fmla="*/ 550096 w 1269610"/>
                  <a:gd name="connsiteY110" fmla="*/ 395477 h 493109"/>
                  <a:gd name="connsiteX111" fmla="*/ 497709 w 1269610"/>
                  <a:gd name="connsiteY111" fmla="*/ 385952 h 493109"/>
                  <a:gd name="connsiteX112" fmla="*/ 209578 w 1269610"/>
                  <a:gd name="connsiteY112" fmla="*/ 383571 h 493109"/>
                  <a:gd name="connsiteX113" fmla="*/ 188146 w 1269610"/>
                  <a:gd name="connsiteY113" fmla="*/ 381190 h 493109"/>
                  <a:gd name="connsiteX114" fmla="*/ 171478 w 1269610"/>
                  <a:gd name="connsiteY114" fmla="*/ 374046 h 493109"/>
                  <a:gd name="connsiteX115" fmla="*/ 140521 w 1269610"/>
                  <a:gd name="connsiteY115" fmla="*/ 366902 h 493109"/>
                  <a:gd name="connsiteX116" fmla="*/ 128615 w 1269610"/>
                  <a:gd name="connsiteY116" fmla="*/ 359759 h 493109"/>
                  <a:gd name="connsiteX117" fmla="*/ 119090 w 1269610"/>
                  <a:gd name="connsiteY117" fmla="*/ 357377 h 493109"/>
                  <a:gd name="connsiteX118" fmla="*/ 107184 w 1269610"/>
                  <a:gd name="connsiteY118" fmla="*/ 350234 h 493109"/>
                  <a:gd name="connsiteX119" fmla="*/ 90515 w 1269610"/>
                  <a:gd name="connsiteY119" fmla="*/ 345471 h 493109"/>
                  <a:gd name="connsiteX120" fmla="*/ 69084 w 1269610"/>
                  <a:gd name="connsiteY120" fmla="*/ 335946 h 493109"/>
                  <a:gd name="connsiteX121" fmla="*/ 61940 w 1269610"/>
                  <a:gd name="connsiteY121" fmla="*/ 333565 h 493109"/>
                  <a:gd name="connsiteX122" fmla="*/ 40509 w 1269610"/>
                  <a:gd name="connsiteY122" fmla="*/ 319277 h 493109"/>
                  <a:gd name="connsiteX123" fmla="*/ 26221 w 1269610"/>
                  <a:gd name="connsiteY123" fmla="*/ 309752 h 493109"/>
                  <a:gd name="connsiteX124" fmla="*/ 11934 w 1269610"/>
                  <a:gd name="connsiteY124" fmla="*/ 293084 h 493109"/>
                  <a:gd name="connsiteX125" fmla="*/ 9553 w 1269610"/>
                  <a:gd name="connsiteY125" fmla="*/ 285940 h 493109"/>
                  <a:gd name="connsiteX126" fmla="*/ 28 w 1269610"/>
                  <a:gd name="connsiteY126" fmla="*/ 269271 h 493109"/>
                  <a:gd name="connsiteX127" fmla="*/ 11934 w 1269610"/>
                  <a:gd name="connsiteY12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21609 w 1259248"/>
                  <a:gd name="connsiteY45" fmla="*/ 414527 h 493109"/>
                  <a:gd name="connsiteX46" fmla="*/ 1212084 w 1259248"/>
                  <a:gd name="connsiteY46" fmla="*/ 409765 h 493109"/>
                  <a:gd name="connsiteX47" fmla="*/ 1197796 w 1259248"/>
                  <a:gd name="connsiteY47" fmla="*/ 407384 h 493109"/>
                  <a:gd name="connsiteX48" fmla="*/ 1178746 w 1259248"/>
                  <a:gd name="connsiteY48" fmla="*/ 400240 h 493109"/>
                  <a:gd name="connsiteX49" fmla="*/ 1171603 w 1259248"/>
                  <a:gd name="connsiteY49" fmla="*/ 395477 h 493109"/>
                  <a:gd name="connsiteX50" fmla="*/ 1145409 w 1259248"/>
                  <a:gd name="connsiteY50" fmla="*/ 385952 h 493109"/>
                  <a:gd name="connsiteX51" fmla="*/ 1131121 w 1259248"/>
                  <a:gd name="connsiteY51" fmla="*/ 383571 h 493109"/>
                  <a:gd name="connsiteX52" fmla="*/ 1121596 w 1259248"/>
                  <a:gd name="connsiteY52" fmla="*/ 378809 h 493109"/>
                  <a:gd name="connsiteX53" fmla="*/ 1109690 w 1259248"/>
                  <a:gd name="connsiteY53" fmla="*/ 376427 h 493109"/>
                  <a:gd name="connsiteX54" fmla="*/ 1100165 w 1259248"/>
                  <a:gd name="connsiteY54" fmla="*/ 374046 h 493109"/>
                  <a:gd name="connsiteX55" fmla="*/ 1088259 w 1259248"/>
                  <a:gd name="connsiteY55" fmla="*/ 369284 h 493109"/>
                  <a:gd name="connsiteX56" fmla="*/ 1078734 w 1259248"/>
                  <a:gd name="connsiteY56" fmla="*/ 366902 h 493109"/>
                  <a:gd name="connsiteX57" fmla="*/ 1071590 w 1259248"/>
                  <a:gd name="connsiteY57" fmla="*/ 364521 h 493109"/>
                  <a:gd name="connsiteX58" fmla="*/ 1062065 w 1259248"/>
                  <a:gd name="connsiteY58" fmla="*/ 362140 h 493109"/>
                  <a:gd name="connsiteX59" fmla="*/ 1047778 w 1259248"/>
                  <a:gd name="connsiteY59" fmla="*/ 357377 h 493109"/>
                  <a:gd name="connsiteX60" fmla="*/ 1038253 w 1259248"/>
                  <a:gd name="connsiteY60" fmla="*/ 354996 h 493109"/>
                  <a:gd name="connsiteX61" fmla="*/ 1023965 w 1259248"/>
                  <a:gd name="connsiteY61" fmla="*/ 350234 h 493109"/>
                  <a:gd name="connsiteX62" fmla="*/ 1012059 w 1259248"/>
                  <a:gd name="connsiteY62" fmla="*/ 347852 h 493109"/>
                  <a:gd name="connsiteX63" fmla="*/ 1004915 w 1259248"/>
                  <a:gd name="connsiteY63" fmla="*/ 345471 h 493109"/>
                  <a:gd name="connsiteX64" fmla="*/ 988246 w 1259248"/>
                  <a:gd name="connsiteY64" fmla="*/ 343090 h 493109"/>
                  <a:gd name="connsiteX65" fmla="*/ 964434 w 1259248"/>
                  <a:gd name="connsiteY65" fmla="*/ 338327 h 493109"/>
                  <a:gd name="connsiteX66" fmla="*/ 933478 w 1259248"/>
                  <a:gd name="connsiteY66" fmla="*/ 335946 h 493109"/>
                  <a:gd name="connsiteX67" fmla="*/ 909665 w 1259248"/>
                  <a:gd name="connsiteY67" fmla="*/ 374046 h 493109"/>
                  <a:gd name="connsiteX68" fmla="*/ 912046 w 1259248"/>
                  <a:gd name="connsiteY68" fmla="*/ 381190 h 493109"/>
                  <a:gd name="connsiteX69" fmla="*/ 909665 w 1259248"/>
                  <a:gd name="connsiteY69" fmla="*/ 416909 h 493109"/>
                  <a:gd name="connsiteX70" fmla="*/ 904903 w 1259248"/>
                  <a:gd name="connsiteY70" fmla="*/ 431196 h 493109"/>
                  <a:gd name="connsiteX71" fmla="*/ 890615 w 1259248"/>
                  <a:gd name="connsiteY71" fmla="*/ 443102 h 493109"/>
                  <a:gd name="connsiteX72" fmla="*/ 885853 w 1259248"/>
                  <a:gd name="connsiteY72" fmla="*/ 450246 h 493109"/>
                  <a:gd name="connsiteX73" fmla="*/ 878709 w 1259248"/>
                  <a:gd name="connsiteY73" fmla="*/ 455009 h 493109"/>
                  <a:gd name="connsiteX74" fmla="*/ 869184 w 1259248"/>
                  <a:gd name="connsiteY74" fmla="*/ 462152 h 493109"/>
                  <a:gd name="connsiteX75" fmla="*/ 862040 w 1259248"/>
                  <a:gd name="connsiteY75" fmla="*/ 466915 h 493109"/>
                  <a:gd name="connsiteX76" fmla="*/ 847753 w 1259248"/>
                  <a:gd name="connsiteY76" fmla="*/ 471677 h 493109"/>
                  <a:gd name="connsiteX77" fmla="*/ 838228 w 1259248"/>
                  <a:gd name="connsiteY77" fmla="*/ 476440 h 493109"/>
                  <a:gd name="connsiteX78" fmla="*/ 823940 w 1259248"/>
                  <a:gd name="connsiteY78" fmla="*/ 485965 h 493109"/>
                  <a:gd name="connsiteX79" fmla="*/ 814415 w 1259248"/>
                  <a:gd name="connsiteY79" fmla="*/ 488346 h 493109"/>
                  <a:gd name="connsiteX80" fmla="*/ 797746 w 1259248"/>
                  <a:gd name="connsiteY80" fmla="*/ 493109 h 493109"/>
                  <a:gd name="connsiteX81" fmla="*/ 771553 w 1259248"/>
                  <a:gd name="connsiteY81" fmla="*/ 490727 h 493109"/>
                  <a:gd name="connsiteX82" fmla="*/ 757265 w 1259248"/>
                  <a:gd name="connsiteY82" fmla="*/ 476440 h 493109"/>
                  <a:gd name="connsiteX83" fmla="*/ 745359 w 1259248"/>
                  <a:gd name="connsiteY83" fmla="*/ 462152 h 493109"/>
                  <a:gd name="connsiteX84" fmla="*/ 738215 w 1259248"/>
                  <a:gd name="connsiteY84" fmla="*/ 455009 h 493109"/>
                  <a:gd name="connsiteX85" fmla="*/ 731071 w 1259248"/>
                  <a:gd name="connsiteY85" fmla="*/ 440721 h 493109"/>
                  <a:gd name="connsiteX86" fmla="*/ 728690 w 1259248"/>
                  <a:gd name="connsiteY86" fmla="*/ 433577 h 493109"/>
                  <a:gd name="connsiteX87" fmla="*/ 723928 w 1259248"/>
                  <a:gd name="connsiteY87" fmla="*/ 424052 h 493109"/>
                  <a:gd name="connsiteX88" fmla="*/ 716784 w 1259248"/>
                  <a:gd name="connsiteY88" fmla="*/ 409765 h 493109"/>
                  <a:gd name="connsiteX89" fmla="*/ 714403 w 1259248"/>
                  <a:gd name="connsiteY89" fmla="*/ 381190 h 493109"/>
                  <a:gd name="connsiteX90" fmla="*/ 702496 w 1259248"/>
                  <a:gd name="connsiteY90" fmla="*/ 371665 h 493109"/>
                  <a:gd name="connsiteX91" fmla="*/ 690590 w 1259248"/>
                  <a:gd name="connsiteY91" fmla="*/ 366902 h 493109"/>
                  <a:gd name="connsiteX92" fmla="*/ 683446 w 1259248"/>
                  <a:gd name="connsiteY92" fmla="*/ 369284 h 493109"/>
                  <a:gd name="connsiteX93" fmla="*/ 681065 w 1259248"/>
                  <a:gd name="connsiteY93" fmla="*/ 378809 h 493109"/>
                  <a:gd name="connsiteX94" fmla="*/ 688209 w 1259248"/>
                  <a:gd name="connsiteY94" fmla="*/ 400240 h 493109"/>
                  <a:gd name="connsiteX95" fmla="*/ 690590 w 1259248"/>
                  <a:gd name="connsiteY95" fmla="*/ 412146 h 493109"/>
                  <a:gd name="connsiteX96" fmla="*/ 692971 w 1259248"/>
                  <a:gd name="connsiteY96" fmla="*/ 419290 h 493109"/>
                  <a:gd name="connsiteX97" fmla="*/ 690590 w 1259248"/>
                  <a:gd name="connsiteY97" fmla="*/ 452627 h 493109"/>
                  <a:gd name="connsiteX98" fmla="*/ 688209 w 1259248"/>
                  <a:gd name="connsiteY98" fmla="*/ 459771 h 493109"/>
                  <a:gd name="connsiteX99" fmla="*/ 666778 w 1259248"/>
                  <a:gd name="connsiteY99" fmla="*/ 471677 h 493109"/>
                  <a:gd name="connsiteX100" fmla="*/ 659634 w 1259248"/>
                  <a:gd name="connsiteY100" fmla="*/ 476440 h 493109"/>
                  <a:gd name="connsiteX101" fmla="*/ 619153 w 1259248"/>
                  <a:gd name="connsiteY101" fmla="*/ 474059 h 493109"/>
                  <a:gd name="connsiteX102" fmla="*/ 612009 w 1259248"/>
                  <a:gd name="connsiteY102" fmla="*/ 469296 h 493109"/>
                  <a:gd name="connsiteX103" fmla="*/ 602484 w 1259248"/>
                  <a:gd name="connsiteY103" fmla="*/ 462152 h 493109"/>
                  <a:gd name="connsiteX104" fmla="*/ 588196 w 1259248"/>
                  <a:gd name="connsiteY104" fmla="*/ 450246 h 493109"/>
                  <a:gd name="connsiteX105" fmla="*/ 571528 w 1259248"/>
                  <a:gd name="connsiteY105" fmla="*/ 428815 h 493109"/>
                  <a:gd name="connsiteX106" fmla="*/ 562003 w 1259248"/>
                  <a:gd name="connsiteY106" fmla="*/ 416909 h 493109"/>
                  <a:gd name="connsiteX107" fmla="*/ 559621 w 1259248"/>
                  <a:gd name="connsiteY107" fmla="*/ 409765 h 493109"/>
                  <a:gd name="connsiteX108" fmla="*/ 552478 w 1259248"/>
                  <a:gd name="connsiteY108" fmla="*/ 402621 h 493109"/>
                  <a:gd name="connsiteX109" fmla="*/ 550096 w 1259248"/>
                  <a:gd name="connsiteY109" fmla="*/ 395477 h 493109"/>
                  <a:gd name="connsiteX110" fmla="*/ 497709 w 1259248"/>
                  <a:gd name="connsiteY110" fmla="*/ 385952 h 493109"/>
                  <a:gd name="connsiteX111" fmla="*/ 209578 w 1259248"/>
                  <a:gd name="connsiteY111" fmla="*/ 383571 h 493109"/>
                  <a:gd name="connsiteX112" fmla="*/ 188146 w 1259248"/>
                  <a:gd name="connsiteY112" fmla="*/ 381190 h 493109"/>
                  <a:gd name="connsiteX113" fmla="*/ 171478 w 1259248"/>
                  <a:gd name="connsiteY113" fmla="*/ 374046 h 493109"/>
                  <a:gd name="connsiteX114" fmla="*/ 140521 w 1259248"/>
                  <a:gd name="connsiteY114" fmla="*/ 366902 h 493109"/>
                  <a:gd name="connsiteX115" fmla="*/ 128615 w 1259248"/>
                  <a:gd name="connsiteY115" fmla="*/ 359759 h 493109"/>
                  <a:gd name="connsiteX116" fmla="*/ 119090 w 1259248"/>
                  <a:gd name="connsiteY116" fmla="*/ 357377 h 493109"/>
                  <a:gd name="connsiteX117" fmla="*/ 107184 w 1259248"/>
                  <a:gd name="connsiteY117" fmla="*/ 350234 h 493109"/>
                  <a:gd name="connsiteX118" fmla="*/ 90515 w 1259248"/>
                  <a:gd name="connsiteY118" fmla="*/ 345471 h 493109"/>
                  <a:gd name="connsiteX119" fmla="*/ 69084 w 1259248"/>
                  <a:gd name="connsiteY119" fmla="*/ 335946 h 493109"/>
                  <a:gd name="connsiteX120" fmla="*/ 61940 w 1259248"/>
                  <a:gd name="connsiteY120" fmla="*/ 333565 h 493109"/>
                  <a:gd name="connsiteX121" fmla="*/ 40509 w 1259248"/>
                  <a:gd name="connsiteY121" fmla="*/ 319277 h 493109"/>
                  <a:gd name="connsiteX122" fmla="*/ 26221 w 1259248"/>
                  <a:gd name="connsiteY122" fmla="*/ 309752 h 493109"/>
                  <a:gd name="connsiteX123" fmla="*/ 11934 w 1259248"/>
                  <a:gd name="connsiteY123" fmla="*/ 293084 h 493109"/>
                  <a:gd name="connsiteX124" fmla="*/ 9553 w 1259248"/>
                  <a:gd name="connsiteY124" fmla="*/ 285940 h 493109"/>
                  <a:gd name="connsiteX125" fmla="*/ 28 w 1259248"/>
                  <a:gd name="connsiteY125" fmla="*/ 269271 h 493109"/>
                  <a:gd name="connsiteX126" fmla="*/ 11934 w 1259248"/>
                  <a:gd name="connsiteY12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212084 w 1259248"/>
                  <a:gd name="connsiteY46" fmla="*/ 409765 h 493109"/>
                  <a:gd name="connsiteX47" fmla="*/ 1197796 w 1259248"/>
                  <a:gd name="connsiteY47" fmla="*/ 407384 h 493109"/>
                  <a:gd name="connsiteX48" fmla="*/ 1178746 w 1259248"/>
                  <a:gd name="connsiteY48" fmla="*/ 400240 h 493109"/>
                  <a:gd name="connsiteX49" fmla="*/ 1171603 w 1259248"/>
                  <a:gd name="connsiteY49" fmla="*/ 395477 h 493109"/>
                  <a:gd name="connsiteX50" fmla="*/ 1145409 w 1259248"/>
                  <a:gd name="connsiteY50" fmla="*/ 385952 h 493109"/>
                  <a:gd name="connsiteX51" fmla="*/ 1131121 w 1259248"/>
                  <a:gd name="connsiteY51" fmla="*/ 383571 h 493109"/>
                  <a:gd name="connsiteX52" fmla="*/ 1121596 w 1259248"/>
                  <a:gd name="connsiteY52" fmla="*/ 378809 h 493109"/>
                  <a:gd name="connsiteX53" fmla="*/ 1109690 w 1259248"/>
                  <a:gd name="connsiteY53" fmla="*/ 376427 h 493109"/>
                  <a:gd name="connsiteX54" fmla="*/ 1100165 w 1259248"/>
                  <a:gd name="connsiteY54" fmla="*/ 374046 h 493109"/>
                  <a:gd name="connsiteX55" fmla="*/ 1088259 w 1259248"/>
                  <a:gd name="connsiteY55" fmla="*/ 369284 h 493109"/>
                  <a:gd name="connsiteX56" fmla="*/ 1078734 w 1259248"/>
                  <a:gd name="connsiteY56" fmla="*/ 366902 h 493109"/>
                  <a:gd name="connsiteX57" fmla="*/ 1071590 w 1259248"/>
                  <a:gd name="connsiteY57" fmla="*/ 364521 h 493109"/>
                  <a:gd name="connsiteX58" fmla="*/ 1062065 w 1259248"/>
                  <a:gd name="connsiteY58" fmla="*/ 362140 h 493109"/>
                  <a:gd name="connsiteX59" fmla="*/ 1047778 w 1259248"/>
                  <a:gd name="connsiteY59" fmla="*/ 357377 h 493109"/>
                  <a:gd name="connsiteX60" fmla="*/ 1038253 w 1259248"/>
                  <a:gd name="connsiteY60" fmla="*/ 354996 h 493109"/>
                  <a:gd name="connsiteX61" fmla="*/ 1023965 w 1259248"/>
                  <a:gd name="connsiteY61" fmla="*/ 350234 h 493109"/>
                  <a:gd name="connsiteX62" fmla="*/ 1012059 w 1259248"/>
                  <a:gd name="connsiteY62" fmla="*/ 347852 h 493109"/>
                  <a:gd name="connsiteX63" fmla="*/ 1004915 w 1259248"/>
                  <a:gd name="connsiteY63" fmla="*/ 345471 h 493109"/>
                  <a:gd name="connsiteX64" fmla="*/ 988246 w 1259248"/>
                  <a:gd name="connsiteY64" fmla="*/ 343090 h 493109"/>
                  <a:gd name="connsiteX65" fmla="*/ 964434 w 1259248"/>
                  <a:gd name="connsiteY65" fmla="*/ 338327 h 493109"/>
                  <a:gd name="connsiteX66" fmla="*/ 933478 w 1259248"/>
                  <a:gd name="connsiteY66" fmla="*/ 335946 h 493109"/>
                  <a:gd name="connsiteX67" fmla="*/ 909665 w 1259248"/>
                  <a:gd name="connsiteY67" fmla="*/ 374046 h 493109"/>
                  <a:gd name="connsiteX68" fmla="*/ 912046 w 1259248"/>
                  <a:gd name="connsiteY68" fmla="*/ 381190 h 493109"/>
                  <a:gd name="connsiteX69" fmla="*/ 909665 w 1259248"/>
                  <a:gd name="connsiteY69" fmla="*/ 416909 h 493109"/>
                  <a:gd name="connsiteX70" fmla="*/ 904903 w 1259248"/>
                  <a:gd name="connsiteY70" fmla="*/ 431196 h 493109"/>
                  <a:gd name="connsiteX71" fmla="*/ 890615 w 1259248"/>
                  <a:gd name="connsiteY71" fmla="*/ 443102 h 493109"/>
                  <a:gd name="connsiteX72" fmla="*/ 885853 w 1259248"/>
                  <a:gd name="connsiteY72" fmla="*/ 450246 h 493109"/>
                  <a:gd name="connsiteX73" fmla="*/ 878709 w 1259248"/>
                  <a:gd name="connsiteY73" fmla="*/ 455009 h 493109"/>
                  <a:gd name="connsiteX74" fmla="*/ 869184 w 1259248"/>
                  <a:gd name="connsiteY74" fmla="*/ 462152 h 493109"/>
                  <a:gd name="connsiteX75" fmla="*/ 862040 w 1259248"/>
                  <a:gd name="connsiteY75" fmla="*/ 466915 h 493109"/>
                  <a:gd name="connsiteX76" fmla="*/ 847753 w 1259248"/>
                  <a:gd name="connsiteY76" fmla="*/ 471677 h 493109"/>
                  <a:gd name="connsiteX77" fmla="*/ 838228 w 1259248"/>
                  <a:gd name="connsiteY77" fmla="*/ 476440 h 493109"/>
                  <a:gd name="connsiteX78" fmla="*/ 823940 w 1259248"/>
                  <a:gd name="connsiteY78" fmla="*/ 485965 h 493109"/>
                  <a:gd name="connsiteX79" fmla="*/ 814415 w 1259248"/>
                  <a:gd name="connsiteY79" fmla="*/ 488346 h 493109"/>
                  <a:gd name="connsiteX80" fmla="*/ 797746 w 1259248"/>
                  <a:gd name="connsiteY80" fmla="*/ 493109 h 493109"/>
                  <a:gd name="connsiteX81" fmla="*/ 771553 w 1259248"/>
                  <a:gd name="connsiteY81" fmla="*/ 490727 h 493109"/>
                  <a:gd name="connsiteX82" fmla="*/ 757265 w 1259248"/>
                  <a:gd name="connsiteY82" fmla="*/ 476440 h 493109"/>
                  <a:gd name="connsiteX83" fmla="*/ 745359 w 1259248"/>
                  <a:gd name="connsiteY83" fmla="*/ 462152 h 493109"/>
                  <a:gd name="connsiteX84" fmla="*/ 738215 w 1259248"/>
                  <a:gd name="connsiteY84" fmla="*/ 455009 h 493109"/>
                  <a:gd name="connsiteX85" fmla="*/ 731071 w 1259248"/>
                  <a:gd name="connsiteY85" fmla="*/ 440721 h 493109"/>
                  <a:gd name="connsiteX86" fmla="*/ 728690 w 1259248"/>
                  <a:gd name="connsiteY86" fmla="*/ 433577 h 493109"/>
                  <a:gd name="connsiteX87" fmla="*/ 723928 w 1259248"/>
                  <a:gd name="connsiteY87" fmla="*/ 424052 h 493109"/>
                  <a:gd name="connsiteX88" fmla="*/ 716784 w 1259248"/>
                  <a:gd name="connsiteY88" fmla="*/ 409765 h 493109"/>
                  <a:gd name="connsiteX89" fmla="*/ 714403 w 1259248"/>
                  <a:gd name="connsiteY89" fmla="*/ 381190 h 493109"/>
                  <a:gd name="connsiteX90" fmla="*/ 702496 w 1259248"/>
                  <a:gd name="connsiteY90" fmla="*/ 371665 h 493109"/>
                  <a:gd name="connsiteX91" fmla="*/ 690590 w 1259248"/>
                  <a:gd name="connsiteY91" fmla="*/ 366902 h 493109"/>
                  <a:gd name="connsiteX92" fmla="*/ 683446 w 1259248"/>
                  <a:gd name="connsiteY92" fmla="*/ 369284 h 493109"/>
                  <a:gd name="connsiteX93" fmla="*/ 681065 w 1259248"/>
                  <a:gd name="connsiteY93" fmla="*/ 378809 h 493109"/>
                  <a:gd name="connsiteX94" fmla="*/ 688209 w 1259248"/>
                  <a:gd name="connsiteY94" fmla="*/ 400240 h 493109"/>
                  <a:gd name="connsiteX95" fmla="*/ 690590 w 1259248"/>
                  <a:gd name="connsiteY95" fmla="*/ 412146 h 493109"/>
                  <a:gd name="connsiteX96" fmla="*/ 692971 w 1259248"/>
                  <a:gd name="connsiteY96" fmla="*/ 419290 h 493109"/>
                  <a:gd name="connsiteX97" fmla="*/ 690590 w 1259248"/>
                  <a:gd name="connsiteY97" fmla="*/ 452627 h 493109"/>
                  <a:gd name="connsiteX98" fmla="*/ 688209 w 1259248"/>
                  <a:gd name="connsiteY98" fmla="*/ 459771 h 493109"/>
                  <a:gd name="connsiteX99" fmla="*/ 666778 w 1259248"/>
                  <a:gd name="connsiteY99" fmla="*/ 471677 h 493109"/>
                  <a:gd name="connsiteX100" fmla="*/ 659634 w 1259248"/>
                  <a:gd name="connsiteY100" fmla="*/ 476440 h 493109"/>
                  <a:gd name="connsiteX101" fmla="*/ 619153 w 1259248"/>
                  <a:gd name="connsiteY101" fmla="*/ 474059 h 493109"/>
                  <a:gd name="connsiteX102" fmla="*/ 612009 w 1259248"/>
                  <a:gd name="connsiteY102" fmla="*/ 469296 h 493109"/>
                  <a:gd name="connsiteX103" fmla="*/ 602484 w 1259248"/>
                  <a:gd name="connsiteY103" fmla="*/ 462152 h 493109"/>
                  <a:gd name="connsiteX104" fmla="*/ 588196 w 1259248"/>
                  <a:gd name="connsiteY104" fmla="*/ 450246 h 493109"/>
                  <a:gd name="connsiteX105" fmla="*/ 571528 w 1259248"/>
                  <a:gd name="connsiteY105" fmla="*/ 428815 h 493109"/>
                  <a:gd name="connsiteX106" fmla="*/ 562003 w 1259248"/>
                  <a:gd name="connsiteY106" fmla="*/ 416909 h 493109"/>
                  <a:gd name="connsiteX107" fmla="*/ 559621 w 1259248"/>
                  <a:gd name="connsiteY107" fmla="*/ 409765 h 493109"/>
                  <a:gd name="connsiteX108" fmla="*/ 552478 w 1259248"/>
                  <a:gd name="connsiteY108" fmla="*/ 402621 h 493109"/>
                  <a:gd name="connsiteX109" fmla="*/ 550096 w 1259248"/>
                  <a:gd name="connsiteY109" fmla="*/ 395477 h 493109"/>
                  <a:gd name="connsiteX110" fmla="*/ 497709 w 1259248"/>
                  <a:gd name="connsiteY110" fmla="*/ 385952 h 493109"/>
                  <a:gd name="connsiteX111" fmla="*/ 209578 w 1259248"/>
                  <a:gd name="connsiteY111" fmla="*/ 383571 h 493109"/>
                  <a:gd name="connsiteX112" fmla="*/ 188146 w 1259248"/>
                  <a:gd name="connsiteY112" fmla="*/ 381190 h 493109"/>
                  <a:gd name="connsiteX113" fmla="*/ 171478 w 1259248"/>
                  <a:gd name="connsiteY113" fmla="*/ 374046 h 493109"/>
                  <a:gd name="connsiteX114" fmla="*/ 140521 w 1259248"/>
                  <a:gd name="connsiteY114" fmla="*/ 366902 h 493109"/>
                  <a:gd name="connsiteX115" fmla="*/ 128615 w 1259248"/>
                  <a:gd name="connsiteY115" fmla="*/ 359759 h 493109"/>
                  <a:gd name="connsiteX116" fmla="*/ 119090 w 1259248"/>
                  <a:gd name="connsiteY116" fmla="*/ 357377 h 493109"/>
                  <a:gd name="connsiteX117" fmla="*/ 107184 w 1259248"/>
                  <a:gd name="connsiteY117" fmla="*/ 350234 h 493109"/>
                  <a:gd name="connsiteX118" fmla="*/ 90515 w 1259248"/>
                  <a:gd name="connsiteY118" fmla="*/ 345471 h 493109"/>
                  <a:gd name="connsiteX119" fmla="*/ 69084 w 1259248"/>
                  <a:gd name="connsiteY119" fmla="*/ 335946 h 493109"/>
                  <a:gd name="connsiteX120" fmla="*/ 61940 w 1259248"/>
                  <a:gd name="connsiteY120" fmla="*/ 333565 h 493109"/>
                  <a:gd name="connsiteX121" fmla="*/ 40509 w 1259248"/>
                  <a:gd name="connsiteY121" fmla="*/ 319277 h 493109"/>
                  <a:gd name="connsiteX122" fmla="*/ 26221 w 1259248"/>
                  <a:gd name="connsiteY122" fmla="*/ 309752 h 493109"/>
                  <a:gd name="connsiteX123" fmla="*/ 11934 w 1259248"/>
                  <a:gd name="connsiteY123" fmla="*/ 293084 h 493109"/>
                  <a:gd name="connsiteX124" fmla="*/ 9553 w 1259248"/>
                  <a:gd name="connsiteY124" fmla="*/ 285940 h 493109"/>
                  <a:gd name="connsiteX125" fmla="*/ 28 w 1259248"/>
                  <a:gd name="connsiteY125" fmla="*/ 269271 h 493109"/>
                  <a:gd name="connsiteX126" fmla="*/ 11934 w 1259248"/>
                  <a:gd name="connsiteY12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21596 w 1259248"/>
                  <a:gd name="connsiteY51" fmla="*/ 378809 h 493109"/>
                  <a:gd name="connsiteX52" fmla="*/ 1109690 w 1259248"/>
                  <a:gd name="connsiteY52" fmla="*/ 376427 h 493109"/>
                  <a:gd name="connsiteX53" fmla="*/ 1100165 w 1259248"/>
                  <a:gd name="connsiteY53" fmla="*/ 374046 h 493109"/>
                  <a:gd name="connsiteX54" fmla="*/ 1088259 w 1259248"/>
                  <a:gd name="connsiteY54" fmla="*/ 369284 h 493109"/>
                  <a:gd name="connsiteX55" fmla="*/ 1078734 w 1259248"/>
                  <a:gd name="connsiteY55" fmla="*/ 366902 h 493109"/>
                  <a:gd name="connsiteX56" fmla="*/ 1071590 w 1259248"/>
                  <a:gd name="connsiteY56" fmla="*/ 364521 h 493109"/>
                  <a:gd name="connsiteX57" fmla="*/ 1062065 w 1259248"/>
                  <a:gd name="connsiteY57" fmla="*/ 362140 h 493109"/>
                  <a:gd name="connsiteX58" fmla="*/ 1047778 w 1259248"/>
                  <a:gd name="connsiteY58" fmla="*/ 357377 h 493109"/>
                  <a:gd name="connsiteX59" fmla="*/ 1038253 w 1259248"/>
                  <a:gd name="connsiteY59" fmla="*/ 354996 h 493109"/>
                  <a:gd name="connsiteX60" fmla="*/ 1023965 w 1259248"/>
                  <a:gd name="connsiteY60" fmla="*/ 350234 h 493109"/>
                  <a:gd name="connsiteX61" fmla="*/ 1012059 w 1259248"/>
                  <a:gd name="connsiteY61" fmla="*/ 347852 h 493109"/>
                  <a:gd name="connsiteX62" fmla="*/ 1004915 w 1259248"/>
                  <a:gd name="connsiteY62" fmla="*/ 345471 h 493109"/>
                  <a:gd name="connsiteX63" fmla="*/ 988246 w 1259248"/>
                  <a:gd name="connsiteY63" fmla="*/ 343090 h 493109"/>
                  <a:gd name="connsiteX64" fmla="*/ 964434 w 1259248"/>
                  <a:gd name="connsiteY64" fmla="*/ 338327 h 493109"/>
                  <a:gd name="connsiteX65" fmla="*/ 933478 w 1259248"/>
                  <a:gd name="connsiteY65" fmla="*/ 335946 h 493109"/>
                  <a:gd name="connsiteX66" fmla="*/ 909665 w 1259248"/>
                  <a:gd name="connsiteY66" fmla="*/ 374046 h 493109"/>
                  <a:gd name="connsiteX67" fmla="*/ 912046 w 1259248"/>
                  <a:gd name="connsiteY67" fmla="*/ 381190 h 493109"/>
                  <a:gd name="connsiteX68" fmla="*/ 909665 w 1259248"/>
                  <a:gd name="connsiteY68" fmla="*/ 416909 h 493109"/>
                  <a:gd name="connsiteX69" fmla="*/ 904903 w 1259248"/>
                  <a:gd name="connsiteY69" fmla="*/ 431196 h 493109"/>
                  <a:gd name="connsiteX70" fmla="*/ 890615 w 1259248"/>
                  <a:gd name="connsiteY70" fmla="*/ 443102 h 493109"/>
                  <a:gd name="connsiteX71" fmla="*/ 885853 w 1259248"/>
                  <a:gd name="connsiteY71" fmla="*/ 450246 h 493109"/>
                  <a:gd name="connsiteX72" fmla="*/ 878709 w 1259248"/>
                  <a:gd name="connsiteY72" fmla="*/ 455009 h 493109"/>
                  <a:gd name="connsiteX73" fmla="*/ 869184 w 1259248"/>
                  <a:gd name="connsiteY73" fmla="*/ 462152 h 493109"/>
                  <a:gd name="connsiteX74" fmla="*/ 862040 w 1259248"/>
                  <a:gd name="connsiteY74" fmla="*/ 466915 h 493109"/>
                  <a:gd name="connsiteX75" fmla="*/ 847753 w 1259248"/>
                  <a:gd name="connsiteY75" fmla="*/ 471677 h 493109"/>
                  <a:gd name="connsiteX76" fmla="*/ 838228 w 1259248"/>
                  <a:gd name="connsiteY76" fmla="*/ 476440 h 493109"/>
                  <a:gd name="connsiteX77" fmla="*/ 823940 w 1259248"/>
                  <a:gd name="connsiteY77" fmla="*/ 485965 h 493109"/>
                  <a:gd name="connsiteX78" fmla="*/ 814415 w 1259248"/>
                  <a:gd name="connsiteY78" fmla="*/ 488346 h 493109"/>
                  <a:gd name="connsiteX79" fmla="*/ 797746 w 1259248"/>
                  <a:gd name="connsiteY79" fmla="*/ 493109 h 493109"/>
                  <a:gd name="connsiteX80" fmla="*/ 771553 w 1259248"/>
                  <a:gd name="connsiteY80" fmla="*/ 490727 h 493109"/>
                  <a:gd name="connsiteX81" fmla="*/ 757265 w 1259248"/>
                  <a:gd name="connsiteY81" fmla="*/ 476440 h 493109"/>
                  <a:gd name="connsiteX82" fmla="*/ 745359 w 1259248"/>
                  <a:gd name="connsiteY82" fmla="*/ 462152 h 493109"/>
                  <a:gd name="connsiteX83" fmla="*/ 738215 w 1259248"/>
                  <a:gd name="connsiteY83" fmla="*/ 455009 h 493109"/>
                  <a:gd name="connsiteX84" fmla="*/ 731071 w 1259248"/>
                  <a:gd name="connsiteY84" fmla="*/ 440721 h 493109"/>
                  <a:gd name="connsiteX85" fmla="*/ 728690 w 1259248"/>
                  <a:gd name="connsiteY85" fmla="*/ 433577 h 493109"/>
                  <a:gd name="connsiteX86" fmla="*/ 723928 w 1259248"/>
                  <a:gd name="connsiteY86" fmla="*/ 424052 h 493109"/>
                  <a:gd name="connsiteX87" fmla="*/ 716784 w 1259248"/>
                  <a:gd name="connsiteY87" fmla="*/ 409765 h 493109"/>
                  <a:gd name="connsiteX88" fmla="*/ 714403 w 1259248"/>
                  <a:gd name="connsiteY88" fmla="*/ 381190 h 493109"/>
                  <a:gd name="connsiteX89" fmla="*/ 702496 w 1259248"/>
                  <a:gd name="connsiteY89" fmla="*/ 371665 h 493109"/>
                  <a:gd name="connsiteX90" fmla="*/ 690590 w 1259248"/>
                  <a:gd name="connsiteY90" fmla="*/ 366902 h 493109"/>
                  <a:gd name="connsiteX91" fmla="*/ 683446 w 1259248"/>
                  <a:gd name="connsiteY91" fmla="*/ 369284 h 493109"/>
                  <a:gd name="connsiteX92" fmla="*/ 681065 w 1259248"/>
                  <a:gd name="connsiteY92" fmla="*/ 378809 h 493109"/>
                  <a:gd name="connsiteX93" fmla="*/ 688209 w 1259248"/>
                  <a:gd name="connsiteY93" fmla="*/ 400240 h 493109"/>
                  <a:gd name="connsiteX94" fmla="*/ 690590 w 1259248"/>
                  <a:gd name="connsiteY94" fmla="*/ 412146 h 493109"/>
                  <a:gd name="connsiteX95" fmla="*/ 692971 w 1259248"/>
                  <a:gd name="connsiteY95" fmla="*/ 419290 h 493109"/>
                  <a:gd name="connsiteX96" fmla="*/ 690590 w 1259248"/>
                  <a:gd name="connsiteY96" fmla="*/ 452627 h 493109"/>
                  <a:gd name="connsiteX97" fmla="*/ 688209 w 1259248"/>
                  <a:gd name="connsiteY97" fmla="*/ 459771 h 493109"/>
                  <a:gd name="connsiteX98" fmla="*/ 666778 w 1259248"/>
                  <a:gd name="connsiteY98" fmla="*/ 471677 h 493109"/>
                  <a:gd name="connsiteX99" fmla="*/ 659634 w 1259248"/>
                  <a:gd name="connsiteY99" fmla="*/ 476440 h 493109"/>
                  <a:gd name="connsiteX100" fmla="*/ 619153 w 1259248"/>
                  <a:gd name="connsiteY100" fmla="*/ 474059 h 493109"/>
                  <a:gd name="connsiteX101" fmla="*/ 612009 w 1259248"/>
                  <a:gd name="connsiteY101" fmla="*/ 469296 h 493109"/>
                  <a:gd name="connsiteX102" fmla="*/ 602484 w 1259248"/>
                  <a:gd name="connsiteY102" fmla="*/ 462152 h 493109"/>
                  <a:gd name="connsiteX103" fmla="*/ 588196 w 1259248"/>
                  <a:gd name="connsiteY103" fmla="*/ 450246 h 493109"/>
                  <a:gd name="connsiteX104" fmla="*/ 571528 w 1259248"/>
                  <a:gd name="connsiteY104" fmla="*/ 428815 h 493109"/>
                  <a:gd name="connsiteX105" fmla="*/ 562003 w 1259248"/>
                  <a:gd name="connsiteY105" fmla="*/ 416909 h 493109"/>
                  <a:gd name="connsiteX106" fmla="*/ 559621 w 1259248"/>
                  <a:gd name="connsiteY106" fmla="*/ 409765 h 493109"/>
                  <a:gd name="connsiteX107" fmla="*/ 552478 w 1259248"/>
                  <a:gd name="connsiteY107" fmla="*/ 402621 h 493109"/>
                  <a:gd name="connsiteX108" fmla="*/ 550096 w 1259248"/>
                  <a:gd name="connsiteY108" fmla="*/ 395477 h 493109"/>
                  <a:gd name="connsiteX109" fmla="*/ 497709 w 1259248"/>
                  <a:gd name="connsiteY109" fmla="*/ 385952 h 493109"/>
                  <a:gd name="connsiteX110" fmla="*/ 209578 w 1259248"/>
                  <a:gd name="connsiteY110" fmla="*/ 383571 h 493109"/>
                  <a:gd name="connsiteX111" fmla="*/ 188146 w 1259248"/>
                  <a:gd name="connsiteY111" fmla="*/ 381190 h 493109"/>
                  <a:gd name="connsiteX112" fmla="*/ 171478 w 1259248"/>
                  <a:gd name="connsiteY112" fmla="*/ 374046 h 493109"/>
                  <a:gd name="connsiteX113" fmla="*/ 140521 w 1259248"/>
                  <a:gd name="connsiteY113" fmla="*/ 366902 h 493109"/>
                  <a:gd name="connsiteX114" fmla="*/ 128615 w 1259248"/>
                  <a:gd name="connsiteY114" fmla="*/ 359759 h 493109"/>
                  <a:gd name="connsiteX115" fmla="*/ 119090 w 1259248"/>
                  <a:gd name="connsiteY115" fmla="*/ 357377 h 493109"/>
                  <a:gd name="connsiteX116" fmla="*/ 107184 w 1259248"/>
                  <a:gd name="connsiteY116" fmla="*/ 350234 h 493109"/>
                  <a:gd name="connsiteX117" fmla="*/ 90515 w 1259248"/>
                  <a:gd name="connsiteY117" fmla="*/ 345471 h 493109"/>
                  <a:gd name="connsiteX118" fmla="*/ 69084 w 1259248"/>
                  <a:gd name="connsiteY118" fmla="*/ 335946 h 493109"/>
                  <a:gd name="connsiteX119" fmla="*/ 61940 w 1259248"/>
                  <a:gd name="connsiteY119" fmla="*/ 333565 h 493109"/>
                  <a:gd name="connsiteX120" fmla="*/ 40509 w 1259248"/>
                  <a:gd name="connsiteY120" fmla="*/ 319277 h 493109"/>
                  <a:gd name="connsiteX121" fmla="*/ 26221 w 1259248"/>
                  <a:gd name="connsiteY121" fmla="*/ 309752 h 493109"/>
                  <a:gd name="connsiteX122" fmla="*/ 11934 w 1259248"/>
                  <a:gd name="connsiteY122" fmla="*/ 293084 h 493109"/>
                  <a:gd name="connsiteX123" fmla="*/ 9553 w 1259248"/>
                  <a:gd name="connsiteY123" fmla="*/ 285940 h 493109"/>
                  <a:gd name="connsiteX124" fmla="*/ 28 w 1259248"/>
                  <a:gd name="connsiteY124" fmla="*/ 269271 h 493109"/>
                  <a:gd name="connsiteX125" fmla="*/ 11934 w 1259248"/>
                  <a:gd name="connsiteY12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71590 w 1259248"/>
                  <a:gd name="connsiteY55" fmla="*/ 364521 h 493109"/>
                  <a:gd name="connsiteX56" fmla="*/ 1062065 w 1259248"/>
                  <a:gd name="connsiteY56" fmla="*/ 362140 h 493109"/>
                  <a:gd name="connsiteX57" fmla="*/ 1047778 w 1259248"/>
                  <a:gd name="connsiteY57" fmla="*/ 357377 h 493109"/>
                  <a:gd name="connsiteX58" fmla="*/ 1038253 w 1259248"/>
                  <a:gd name="connsiteY58" fmla="*/ 354996 h 493109"/>
                  <a:gd name="connsiteX59" fmla="*/ 1023965 w 1259248"/>
                  <a:gd name="connsiteY59" fmla="*/ 350234 h 493109"/>
                  <a:gd name="connsiteX60" fmla="*/ 1012059 w 1259248"/>
                  <a:gd name="connsiteY60" fmla="*/ 347852 h 493109"/>
                  <a:gd name="connsiteX61" fmla="*/ 1004915 w 1259248"/>
                  <a:gd name="connsiteY61" fmla="*/ 345471 h 493109"/>
                  <a:gd name="connsiteX62" fmla="*/ 988246 w 1259248"/>
                  <a:gd name="connsiteY62" fmla="*/ 343090 h 493109"/>
                  <a:gd name="connsiteX63" fmla="*/ 964434 w 1259248"/>
                  <a:gd name="connsiteY63" fmla="*/ 338327 h 493109"/>
                  <a:gd name="connsiteX64" fmla="*/ 933478 w 1259248"/>
                  <a:gd name="connsiteY64" fmla="*/ 335946 h 493109"/>
                  <a:gd name="connsiteX65" fmla="*/ 909665 w 1259248"/>
                  <a:gd name="connsiteY65" fmla="*/ 374046 h 493109"/>
                  <a:gd name="connsiteX66" fmla="*/ 912046 w 1259248"/>
                  <a:gd name="connsiteY66" fmla="*/ 381190 h 493109"/>
                  <a:gd name="connsiteX67" fmla="*/ 909665 w 1259248"/>
                  <a:gd name="connsiteY67" fmla="*/ 416909 h 493109"/>
                  <a:gd name="connsiteX68" fmla="*/ 904903 w 1259248"/>
                  <a:gd name="connsiteY68" fmla="*/ 431196 h 493109"/>
                  <a:gd name="connsiteX69" fmla="*/ 890615 w 1259248"/>
                  <a:gd name="connsiteY69" fmla="*/ 443102 h 493109"/>
                  <a:gd name="connsiteX70" fmla="*/ 885853 w 1259248"/>
                  <a:gd name="connsiteY70" fmla="*/ 450246 h 493109"/>
                  <a:gd name="connsiteX71" fmla="*/ 878709 w 1259248"/>
                  <a:gd name="connsiteY71" fmla="*/ 455009 h 493109"/>
                  <a:gd name="connsiteX72" fmla="*/ 869184 w 1259248"/>
                  <a:gd name="connsiteY72" fmla="*/ 462152 h 493109"/>
                  <a:gd name="connsiteX73" fmla="*/ 862040 w 1259248"/>
                  <a:gd name="connsiteY73" fmla="*/ 466915 h 493109"/>
                  <a:gd name="connsiteX74" fmla="*/ 847753 w 1259248"/>
                  <a:gd name="connsiteY74" fmla="*/ 471677 h 493109"/>
                  <a:gd name="connsiteX75" fmla="*/ 838228 w 1259248"/>
                  <a:gd name="connsiteY75" fmla="*/ 476440 h 493109"/>
                  <a:gd name="connsiteX76" fmla="*/ 823940 w 1259248"/>
                  <a:gd name="connsiteY76" fmla="*/ 485965 h 493109"/>
                  <a:gd name="connsiteX77" fmla="*/ 814415 w 1259248"/>
                  <a:gd name="connsiteY77" fmla="*/ 488346 h 493109"/>
                  <a:gd name="connsiteX78" fmla="*/ 797746 w 1259248"/>
                  <a:gd name="connsiteY78" fmla="*/ 493109 h 493109"/>
                  <a:gd name="connsiteX79" fmla="*/ 771553 w 1259248"/>
                  <a:gd name="connsiteY79" fmla="*/ 490727 h 493109"/>
                  <a:gd name="connsiteX80" fmla="*/ 757265 w 1259248"/>
                  <a:gd name="connsiteY80" fmla="*/ 476440 h 493109"/>
                  <a:gd name="connsiteX81" fmla="*/ 745359 w 1259248"/>
                  <a:gd name="connsiteY81" fmla="*/ 462152 h 493109"/>
                  <a:gd name="connsiteX82" fmla="*/ 738215 w 1259248"/>
                  <a:gd name="connsiteY82" fmla="*/ 455009 h 493109"/>
                  <a:gd name="connsiteX83" fmla="*/ 731071 w 1259248"/>
                  <a:gd name="connsiteY83" fmla="*/ 440721 h 493109"/>
                  <a:gd name="connsiteX84" fmla="*/ 728690 w 1259248"/>
                  <a:gd name="connsiteY84" fmla="*/ 433577 h 493109"/>
                  <a:gd name="connsiteX85" fmla="*/ 723928 w 1259248"/>
                  <a:gd name="connsiteY85" fmla="*/ 424052 h 493109"/>
                  <a:gd name="connsiteX86" fmla="*/ 716784 w 1259248"/>
                  <a:gd name="connsiteY86" fmla="*/ 409765 h 493109"/>
                  <a:gd name="connsiteX87" fmla="*/ 714403 w 1259248"/>
                  <a:gd name="connsiteY87" fmla="*/ 381190 h 493109"/>
                  <a:gd name="connsiteX88" fmla="*/ 702496 w 1259248"/>
                  <a:gd name="connsiteY88" fmla="*/ 371665 h 493109"/>
                  <a:gd name="connsiteX89" fmla="*/ 690590 w 1259248"/>
                  <a:gd name="connsiteY89" fmla="*/ 366902 h 493109"/>
                  <a:gd name="connsiteX90" fmla="*/ 683446 w 1259248"/>
                  <a:gd name="connsiteY90" fmla="*/ 369284 h 493109"/>
                  <a:gd name="connsiteX91" fmla="*/ 681065 w 1259248"/>
                  <a:gd name="connsiteY91" fmla="*/ 378809 h 493109"/>
                  <a:gd name="connsiteX92" fmla="*/ 688209 w 1259248"/>
                  <a:gd name="connsiteY92" fmla="*/ 400240 h 493109"/>
                  <a:gd name="connsiteX93" fmla="*/ 690590 w 1259248"/>
                  <a:gd name="connsiteY93" fmla="*/ 412146 h 493109"/>
                  <a:gd name="connsiteX94" fmla="*/ 692971 w 1259248"/>
                  <a:gd name="connsiteY94" fmla="*/ 419290 h 493109"/>
                  <a:gd name="connsiteX95" fmla="*/ 690590 w 1259248"/>
                  <a:gd name="connsiteY95" fmla="*/ 452627 h 493109"/>
                  <a:gd name="connsiteX96" fmla="*/ 688209 w 1259248"/>
                  <a:gd name="connsiteY96" fmla="*/ 459771 h 493109"/>
                  <a:gd name="connsiteX97" fmla="*/ 666778 w 1259248"/>
                  <a:gd name="connsiteY97" fmla="*/ 471677 h 493109"/>
                  <a:gd name="connsiteX98" fmla="*/ 659634 w 1259248"/>
                  <a:gd name="connsiteY98" fmla="*/ 476440 h 493109"/>
                  <a:gd name="connsiteX99" fmla="*/ 619153 w 1259248"/>
                  <a:gd name="connsiteY99" fmla="*/ 474059 h 493109"/>
                  <a:gd name="connsiteX100" fmla="*/ 612009 w 1259248"/>
                  <a:gd name="connsiteY100" fmla="*/ 469296 h 493109"/>
                  <a:gd name="connsiteX101" fmla="*/ 602484 w 1259248"/>
                  <a:gd name="connsiteY101" fmla="*/ 462152 h 493109"/>
                  <a:gd name="connsiteX102" fmla="*/ 588196 w 1259248"/>
                  <a:gd name="connsiteY102" fmla="*/ 450246 h 493109"/>
                  <a:gd name="connsiteX103" fmla="*/ 571528 w 1259248"/>
                  <a:gd name="connsiteY103" fmla="*/ 428815 h 493109"/>
                  <a:gd name="connsiteX104" fmla="*/ 562003 w 1259248"/>
                  <a:gd name="connsiteY104" fmla="*/ 416909 h 493109"/>
                  <a:gd name="connsiteX105" fmla="*/ 559621 w 1259248"/>
                  <a:gd name="connsiteY105" fmla="*/ 409765 h 493109"/>
                  <a:gd name="connsiteX106" fmla="*/ 552478 w 1259248"/>
                  <a:gd name="connsiteY106" fmla="*/ 402621 h 493109"/>
                  <a:gd name="connsiteX107" fmla="*/ 550096 w 1259248"/>
                  <a:gd name="connsiteY107" fmla="*/ 395477 h 493109"/>
                  <a:gd name="connsiteX108" fmla="*/ 497709 w 1259248"/>
                  <a:gd name="connsiteY108" fmla="*/ 385952 h 493109"/>
                  <a:gd name="connsiteX109" fmla="*/ 209578 w 1259248"/>
                  <a:gd name="connsiteY109" fmla="*/ 383571 h 493109"/>
                  <a:gd name="connsiteX110" fmla="*/ 188146 w 1259248"/>
                  <a:gd name="connsiteY110" fmla="*/ 381190 h 493109"/>
                  <a:gd name="connsiteX111" fmla="*/ 171478 w 1259248"/>
                  <a:gd name="connsiteY111" fmla="*/ 374046 h 493109"/>
                  <a:gd name="connsiteX112" fmla="*/ 140521 w 1259248"/>
                  <a:gd name="connsiteY112" fmla="*/ 366902 h 493109"/>
                  <a:gd name="connsiteX113" fmla="*/ 128615 w 1259248"/>
                  <a:gd name="connsiteY113" fmla="*/ 359759 h 493109"/>
                  <a:gd name="connsiteX114" fmla="*/ 119090 w 1259248"/>
                  <a:gd name="connsiteY114" fmla="*/ 357377 h 493109"/>
                  <a:gd name="connsiteX115" fmla="*/ 107184 w 1259248"/>
                  <a:gd name="connsiteY115" fmla="*/ 350234 h 493109"/>
                  <a:gd name="connsiteX116" fmla="*/ 90515 w 1259248"/>
                  <a:gd name="connsiteY116" fmla="*/ 345471 h 493109"/>
                  <a:gd name="connsiteX117" fmla="*/ 69084 w 1259248"/>
                  <a:gd name="connsiteY117" fmla="*/ 335946 h 493109"/>
                  <a:gd name="connsiteX118" fmla="*/ 61940 w 1259248"/>
                  <a:gd name="connsiteY118" fmla="*/ 333565 h 493109"/>
                  <a:gd name="connsiteX119" fmla="*/ 40509 w 1259248"/>
                  <a:gd name="connsiteY119" fmla="*/ 319277 h 493109"/>
                  <a:gd name="connsiteX120" fmla="*/ 26221 w 1259248"/>
                  <a:gd name="connsiteY120" fmla="*/ 309752 h 493109"/>
                  <a:gd name="connsiteX121" fmla="*/ 11934 w 1259248"/>
                  <a:gd name="connsiteY121" fmla="*/ 293084 h 493109"/>
                  <a:gd name="connsiteX122" fmla="*/ 9553 w 1259248"/>
                  <a:gd name="connsiteY122" fmla="*/ 285940 h 493109"/>
                  <a:gd name="connsiteX123" fmla="*/ 28 w 1259248"/>
                  <a:gd name="connsiteY123" fmla="*/ 269271 h 493109"/>
                  <a:gd name="connsiteX124" fmla="*/ 11934 w 1259248"/>
                  <a:gd name="connsiteY12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62065 w 1259248"/>
                  <a:gd name="connsiteY55" fmla="*/ 362140 h 493109"/>
                  <a:gd name="connsiteX56" fmla="*/ 1047778 w 1259248"/>
                  <a:gd name="connsiteY56" fmla="*/ 357377 h 493109"/>
                  <a:gd name="connsiteX57" fmla="*/ 1038253 w 1259248"/>
                  <a:gd name="connsiteY57" fmla="*/ 354996 h 493109"/>
                  <a:gd name="connsiteX58" fmla="*/ 1023965 w 1259248"/>
                  <a:gd name="connsiteY58" fmla="*/ 350234 h 493109"/>
                  <a:gd name="connsiteX59" fmla="*/ 1012059 w 1259248"/>
                  <a:gd name="connsiteY59" fmla="*/ 347852 h 493109"/>
                  <a:gd name="connsiteX60" fmla="*/ 1004915 w 1259248"/>
                  <a:gd name="connsiteY60" fmla="*/ 345471 h 493109"/>
                  <a:gd name="connsiteX61" fmla="*/ 988246 w 1259248"/>
                  <a:gd name="connsiteY61" fmla="*/ 343090 h 493109"/>
                  <a:gd name="connsiteX62" fmla="*/ 964434 w 1259248"/>
                  <a:gd name="connsiteY62" fmla="*/ 338327 h 493109"/>
                  <a:gd name="connsiteX63" fmla="*/ 933478 w 1259248"/>
                  <a:gd name="connsiteY63" fmla="*/ 335946 h 493109"/>
                  <a:gd name="connsiteX64" fmla="*/ 909665 w 1259248"/>
                  <a:gd name="connsiteY64" fmla="*/ 374046 h 493109"/>
                  <a:gd name="connsiteX65" fmla="*/ 912046 w 1259248"/>
                  <a:gd name="connsiteY65" fmla="*/ 381190 h 493109"/>
                  <a:gd name="connsiteX66" fmla="*/ 909665 w 1259248"/>
                  <a:gd name="connsiteY66" fmla="*/ 416909 h 493109"/>
                  <a:gd name="connsiteX67" fmla="*/ 904903 w 1259248"/>
                  <a:gd name="connsiteY67" fmla="*/ 431196 h 493109"/>
                  <a:gd name="connsiteX68" fmla="*/ 890615 w 1259248"/>
                  <a:gd name="connsiteY68" fmla="*/ 443102 h 493109"/>
                  <a:gd name="connsiteX69" fmla="*/ 885853 w 1259248"/>
                  <a:gd name="connsiteY69" fmla="*/ 450246 h 493109"/>
                  <a:gd name="connsiteX70" fmla="*/ 878709 w 1259248"/>
                  <a:gd name="connsiteY70" fmla="*/ 455009 h 493109"/>
                  <a:gd name="connsiteX71" fmla="*/ 869184 w 1259248"/>
                  <a:gd name="connsiteY71" fmla="*/ 462152 h 493109"/>
                  <a:gd name="connsiteX72" fmla="*/ 862040 w 1259248"/>
                  <a:gd name="connsiteY72" fmla="*/ 466915 h 493109"/>
                  <a:gd name="connsiteX73" fmla="*/ 847753 w 1259248"/>
                  <a:gd name="connsiteY73" fmla="*/ 471677 h 493109"/>
                  <a:gd name="connsiteX74" fmla="*/ 838228 w 1259248"/>
                  <a:gd name="connsiteY74" fmla="*/ 476440 h 493109"/>
                  <a:gd name="connsiteX75" fmla="*/ 823940 w 1259248"/>
                  <a:gd name="connsiteY75" fmla="*/ 485965 h 493109"/>
                  <a:gd name="connsiteX76" fmla="*/ 814415 w 1259248"/>
                  <a:gd name="connsiteY76" fmla="*/ 488346 h 493109"/>
                  <a:gd name="connsiteX77" fmla="*/ 797746 w 1259248"/>
                  <a:gd name="connsiteY77" fmla="*/ 493109 h 493109"/>
                  <a:gd name="connsiteX78" fmla="*/ 771553 w 1259248"/>
                  <a:gd name="connsiteY78" fmla="*/ 490727 h 493109"/>
                  <a:gd name="connsiteX79" fmla="*/ 757265 w 1259248"/>
                  <a:gd name="connsiteY79" fmla="*/ 476440 h 493109"/>
                  <a:gd name="connsiteX80" fmla="*/ 745359 w 1259248"/>
                  <a:gd name="connsiteY80" fmla="*/ 462152 h 493109"/>
                  <a:gd name="connsiteX81" fmla="*/ 738215 w 1259248"/>
                  <a:gd name="connsiteY81" fmla="*/ 455009 h 493109"/>
                  <a:gd name="connsiteX82" fmla="*/ 731071 w 1259248"/>
                  <a:gd name="connsiteY82" fmla="*/ 440721 h 493109"/>
                  <a:gd name="connsiteX83" fmla="*/ 728690 w 1259248"/>
                  <a:gd name="connsiteY83" fmla="*/ 433577 h 493109"/>
                  <a:gd name="connsiteX84" fmla="*/ 723928 w 1259248"/>
                  <a:gd name="connsiteY84" fmla="*/ 424052 h 493109"/>
                  <a:gd name="connsiteX85" fmla="*/ 716784 w 1259248"/>
                  <a:gd name="connsiteY85" fmla="*/ 409765 h 493109"/>
                  <a:gd name="connsiteX86" fmla="*/ 714403 w 1259248"/>
                  <a:gd name="connsiteY86" fmla="*/ 381190 h 493109"/>
                  <a:gd name="connsiteX87" fmla="*/ 702496 w 1259248"/>
                  <a:gd name="connsiteY87" fmla="*/ 371665 h 493109"/>
                  <a:gd name="connsiteX88" fmla="*/ 690590 w 1259248"/>
                  <a:gd name="connsiteY88" fmla="*/ 366902 h 493109"/>
                  <a:gd name="connsiteX89" fmla="*/ 683446 w 1259248"/>
                  <a:gd name="connsiteY89" fmla="*/ 369284 h 493109"/>
                  <a:gd name="connsiteX90" fmla="*/ 681065 w 1259248"/>
                  <a:gd name="connsiteY90" fmla="*/ 378809 h 493109"/>
                  <a:gd name="connsiteX91" fmla="*/ 688209 w 1259248"/>
                  <a:gd name="connsiteY91" fmla="*/ 400240 h 493109"/>
                  <a:gd name="connsiteX92" fmla="*/ 690590 w 1259248"/>
                  <a:gd name="connsiteY92" fmla="*/ 412146 h 493109"/>
                  <a:gd name="connsiteX93" fmla="*/ 692971 w 1259248"/>
                  <a:gd name="connsiteY93" fmla="*/ 419290 h 493109"/>
                  <a:gd name="connsiteX94" fmla="*/ 690590 w 1259248"/>
                  <a:gd name="connsiteY94" fmla="*/ 452627 h 493109"/>
                  <a:gd name="connsiteX95" fmla="*/ 688209 w 1259248"/>
                  <a:gd name="connsiteY95" fmla="*/ 459771 h 493109"/>
                  <a:gd name="connsiteX96" fmla="*/ 666778 w 1259248"/>
                  <a:gd name="connsiteY96" fmla="*/ 471677 h 493109"/>
                  <a:gd name="connsiteX97" fmla="*/ 659634 w 1259248"/>
                  <a:gd name="connsiteY97" fmla="*/ 476440 h 493109"/>
                  <a:gd name="connsiteX98" fmla="*/ 619153 w 1259248"/>
                  <a:gd name="connsiteY98" fmla="*/ 474059 h 493109"/>
                  <a:gd name="connsiteX99" fmla="*/ 612009 w 1259248"/>
                  <a:gd name="connsiteY99" fmla="*/ 469296 h 493109"/>
                  <a:gd name="connsiteX100" fmla="*/ 602484 w 1259248"/>
                  <a:gd name="connsiteY100" fmla="*/ 462152 h 493109"/>
                  <a:gd name="connsiteX101" fmla="*/ 588196 w 1259248"/>
                  <a:gd name="connsiteY101" fmla="*/ 450246 h 493109"/>
                  <a:gd name="connsiteX102" fmla="*/ 571528 w 1259248"/>
                  <a:gd name="connsiteY102" fmla="*/ 428815 h 493109"/>
                  <a:gd name="connsiteX103" fmla="*/ 562003 w 1259248"/>
                  <a:gd name="connsiteY103" fmla="*/ 416909 h 493109"/>
                  <a:gd name="connsiteX104" fmla="*/ 559621 w 1259248"/>
                  <a:gd name="connsiteY104" fmla="*/ 409765 h 493109"/>
                  <a:gd name="connsiteX105" fmla="*/ 552478 w 1259248"/>
                  <a:gd name="connsiteY105" fmla="*/ 402621 h 493109"/>
                  <a:gd name="connsiteX106" fmla="*/ 550096 w 1259248"/>
                  <a:gd name="connsiteY106" fmla="*/ 395477 h 493109"/>
                  <a:gd name="connsiteX107" fmla="*/ 497709 w 1259248"/>
                  <a:gd name="connsiteY107" fmla="*/ 385952 h 493109"/>
                  <a:gd name="connsiteX108" fmla="*/ 209578 w 1259248"/>
                  <a:gd name="connsiteY108" fmla="*/ 383571 h 493109"/>
                  <a:gd name="connsiteX109" fmla="*/ 188146 w 1259248"/>
                  <a:gd name="connsiteY109" fmla="*/ 381190 h 493109"/>
                  <a:gd name="connsiteX110" fmla="*/ 171478 w 1259248"/>
                  <a:gd name="connsiteY110" fmla="*/ 374046 h 493109"/>
                  <a:gd name="connsiteX111" fmla="*/ 140521 w 1259248"/>
                  <a:gd name="connsiteY111" fmla="*/ 366902 h 493109"/>
                  <a:gd name="connsiteX112" fmla="*/ 128615 w 1259248"/>
                  <a:gd name="connsiteY112" fmla="*/ 359759 h 493109"/>
                  <a:gd name="connsiteX113" fmla="*/ 119090 w 1259248"/>
                  <a:gd name="connsiteY113" fmla="*/ 357377 h 493109"/>
                  <a:gd name="connsiteX114" fmla="*/ 107184 w 1259248"/>
                  <a:gd name="connsiteY114" fmla="*/ 350234 h 493109"/>
                  <a:gd name="connsiteX115" fmla="*/ 90515 w 1259248"/>
                  <a:gd name="connsiteY115" fmla="*/ 345471 h 493109"/>
                  <a:gd name="connsiteX116" fmla="*/ 69084 w 1259248"/>
                  <a:gd name="connsiteY116" fmla="*/ 335946 h 493109"/>
                  <a:gd name="connsiteX117" fmla="*/ 61940 w 1259248"/>
                  <a:gd name="connsiteY117" fmla="*/ 333565 h 493109"/>
                  <a:gd name="connsiteX118" fmla="*/ 40509 w 1259248"/>
                  <a:gd name="connsiteY118" fmla="*/ 319277 h 493109"/>
                  <a:gd name="connsiteX119" fmla="*/ 26221 w 1259248"/>
                  <a:gd name="connsiteY119" fmla="*/ 309752 h 493109"/>
                  <a:gd name="connsiteX120" fmla="*/ 11934 w 1259248"/>
                  <a:gd name="connsiteY120" fmla="*/ 293084 h 493109"/>
                  <a:gd name="connsiteX121" fmla="*/ 9553 w 1259248"/>
                  <a:gd name="connsiteY121" fmla="*/ 285940 h 493109"/>
                  <a:gd name="connsiteX122" fmla="*/ 28 w 1259248"/>
                  <a:gd name="connsiteY122" fmla="*/ 269271 h 493109"/>
                  <a:gd name="connsiteX123" fmla="*/ 11934 w 1259248"/>
                  <a:gd name="connsiteY123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47778 w 1259248"/>
                  <a:gd name="connsiteY55" fmla="*/ 357377 h 493109"/>
                  <a:gd name="connsiteX56" fmla="*/ 1038253 w 1259248"/>
                  <a:gd name="connsiteY56" fmla="*/ 354996 h 493109"/>
                  <a:gd name="connsiteX57" fmla="*/ 1023965 w 1259248"/>
                  <a:gd name="connsiteY57" fmla="*/ 350234 h 493109"/>
                  <a:gd name="connsiteX58" fmla="*/ 1012059 w 1259248"/>
                  <a:gd name="connsiteY58" fmla="*/ 347852 h 493109"/>
                  <a:gd name="connsiteX59" fmla="*/ 1004915 w 1259248"/>
                  <a:gd name="connsiteY59" fmla="*/ 345471 h 493109"/>
                  <a:gd name="connsiteX60" fmla="*/ 988246 w 1259248"/>
                  <a:gd name="connsiteY60" fmla="*/ 343090 h 493109"/>
                  <a:gd name="connsiteX61" fmla="*/ 964434 w 1259248"/>
                  <a:gd name="connsiteY61" fmla="*/ 338327 h 493109"/>
                  <a:gd name="connsiteX62" fmla="*/ 933478 w 1259248"/>
                  <a:gd name="connsiteY62" fmla="*/ 335946 h 493109"/>
                  <a:gd name="connsiteX63" fmla="*/ 909665 w 1259248"/>
                  <a:gd name="connsiteY63" fmla="*/ 374046 h 493109"/>
                  <a:gd name="connsiteX64" fmla="*/ 912046 w 1259248"/>
                  <a:gd name="connsiteY64" fmla="*/ 381190 h 493109"/>
                  <a:gd name="connsiteX65" fmla="*/ 909665 w 1259248"/>
                  <a:gd name="connsiteY65" fmla="*/ 416909 h 493109"/>
                  <a:gd name="connsiteX66" fmla="*/ 904903 w 1259248"/>
                  <a:gd name="connsiteY66" fmla="*/ 431196 h 493109"/>
                  <a:gd name="connsiteX67" fmla="*/ 890615 w 1259248"/>
                  <a:gd name="connsiteY67" fmla="*/ 443102 h 493109"/>
                  <a:gd name="connsiteX68" fmla="*/ 885853 w 1259248"/>
                  <a:gd name="connsiteY68" fmla="*/ 450246 h 493109"/>
                  <a:gd name="connsiteX69" fmla="*/ 878709 w 1259248"/>
                  <a:gd name="connsiteY69" fmla="*/ 455009 h 493109"/>
                  <a:gd name="connsiteX70" fmla="*/ 869184 w 1259248"/>
                  <a:gd name="connsiteY70" fmla="*/ 462152 h 493109"/>
                  <a:gd name="connsiteX71" fmla="*/ 862040 w 1259248"/>
                  <a:gd name="connsiteY71" fmla="*/ 466915 h 493109"/>
                  <a:gd name="connsiteX72" fmla="*/ 847753 w 1259248"/>
                  <a:gd name="connsiteY72" fmla="*/ 471677 h 493109"/>
                  <a:gd name="connsiteX73" fmla="*/ 838228 w 1259248"/>
                  <a:gd name="connsiteY73" fmla="*/ 476440 h 493109"/>
                  <a:gd name="connsiteX74" fmla="*/ 823940 w 1259248"/>
                  <a:gd name="connsiteY74" fmla="*/ 485965 h 493109"/>
                  <a:gd name="connsiteX75" fmla="*/ 814415 w 1259248"/>
                  <a:gd name="connsiteY75" fmla="*/ 488346 h 493109"/>
                  <a:gd name="connsiteX76" fmla="*/ 797746 w 1259248"/>
                  <a:gd name="connsiteY76" fmla="*/ 493109 h 493109"/>
                  <a:gd name="connsiteX77" fmla="*/ 771553 w 1259248"/>
                  <a:gd name="connsiteY77" fmla="*/ 490727 h 493109"/>
                  <a:gd name="connsiteX78" fmla="*/ 757265 w 1259248"/>
                  <a:gd name="connsiteY78" fmla="*/ 476440 h 493109"/>
                  <a:gd name="connsiteX79" fmla="*/ 745359 w 1259248"/>
                  <a:gd name="connsiteY79" fmla="*/ 462152 h 493109"/>
                  <a:gd name="connsiteX80" fmla="*/ 738215 w 1259248"/>
                  <a:gd name="connsiteY80" fmla="*/ 455009 h 493109"/>
                  <a:gd name="connsiteX81" fmla="*/ 731071 w 1259248"/>
                  <a:gd name="connsiteY81" fmla="*/ 440721 h 493109"/>
                  <a:gd name="connsiteX82" fmla="*/ 728690 w 1259248"/>
                  <a:gd name="connsiteY82" fmla="*/ 433577 h 493109"/>
                  <a:gd name="connsiteX83" fmla="*/ 723928 w 1259248"/>
                  <a:gd name="connsiteY83" fmla="*/ 424052 h 493109"/>
                  <a:gd name="connsiteX84" fmla="*/ 716784 w 1259248"/>
                  <a:gd name="connsiteY84" fmla="*/ 409765 h 493109"/>
                  <a:gd name="connsiteX85" fmla="*/ 714403 w 1259248"/>
                  <a:gd name="connsiteY85" fmla="*/ 381190 h 493109"/>
                  <a:gd name="connsiteX86" fmla="*/ 702496 w 1259248"/>
                  <a:gd name="connsiteY86" fmla="*/ 371665 h 493109"/>
                  <a:gd name="connsiteX87" fmla="*/ 690590 w 1259248"/>
                  <a:gd name="connsiteY87" fmla="*/ 366902 h 493109"/>
                  <a:gd name="connsiteX88" fmla="*/ 683446 w 1259248"/>
                  <a:gd name="connsiteY88" fmla="*/ 369284 h 493109"/>
                  <a:gd name="connsiteX89" fmla="*/ 681065 w 1259248"/>
                  <a:gd name="connsiteY89" fmla="*/ 378809 h 493109"/>
                  <a:gd name="connsiteX90" fmla="*/ 688209 w 1259248"/>
                  <a:gd name="connsiteY90" fmla="*/ 400240 h 493109"/>
                  <a:gd name="connsiteX91" fmla="*/ 690590 w 1259248"/>
                  <a:gd name="connsiteY91" fmla="*/ 412146 h 493109"/>
                  <a:gd name="connsiteX92" fmla="*/ 692971 w 1259248"/>
                  <a:gd name="connsiteY92" fmla="*/ 419290 h 493109"/>
                  <a:gd name="connsiteX93" fmla="*/ 690590 w 1259248"/>
                  <a:gd name="connsiteY93" fmla="*/ 452627 h 493109"/>
                  <a:gd name="connsiteX94" fmla="*/ 688209 w 1259248"/>
                  <a:gd name="connsiteY94" fmla="*/ 459771 h 493109"/>
                  <a:gd name="connsiteX95" fmla="*/ 666778 w 1259248"/>
                  <a:gd name="connsiteY95" fmla="*/ 471677 h 493109"/>
                  <a:gd name="connsiteX96" fmla="*/ 659634 w 1259248"/>
                  <a:gd name="connsiteY96" fmla="*/ 476440 h 493109"/>
                  <a:gd name="connsiteX97" fmla="*/ 619153 w 1259248"/>
                  <a:gd name="connsiteY97" fmla="*/ 474059 h 493109"/>
                  <a:gd name="connsiteX98" fmla="*/ 612009 w 1259248"/>
                  <a:gd name="connsiteY98" fmla="*/ 469296 h 493109"/>
                  <a:gd name="connsiteX99" fmla="*/ 602484 w 1259248"/>
                  <a:gd name="connsiteY99" fmla="*/ 462152 h 493109"/>
                  <a:gd name="connsiteX100" fmla="*/ 588196 w 1259248"/>
                  <a:gd name="connsiteY100" fmla="*/ 450246 h 493109"/>
                  <a:gd name="connsiteX101" fmla="*/ 571528 w 1259248"/>
                  <a:gd name="connsiteY101" fmla="*/ 428815 h 493109"/>
                  <a:gd name="connsiteX102" fmla="*/ 562003 w 1259248"/>
                  <a:gd name="connsiteY102" fmla="*/ 416909 h 493109"/>
                  <a:gd name="connsiteX103" fmla="*/ 559621 w 1259248"/>
                  <a:gd name="connsiteY103" fmla="*/ 409765 h 493109"/>
                  <a:gd name="connsiteX104" fmla="*/ 552478 w 1259248"/>
                  <a:gd name="connsiteY104" fmla="*/ 402621 h 493109"/>
                  <a:gd name="connsiteX105" fmla="*/ 550096 w 1259248"/>
                  <a:gd name="connsiteY105" fmla="*/ 395477 h 493109"/>
                  <a:gd name="connsiteX106" fmla="*/ 497709 w 1259248"/>
                  <a:gd name="connsiteY106" fmla="*/ 385952 h 493109"/>
                  <a:gd name="connsiteX107" fmla="*/ 209578 w 1259248"/>
                  <a:gd name="connsiteY107" fmla="*/ 383571 h 493109"/>
                  <a:gd name="connsiteX108" fmla="*/ 188146 w 1259248"/>
                  <a:gd name="connsiteY108" fmla="*/ 381190 h 493109"/>
                  <a:gd name="connsiteX109" fmla="*/ 171478 w 1259248"/>
                  <a:gd name="connsiteY109" fmla="*/ 374046 h 493109"/>
                  <a:gd name="connsiteX110" fmla="*/ 140521 w 1259248"/>
                  <a:gd name="connsiteY110" fmla="*/ 366902 h 493109"/>
                  <a:gd name="connsiteX111" fmla="*/ 128615 w 1259248"/>
                  <a:gd name="connsiteY111" fmla="*/ 359759 h 493109"/>
                  <a:gd name="connsiteX112" fmla="*/ 119090 w 1259248"/>
                  <a:gd name="connsiteY112" fmla="*/ 357377 h 493109"/>
                  <a:gd name="connsiteX113" fmla="*/ 107184 w 1259248"/>
                  <a:gd name="connsiteY113" fmla="*/ 350234 h 493109"/>
                  <a:gd name="connsiteX114" fmla="*/ 90515 w 1259248"/>
                  <a:gd name="connsiteY114" fmla="*/ 345471 h 493109"/>
                  <a:gd name="connsiteX115" fmla="*/ 69084 w 1259248"/>
                  <a:gd name="connsiteY115" fmla="*/ 335946 h 493109"/>
                  <a:gd name="connsiteX116" fmla="*/ 61940 w 1259248"/>
                  <a:gd name="connsiteY116" fmla="*/ 333565 h 493109"/>
                  <a:gd name="connsiteX117" fmla="*/ 40509 w 1259248"/>
                  <a:gd name="connsiteY117" fmla="*/ 319277 h 493109"/>
                  <a:gd name="connsiteX118" fmla="*/ 26221 w 1259248"/>
                  <a:gd name="connsiteY118" fmla="*/ 309752 h 493109"/>
                  <a:gd name="connsiteX119" fmla="*/ 11934 w 1259248"/>
                  <a:gd name="connsiteY119" fmla="*/ 293084 h 493109"/>
                  <a:gd name="connsiteX120" fmla="*/ 9553 w 1259248"/>
                  <a:gd name="connsiteY120" fmla="*/ 285940 h 493109"/>
                  <a:gd name="connsiteX121" fmla="*/ 28 w 1259248"/>
                  <a:gd name="connsiteY121" fmla="*/ 269271 h 493109"/>
                  <a:gd name="connsiteX122" fmla="*/ 11934 w 1259248"/>
                  <a:gd name="connsiteY12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38253 w 1259248"/>
                  <a:gd name="connsiteY55" fmla="*/ 354996 h 493109"/>
                  <a:gd name="connsiteX56" fmla="*/ 1023965 w 1259248"/>
                  <a:gd name="connsiteY56" fmla="*/ 350234 h 493109"/>
                  <a:gd name="connsiteX57" fmla="*/ 1012059 w 1259248"/>
                  <a:gd name="connsiteY57" fmla="*/ 347852 h 493109"/>
                  <a:gd name="connsiteX58" fmla="*/ 1004915 w 1259248"/>
                  <a:gd name="connsiteY58" fmla="*/ 345471 h 493109"/>
                  <a:gd name="connsiteX59" fmla="*/ 988246 w 1259248"/>
                  <a:gd name="connsiteY59" fmla="*/ 343090 h 493109"/>
                  <a:gd name="connsiteX60" fmla="*/ 964434 w 1259248"/>
                  <a:gd name="connsiteY60" fmla="*/ 338327 h 493109"/>
                  <a:gd name="connsiteX61" fmla="*/ 933478 w 1259248"/>
                  <a:gd name="connsiteY61" fmla="*/ 335946 h 493109"/>
                  <a:gd name="connsiteX62" fmla="*/ 909665 w 1259248"/>
                  <a:gd name="connsiteY62" fmla="*/ 374046 h 493109"/>
                  <a:gd name="connsiteX63" fmla="*/ 912046 w 1259248"/>
                  <a:gd name="connsiteY63" fmla="*/ 381190 h 493109"/>
                  <a:gd name="connsiteX64" fmla="*/ 909665 w 1259248"/>
                  <a:gd name="connsiteY64" fmla="*/ 416909 h 493109"/>
                  <a:gd name="connsiteX65" fmla="*/ 904903 w 1259248"/>
                  <a:gd name="connsiteY65" fmla="*/ 431196 h 493109"/>
                  <a:gd name="connsiteX66" fmla="*/ 890615 w 1259248"/>
                  <a:gd name="connsiteY66" fmla="*/ 443102 h 493109"/>
                  <a:gd name="connsiteX67" fmla="*/ 885853 w 1259248"/>
                  <a:gd name="connsiteY67" fmla="*/ 450246 h 493109"/>
                  <a:gd name="connsiteX68" fmla="*/ 878709 w 1259248"/>
                  <a:gd name="connsiteY68" fmla="*/ 455009 h 493109"/>
                  <a:gd name="connsiteX69" fmla="*/ 869184 w 1259248"/>
                  <a:gd name="connsiteY69" fmla="*/ 462152 h 493109"/>
                  <a:gd name="connsiteX70" fmla="*/ 862040 w 1259248"/>
                  <a:gd name="connsiteY70" fmla="*/ 466915 h 493109"/>
                  <a:gd name="connsiteX71" fmla="*/ 847753 w 1259248"/>
                  <a:gd name="connsiteY71" fmla="*/ 471677 h 493109"/>
                  <a:gd name="connsiteX72" fmla="*/ 838228 w 1259248"/>
                  <a:gd name="connsiteY72" fmla="*/ 476440 h 493109"/>
                  <a:gd name="connsiteX73" fmla="*/ 823940 w 1259248"/>
                  <a:gd name="connsiteY73" fmla="*/ 485965 h 493109"/>
                  <a:gd name="connsiteX74" fmla="*/ 814415 w 1259248"/>
                  <a:gd name="connsiteY74" fmla="*/ 488346 h 493109"/>
                  <a:gd name="connsiteX75" fmla="*/ 797746 w 1259248"/>
                  <a:gd name="connsiteY75" fmla="*/ 493109 h 493109"/>
                  <a:gd name="connsiteX76" fmla="*/ 771553 w 1259248"/>
                  <a:gd name="connsiteY76" fmla="*/ 490727 h 493109"/>
                  <a:gd name="connsiteX77" fmla="*/ 757265 w 1259248"/>
                  <a:gd name="connsiteY77" fmla="*/ 476440 h 493109"/>
                  <a:gd name="connsiteX78" fmla="*/ 745359 w 1259248"/>
                  <a:gd name="connsiteY78" fmla="*/ 462152 h 493109"/>
                  <a:gd name="connsiteX79" fmla="*/ 738215 w 1259248"/>
                  <a:gd name="connsiteY79" fmla="*/ 455009 h 493109"/>
                  <a:gd name="connsiteX80" fmla="*/ 731071 w 1259248"/>
                  <a:gd name="connsiteY80" fmla="*/ 440721 h 493109"/>
                  <a:gd name="connsiteX81" fmla="*/ 728690 w 1259248"/>
                  <a:gd name="connsiteY81" fmla="*/ 433577 h 493109"/>
                  <a:gd name="connsiteX82" fmla="*/ 723928 w 1259248"/>
                  <a:gd name="connsiteY82" fmla="*/ 424052 h 493109"/>
                  <a:gd name="connsiteX83" fmla="*/ 716784 w 1259248"/>
                  <a:gd name="connsiteY83" fmla="*/ 409765 h 493109"/>
                  <a:gd name="connsiteX84" fmla="*/ 714403 w 1259248"/>
                  <a:gd name="connsiteY84" fmla="*/ 381190 h 493109"/>
                  <a:gd name="connsiteX85" fmla="*/ 702496 w 1259248"/>
                  <a:gd name="connsiteY85" fmla="*/ 371665 h 493109"/>
                  <a:gd name="connsiteX86" fmla="*/ 690590 w 1259248"/>
                  <a:gd name="connsiteY86" fmla="*/ 366902 h 493109"/>
                  <a:gd name="connsiteX87" fmla="*/ 683446 w 1259248"/>
                  <a:gd name="connsiteY87" fmla="*/ 369284 h 493109"/>
                  <a:gd name="connsiteX88" fmla="*/ 681065 w 1259248"/>
                  <a:gd name="connsiteY88" fmla="*/ 378809 h 493109"/>
                  <a:gd name="connsiteX89" fmla="*/ 688209 w 1259248"/>
                  <a:gd name="connsiteY89" fmla="*/ 400240 h 493109"/>
                  <a:gd name="connsiteX90" fmla="*/ 690590 w 1259248"/>
                  <a:gd name="connsiteY90" fmla="*/ 412146 h 493109"/>
                  <a:gd name="connsiteX91" fmla="*/ 692971 w 1259248"/>
                  <a:gd name="connsiteY91" fmla="*/ 419290 h 493109"/>
                  <a:gd name="connsiteX92" fmla="*/ 690590 w 1259248"/>
                  <a:gd name="connsiteY92" fmla="*/ 452627 h 493109"/>
                  <a:gd name="connsiteX93" fmla="*/ 688209 w 1259248"/>
                  <a:gd name="connsiteY93" fmla="*/ 459771 h 493109"/>
                  <a:gd name="connsiteX94" fmla="*/ 666778 w 1259248"/>
                  <a:gd name="connsiteY94" fmla="*/ 471677 h 493109"/>
                  <a:gd name="connsiteX95" fmla="*/ 659634 w 1259248"/>
                  <a:gd name="connsiteY95" fmla="*/ 476440 h 493109"/>
                  <a:gd name="connsiteX96" fmla="*/ 619153 w 1259248"/>
                  <a:gd name="connsiteY96" fmla="*/ 474059 h 493109"/>
                  <a:gd name="connsiteX97" fmla="*/ 612009 w 1259248"/>
                  <a:gd name="connsiteY97" fmla="*/ 469296 h 493109"/>
                  <a:gd name="connsiteX98" fmla="*/ 602484 w 1259248"/>
                  <a:gd name="connsiteY98" fmla="*/ 462152 h 493109"/>
                  <a:gd name="connsiteX99" fmla="*/ 588196 w 1259248"/>
                  <a:gd name="connsiteY99" fmla="*/ 450246 h 493109"/>
                  <a:gd name="connsiteX100" fmla="*/ 571528 w 1259248"/>
                  <a:gd name="connsiteY100" fmla="*/ 428815 h 493109"/>
                  <a:gd name="connsiteX101" fmla="*/ 562003 w 1259248"/>
                  <a:gd name="connsiteY101" fmla="*/ 416909 h 493109"/>
                  <a:gd name="connsiteX102" fmla="*/ 559621 w 1259248"/>
                  <a:gd name="connsiteY102" fmla="*/ 409765 h 493109"/>
                  <a:gd name="connsiteX103" fmla="*/ 552478 w 1259248"/>
                  <a:gd name="connsiteY103" fmla="*/ 402621 h 493109"/>
                  <a:gd name="connsiteX104" fmla="*/ 550096 w 1259248"/>
                  <a:gd name="connsiteY104" fmla="*/ 395477 h 493109"/>
                  <a:gd name="connsiteX105" fmla="*/ 497709 w 1259248"/>
                  <a:gd name="connsiteY105" fmla="*/ 385952 h 493109"/>
                  <a:gd name="connsiteX106" fmla="*/ 209578 w 1259248"/>
                  <a:gd name="connsiteY106" fmla="*/ 383571 h 493109"/>
                  <a:gd name="connsiteX107" fmla="*/ 188146 w 1259248"/>
                  <a:gd name="connsiteY107" fmla="*/ 381190 h 493109"/>
                  <a:gd name="connsiteX108" fmla="*/ 171478 w 1259248"/>
                  <a:gd name="connsiteY108" fmla="*/ 374046 h 493109"/>
                  <a:gd name="connsiteX109" fmla="*/ 140521 w 1259248"/>
                  <a:gd name="connsiteY109" fmla="*/ 366902 h 493109"/>
                  <a:gd name="connsiteX110" fmla="*/ 128615 w 1259248"/>
                  <a:gd name="connsiteY110" fmla="*/ 359759 h 493109"/>
                  <a:gd name="connsiteX111" fmla="*/ 119090 w 1259248"/>
                  <a:gd name="connsiteY111" fmla="*/ 357377 h 493109"/>
                  <a:gd name="connsiteX112" fmla="*/ 107184 w 1259248"/>
                  <a:gd name="connsiteY112" fmla="*/ 350234 h 493109"/>
                  <a:gd name="connsiteX113" fmla="*/ 90515 w 1259248"/>
                  <a:gd name="connsiteY113" fmla="*/ 345471 h 493109"/>
                  <a:gd name="connsiteX114" fmla="*/ 69084 w 1259248"/>
                  <a:gd name="connsiteY114" fmla="*/ 335946 h 493109"/>
                  <a:gd name="connsiteX115" fmla="*/ 61940 w 1259248"/>
                  <a:gd name="connsiteY115" fmla="*/ 333565 h 493109"/>
                  <a:gd name="connsiteX116" fmla="*/ 40509 w 1259248"/>
                  <a:gd name="connsiteY116" fmla="*/ 319277 h 493109"/>
                  <a:gd name="connsiteX117" fmla="*/ 26221 w 1259248"/>
                  <a:gd name="connsiteY117" fmla="*/ 309752 h 493109"/>
                  <a:gd name="connsiteX118" fmla="*/ 11934 w 1259248"/>
                  <a:gd name="connsiteY118" fmla="*/ 293084 h 493109"/>
                  <a:gd name="connsiteX119" fmla="*/ 9553 w 1259248"/>
                  <a:gd name="connsiteY119" fmla="*/ 285940 h 493109"/>
                  <a:gd name="connsiteX120" fmla="*/ 28 w 1259248"/>
                  <a:gd name="connsiteY120" fmla="*/ 269271 h 493109"/>
                  <a:gd name="connsiteX121" fmla="*/ 11934 w 1259248"/>
                  <a:gd name="connsiteY121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23965 w 1259248"/>
                  <a:gd name="connsiteY55" fmla="*/ 350234 h 493109"/>
                  <a:gd name="connsiteX56" fmla="*/ 1012059 w 1259248"/>
                  <a:gd name="connsiteY56" fmla="*/ 347852 h 493109"/>
                  <a:gd name="connsiteX57" fmla="*/ 1004915 w 1259248"/>
                  <a:gd name="connsiteY57" fmla="*/ 345471 h 493109"/>
                  <a:gd name="connsiteX58" fmla="*/ 988246 w 1259248"/>
                  <a:gd name="connsiteY58" fmla="*/ 343090 h 493109"/>
                  <a:gd name="connsiteX59" fmla="*/ 964434 w 1259248"/>
                  <a:gd name="connsiteY59" fmla="*/ 338327 h 493109"/>
                  <a:gd name="connsiteX60" fmla="*/ 933478 w 1259248"/>
                  <a:gd name="connsiteY60" fmla="*/ 335946 h 493109"/>
                  <a:gd name="connsiteX61" fmla="*/ 909665 w 1259248"/>
                  <a:gd name="connsiteY61" fmla="*/ 374046 h 493109"/>
                  <a:gd name="connsiteX62" fmla="*/ 912046 w 1259248"/>
                  <a:gd name="connsiteY62" fmla="*/ 381190 h 493109"/>
                  <a:gd name="connsiteX63" fmla="*/ 909665 w 1259248"/>
                  <a:gd name="connsiteY63" fmla="*/ 416909 h 493109"/>
                  <a:gd name="connsiteX64" fmla="*/ 904903 w 1259248"/>
                  <a:gd name="connsiteY64" fmla="*/ 431196 h 493109"/>
                  <a:gd name="connsiteX65" fmla="*/ 890615 w 1259248"/>
                  <a:gd name="connsiteY65" fmla="*/ 443102 h 493109"/>
                  <a:gd name="connsiteX66" fmla="*/ 885853 w 1259248"/>
                  <a:gd name="connsiteY66" fmla="*/ 450246 h 493109"/>
                  <a:gd name="connsiteX67" fmla="*/ 878709 w 1259248"/>
                  <a:gd name="connsiteY67" fmla="*/ 455009 h 493109"/>
                  <a:gd name="connsiteX68" fmla="*/ 869184 w 1259248"/>
                  <a:gd name="connsiteY68" fmla="*/ 462152 h 493109"/>
                  <a:gd name="connsiteX69" fmla="*/ 862040 w 1259248"/>
                  <a:gd name="connsiteY69" fmla="*/ 466915 h 493109"/>
                  <a:gd name="connsiteX70" fmla="*/ 847753 w 1259248"/>
                  <a:gd name="connsiteY70" fmla="*/ 471677 h 493109"/>
                  <a:gd name="connsiteX71" fmla="*/ 838228 w 1259248"/>
                  <a:gd name="connsiteY71" fmla="*/ 476440 h 493109"/>
                  <a:gd name="connsiteX72" fmla="*/ 823940 w 1259248"/>
                  <a:gd name="connsiteY72" fmla="*/ 485965 h 493109"/>
                  <a:gd name="connsiteX73" fmla="*/ 814415 w 1259248"/>
                  <a:gd name="connsiteY73" fmla="*/ 488346 h 493109"/>
                  <a:gd name="connsiteX74" fmla="*/ 797746 w 1259248"/>
                  <a:gd name="connsiteY74" fmla="*/ 493109 h 493109"/>
                  <a:gd name="connsiteX75" fmla="*/ 771553 w 1259248"/>
                  <a:gd name="connsiteY75" fmla="*/ 490727 h 493109"/>
                  <a:gd name="connsiteX76" fmla="*/ 757265 w 1259248"/>
                  <a:gd name="connsiteY76" fmla="*/ 476440 h 493109"/>
                  <a:gd name="connsiteX77" fmla="*/ 745359 w 1259248"/>
                  <a:gd name="connsiteY77" fmla="*/ 462152 h 493109"/>
                  <a:gd name="connsiteX78" fmla="*/ 738215 w 1259248"/>
                  <a:gd name="connsiteY78" fmla="*/ 455009 h 493109"/>
                  <a:gd name="connsiteX79" fmla="*/ 731071 w 1259248"/>
                  <a:gd name="connsiteY79" fmla="*/ 440721 h 493109"/>
                  <a:gd name="connsiteX80" fmla="*/ 728690 w 1259248"/>
                  <a:gd name="connsiteY80" fmla="*/ 433577 h 493109"/>
                  <a:gd name="connsiteX81" fmla="*/ 723928 w 1259248"/>
                  <a:gd name="connsiteY81" fmla="*/ 424052 h 493109"/>
                  <a:gd name="connsiteX82" fmla="*/ 716784 w 1259248"/>
                  <a:gd name="connsiteY82" fmla="*/ 409765 h 493109"/>
                  <a:gd name="connsiteX83" fmla="*/ 714403 w 1259248"/>
                  <a:gd name="connsiteY83" fmla="*/ 381190 h 493109"/>
                  <a:gd name="connsiteX84" fmla="*/ 702496 w 1259248"/>
                  <a:gd name="connsiteY84" fmla="*/ 371665 h 493109"/>
                  <a:gd name="connsiteX85" fmla="*/ 690590 w 1259248"/>
                  <a:gd name="connsiteY85" fmla="*/ 366902 h 493109"/>
                  <a:gd name="connsiteX86" fmla="*/ 683446 w 1259248"/>
                  <a:gd name="connsiteY86" fmla="*/ 369284 h 493109"/>
                  <a:gd name="connsiteX87" fmla="*/ 681065 w 1259248"/>
                  <a:gd name="connsiteY87" fmla="*/ 378809 h 493109"/>
                  <a:gd name="connsiteX88" fmla="*/ 688209 w 1259248"/>
                  <a:gd name="connsiteY88" fmla="*/ 400240 h 493109"/>
                  <a:gd name="connsiteX89" fmla="*/ 690590 w 1259248"/>
                  <a:gd name="connsiteY89" fmla="*/ 412146 h 493109"/>
                  <a:gd name="connsiteX90" fmla="*/ 692971 w 1259248"/>
                  <a:gd name="connsiteY90" fmla="*/ 419290 h 493109"/>
                  <a:gd name="connsiteX91" fmla="*/ 690590 w 1259248"/>
                  <a:gd name="connsiteY91" fmla="*/ 452627 h 493109"/>
                  <a:gd name="connsiteX92" fmla="*/ 688209 w 1259248"/>
                  <a:gd name="connsiteY92" fmla="*/ 459771 h 493109"/>
                  <a:gd name="connsiteX93" fmla="*/ 666778 w 1259248"/>
                  <a:gd name="connsiteY93" fmla="*/ 471677 h 493109"/>
                  <a:gd name="connsiteX94" fmla="*/ 659634 w 1259248"/>
                  <a:gd name="connsiteY94" fmla="*/ 476440 h 493109"/>
                  <a:gd name="connsiteX95" fmla="*/ 619153 w 1259248"/>
                  <a:gd name="connsiteY95" fmla="*/ 474059 h 493109"/>
                  <a:gd name="connsiteX96" fmla="*/ 612009 w 1259248"/>
                  <a:gd name="connsiteY96" fmla="*/ 469296 h 493109"/>
                  <a:gd name="connsiteX97" fmla="*/ 602484 w 1259248"/>
                  <a:gd name="connsiteY97" fmla="*/ 462152 h 493109"/>
                  <a:gd name="connsiteX98" fmla="*/ 588196 w 1259248"/>
                  <a:gd name="connsiteY98" fmla="*/ 450246 h 493109"/>
                  <a:gd name="connsiteX99" fmla="*/ 571528 w 1259248"/>
                  <a:gd name="connsiteY99" fmla="*/ 428815 h 493109"/>
                  <a:gd name="connsiteX100" fmla="*/ 562003 w 1259248"/>
                  <a:gd name="connsiteY100" fmla="*/ 416909 h 493109"/>
                  <a:gd name="connsiteX101" fmla="*/ 559621 w 1259248"/>
                  <a:gd name="connsiteY101" fmla="*/ 409765 h 493109"/>
                  <a:gd name="connsiteX102" fmla="*/ 552478 w 1259248"/>
                  <a:gd name="connsiteY102" fmla="*/ 402621 h 493109"/>
                  <a:gd name="connsiteX103" fmla="*/ 550096 w 1259248"/>
                  <a:gd name="connsiteY103" fmla="*/ 395477 h 493109"/>
                  <a:gd name="connsiteX104" fmla="*/ 497709 w 1259248"/>
                  <a:gd name="connsiteY104" fmla="*/ 385952 h 493109"/>
                  <a:gd name="connsiteX105" fmla="*/ 209578 w 1259248"/>
                  <a:gd name="connsiteY105" fmla="*/ 383571 h 493109"/>
                  <a:gd name="connsiteX106" fmla="*/ 188146 w 1259248"/>
                  <a:gd name="connsiteY106" fmla="*/ 381190 h 493109"/>
                  <a:gd name="connsiteX107" fmla="*/ 171478 w 1259248"/>
                  <a:gd name="connsiteY107" fmla="*/ 374046 h 493109"/>
                  <a:gd name="connsiteX108" fmla="*/ 140521 w 1259248"/>
                  <a:gd name="connsiteY108" fmla="*/ 366902 h 493109"/>
                  <a:gd name="connsiteX109" fmla="*/ 128615 w 1259248"/>
                  <a:gd name="connsiteY109" fmla="*/ 359759 h 493109"/>
                  <a:gd name="connsiteX110" fmla="*/ 119090 w 1259248"/>
                  <a:gd name="connsiteY110" fmla="*/ 357377 h 493109"/>
                  <a:gd name="connsiteX111" fmla="*/ 107184 w 1259248"/>
                  <a:gd name="connsiteY111" fmla="*/ 350234 h 493109"/>
                  <a:gd name="connsiteX112" fmla="*/ 90515 w 1259248"/>
                  <a:gd name="connsiteY112" fmla="*/ 345471 h 493109"/>
                  <a:gd name="connsiteX113" fmla="*/ 69084 w 1259248"/>
                  <a:gd name="connsiteY113" fmla="*/ 335946 h 493109"/>
                  <a:gd name="connsiteX114" fmla="*/ 61940 w 1259248"/>
                  <a:gd name="connsiteY114" fmla="*/ 333565 h 493109"/>
                  <a:gd name="connsiteX115" fmla="*/ 40509 w 1259248"/>
                  <a:gd name="connsiteY115" fmla="*/ 319277 h 493109"/>
                  <a:gd name="connsiteX116" fmla="*/ 26221 w 1259248"/>
                  <a:gd name="connsiteY116" fmla="*/ 309752 h 493109"/>
                  <a:gd name="connsiteX117" fmla="*/ 11934 w 1259248"/>
                  <a:gd name="connsiteY117" fmla="*/ 293084 h 493109"/>
                  <a:gd name="connsiteX118" fmla="*/ 9553 w 1259248"/>
                  <a:gd name="connsiteY118" fmla="*/ 285940 h 493109"/>
                  <a:gd name="connsiteX119" fmla="*/ 28 w 1259248"/>
                  <a:gd name="connsiteY119" fmla="*/ 269271 h 493109"/>
                  <a:gd name="connsiteX120" fmla="*/ 11934 w 1259248"/>
                  <a:gd name="connsiteY12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1004915 w 1259248"/>
                  <a:gd name="connsiteY56" fmla="*/ 345471 h 493109"/>
                  <a:gd name="connsiteX57" fmla="*/ 988246 w 1259248"/>
                  <a:gd name="connsiteY57" fmla="*/ 343090 h 493109"/>
                  <a:gd name="connsiteX58" fmla="*/ 964434 w 1259248"/>
                  <a:gd name="connsiteY58" fmla="*/ 338327 h 493109"/>
                  <a:gd name="connsiteX59" fmla="*/ 933478 w 1259248"/>
                  <a:gd name="connsiteY59" fmla="*/ 335946 h 493109"/>
                  <a:gd name="connsiteX60" fmla="*/ 909665 w 1259248"/>
                  <a:gd name="connsiteY60" fmla="*/ 374046 h 493109"/>
                  <a:gd name="connsiteX61" fmla="*/ 912046 w 1259248"/>
                  <a:gd name="connsiteY61" fmla="*/ 381190 h 493109"/>
                  <a:gd name="connsiteX62" fmla="*/ 909665 w 1259248"/>
                  <a:gd name="connsiteY62" fmla="*/ 416909 h 493109"/>
                  <a:gd name="connsiteX63" fmla="*/ 904903 w 1259248"/>
                  <a:gd name="connsiteY63" fmla="*/ 431196 h 493109"/>
                  <a:gd name="connsiteX64" fmla="*/ 890615 w 1259248"/>
                  <a:gd name="connsiteY64" fmla="*/ 443102 h 493109"/>
                  <a:gd name="connsiteX65" fmla="*/ 885853 w 1259248"/>
                  <a:gd name="connsiteY65" fmla="*/ 450246 h 493109"/>
                  <a:gd name="connsiteX66" fmla="*/ 878709 w 1259248"/>
                  <a:gd name="connsiteY66" fmla="*/ 455009 h 493109"/>
                  <a:gd name="connsiteX67" fmla="*/ 869184 w 1259248"/>
                  <a:gd name="connsiteY67" fmla="*/ 462152 h 493109"/>
                  <a:gd name="connsiteX68" fmla="*/ 862040 w 1259248"/>
                  <a:gd name="connsiteY68" fmla="*/ 466915 h 493109"/>
                  <a:gd name="connsiteX69" fmla="*/ 847753 w 1259248"/>
                  <a:gd name="connsiteY69" fmla="*/ 471677 h 493109"/>
                  <a:gd name="connsiteX70" fmla="*/ 838228 w 1259248"/>
                  <a:gd name="connsiteY70" fmla="*/ 476440 h 493109"/>
                  <a:gd name="connsiteX71" fmla="*/ 823940 w 1259248"/>
                  <a:gd name="connsiteY71" fmla="*/ 485965 h 493109"/>
                  <a:gd name="connsiteX72" fmla="*/ 814415 w 1259248"/>
                  <a:gd name="connsiteY72" fmla="*/ 488346 h 493109"/>
                  <a:gd name="connsiteX73" fmla="*/ 797746 w 1259248"/>
                  <a:gd name="connsiteY73" fmla="*/ 493109 h 493109"/>
                  <a:gd name="connsiteX74" fmla="*/ 771553 w 1259248"/>
                  <a:gd name="connsiteY74" fmla="*/ 490727 h 493109"/>
                  <a:gd name="connsiteX75" fmla="*/ 757265 w 1259248"/>
                  <a:gd name="connsiteY75" fmla="*/ 476440 h 493109"/>
                  <a:gd name="connsiteX76" fmla="*/ 745359 w 1259248"/>
                  <a:gd name="connsiteY76" fmla="*/ 462152 h 493109"/>
                  <a:gd name="connsiteX77" fmla="*/ 738215 w 1259248"/>
                  <a:gd name="connsiteY77" fmla="*/ 455009 h 493109"/>
                  <a:gd name="connsiteX78" fmla="*/ 731071 w 1259248"/>
                  <a:gd name="connsiteY78" fmla="*/ 440721 h 493109"/>
                  <a:gd name="connsiteX79" fmla="*/ 728690 w 1259248"/>
                  <a:gd name="connsiteY79" fmla="*/ 433577 h 493109"/>
                  <a:gd name="connsiteX80" fmla="*/ 723928 w 1259248"/>
                  <a:gd name="connsiteY80" fmla="*/ 424052 h 493109"/>
                  <a:gd name="connsiteX81" fmla="*/ 716784 w 1259248"/>
                  <a:gd name="connsiteY81" fmla="*/ 409765 h 493109"/>
                  <a:gd name="connsiteX82" fmla="*/ 714403 w 1259248"/>
                  <a:gd name="connsiteY82" fmla="*/ 381190 h 493109"/>
                  <a:gd name="connsiteX83" fmla="*/ 702496 w 1259248"/>
                  <a:gd name="connsiteY83" fmla="*/ 371665 h 493109"/>
                  <a:gd name="connsiteX84" fmla="*/ 690590 w 1259248"/>
                  <a:gd name="connsiteY84" fmla="*/ 366902 h 493109"/>
                  <a:gd name="connsiteX85" fmla="*/ 683446 w 1259248"/>
                  <a:gd name="connsiteY85" fmla="*/ 369284 h 493109"/>
                  <a:gd name="connsiteX86" fmla="*/ 681065 w 1259248"/>
                  <a:gd name="connsiteY86" fmla="*/ 378809 h 493109"/>
                  <a:gd name="connsiteX87" fmla="*/ 688209 w 1259248"/>
                  <a:gd name="connsiteY87" fmla="*/ 400240 h 493109"/>
                  <a:gd name="connsiteX88" fmla="*/ 690590 w 1259248"/>
                  <a:gd name="connsiteY88" fmla="*/ 412146 h 493109"/>
                  <a:gd name="connsiteX89" fmla="*/ 692971 w 1259248"/>
                  <a:gd name="connsiteY89" fmla="*/ 419290 h 493109"/>
                  <a:gd name="connsiteX90" fmla="*/ 690590 w 1259248"/>
                  <a:gd name="connsiteY90" fmla="*/ 452627 h 493109"/>
                  <a:gd name="connsiteX91" fmla="*/ 688209 w 1259248"/>
                  <a:gd name="connsiteY91" fmla="*/ 459771 h 493109"/>
                  <a:gd name="connsiteX92" fmla="*/ 666778 w 1259248"/>
                  <a:gd name="connsiteY92" fmla="*/ 471677 h 493109"/>
                  <a:gd name="connsiteX93" fmla="*/ 659634 w 1259248"/>
                  <a:gd name="connsiteY93" fmla="*/ 476440 h 493109"/>
                  <a:gd name="connsiteX94" fmla="*/ 619153 w 1259248"/>
                  <a:gd name="connsiteY94" fmla="*/ 474059 h 493109"/>
                  <a:gd name="connsiteX95" fmla="*/ 612009 w 1259248"/>
                  <a:gd name="connsiteY95" fmla="*/ 469296 h 493109"/>
                  <a:gd name="connsiteX96" fmla="*/ 602484 w 1259248"/>
                  <a:gd name="connsiteY96" fmla="*/ 462152 h 493109"/>
                  <a:gd name="connsiteX97" fmla="*/ 588196 w 1259248"/>
                  <a:gd name="connsiteY97" fmla="*/ 450246 h 493109"/>
                  <a:gd name="connsiteX98" fmla="*/ 571528 w 1259248"/>
                  <a:gd name="connsiteY98" fmla="*/ 428815 h 493109"/>
                  <a:gd name="connsiteX99" fmla="*/ 562003 w 1259248"/>
                  <a:gd name="connsiteY99" fmla="*/ 416909 h 493109"/>
                  <a:gd name="connsiteX100" fmla="*/ 559621 w 1259248"/>
                  <a:gd name="connsiteY100" fmla="*/ 409765 h 493109"/>
                  <a:gd name="connsiteX101" fmla="*/ 552478 w 1259248"/>
                  <a:gd name="connsiteY101" fmla="*/ 402621 h 493109"/>
                  <a:gd name="connsiteX102" fmla="*/ 550096 w 1259248"/>
                  <a:gd name="connsiteY102" fmla="*/ 395477 h 493109"/>
                  <a:gd name="connsiteX103" fmla="*/ 497709 w 1259248"/>
                  <a:gd name="connsiteY103" fmla="*/ 385952 h 493109"/>
                  <a:gd name="connsiteX104" fmla="*/ 209578 w 1259248"/>
                  <a:gd name="connsiteY104" fmla="*/ 383571 h 493109"/>
                  <a:gd name="connsiteX105" fmla="*/ 188146 w 1259248"/>
                  <a:gd name="connsiteY105" fmla="*/ 381190 h 493109"/>
                  <a:gd name="connsiteX106" fmla="*/ 171478 w 1259248"/>
                  <a:gd name="connsiteY106" fmla="*/ 374046 h 493109"/>
                  <a:gd name="connsiteX107" fmla="*/ 140521 w 1259248"/>
                  <a:gd name="connsiteY107" fmla="*/ 366902 h 493109"/>
                  <a:gd name="connsiteX108" fmla="*/ 128615 w 1259248"/>
                  <a:gd name="connsiteY108" fmla="*/ 359759 h 493109"/>
                  <a:gd name="connsiteX109" fmla="*/ 119090 w 1259248"/>
                  <a:gd name="connsiteY109" fmla="*/ 357377 h 493109"/>
                  <a:gd name="connsiteX110" fmla="*/ 107184 w 1259248"/>
                  <a:gd name="connsiteY110" fmla="*/ 350234 h 493109"/>
                  <a:gd name="connsiteX111" fmla="*/ 90515 w 1259248"/>
                  <a:gd name="connsiteY111" fmla="*/ 345471 h 493109"/>
                  <a:gd name="connsiteX112" fmla="*/ 69084 w 1259248"/>
                  <a:gd name="connsiteY112" fmla="*/ 335946 h 493109"/>
                  <a:gd name="connsiteX113" fmla="*/ 61940 w 1259248"/>
                  <a:gd name="connsiteY113" fmla="*/ 333565 h 493109"/>
                  <a:gd name="connsiteX114" fmla="*/ 40509 w 1259248"/>
                  <a:gd name="connsiteY114" fmla="*/ 319277 h 493109"/>
                  <a:gd name="connsiteX115" fmla="*/ 26221 w 1259248"/>
                  <a:gd name="connsiteY115" fmla="*/ 309752 h 493109"/>
                  <a:gd name="connsiteX116" fmla="*/ 11934 w 1259248"/>
                  <a:gd name="connsiteY116" fmla="*/ 293084 h 493109"/>
                  <a:gd name="connsiteX117" fmla="*/ 9553 w 1259248"/>
                  <a:gd name="connsiteY117" fmla="*/ 285940 h 493109"/>
                  <a:gd name="connsiteX118" fmla="*/ 28 w 1259248"/>
                  <a:gd name="connsiteY118" fmla="*/ 269271 h 493109"/>
                  <a:gd name="connsiteX119" fmla="*/ 11934 w 1259248"/>
                  <a:gd name="connsiteY119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1004915 w 1259248"/>
                  <a:gd name="connsiteY56" fmla="*/ 345471 h 493109"/>
                  <a:gd name="connsiteX57" fmla="*/ 964434 w 1259248"/>
                  <a:gd name="connsiteY57" fmla="*/ 338327 h 493109"/>
                  <a:gd name="connsiteX58" fmla="*/ 933478 w 1259248"/>
                  <a:gd name="connsiteY58" fmla="*/ 335946 h 493109"/>
                  <a:gd name="connsiteX59" fmla="*/ 909665 w 1259248"/>
                  <a:gd name="connsiteY59" fmla="*/ 374046 h 493109"/>
                  <a:gd name="connsiteX60" fmla="*/ 912046 w 1259248"/>
                  <a:gd name="connsiteY60" fmla="*/ 381190 h 493109"/>
                  <a:gd name="connsiteX61" fmla="*/ 909665 w 1259248"/>
                  <a:gd name="connsiteY61" fmla="*/ 416909 h 493109"/>
                  <a:gd name="connsiteX62" fmla="*/ 904903 w 1259248"/>
                  <a:gd name="connsiteY62" fmla="*/ 431196 h 493109"/>
                  <a:gd name="connsiteX63" fmla="*/ 890615 w 1259248"/>
                  <a:gd name="connsiteY63" fmla="*/ 443102 h 493109"/>
                  <a:gd name="connsiteX64" fmla="*/ 885853 w 1259248"/>
                  <a:gd name="connsiteY64" fmla="*/ 450246 h 493109"/>
                  <a:gd name="connsiteX65" fmla="*/ 878709 w 1259248"/>
                  <a:gd name="connsiteY65" fmla="*/ 455009 h 493109"/>
                  <a:gd name="connsiteX66" fmla="*/ 869184 w 1259248"/>
                  <a:gd name="connsiteY66" fmla="*/ 462152 h 493109"/>
                  <a:gd name="connsiteX67" fmla="*/ 862040 w 1259248"/>
                  <a:gd name="connsiteY67" fmla="*/ 466915 h 493109"/>
                  <a:gd name="connsiteX68" fmla="*/ 847753 w 1259248"/>
                  <a:gd name="connsiteY68" fmla="*/ 471677 h 493109"/>
                  <a:gd name="connsiteX69" fmla="*/ 838228 w 1259248"/>
                  <a:gd name="connsiteY69" fmla="*/ 476440 h 493109"/>
                  <a:gd name="connsiteX70" fmla="*/ 823940 w 1259248"/>
                  <a:gd name="connsiteY70" fmla="*/ 485965 h 493109"/>
                  <a:gd name="connsiteX71" fmla="*/ 814415 w 1259248"/>
                  <a:gd name="connsiteY71" fmla="*/ 488346 h 493109"/>
                  <a:gd name="connsiteX72" fmla="*/ 797746 w 1259248"/>
                  <a:gd name="connsiteY72" fmla="*/ 493109 h 493109"/>
                  <a:gd name="connsiteX73" fmla="*/ 771553 w 1259248"/>
                  <a:gd name="connsiteY73" fmla="*/ 490727 h 493109"/>
                  <a:gd name="connsiteX74" fmla="*/ 757265 w 1259248"/>
                  <a:gd name="connsiteY74" fmla="*/ 476440 h 493109"/>
                  <a:gd name="connsiteX75" fmla="*/ 745359 w 1259248"/>
                  <a:gd name="connsiteY75" fmla="*/ 462152 h 493109"/>
                  <a:gd name="connsiteX76" fmla="*/ 738215 w 1259248"/>
                  <a:gd name="connsiteY76" fmla="*/ 455009 h 493109"/>
                  <a:gd name="connsiteX77" fmla="*/ 731071 w 1259248"/>
                  <a:gd name="connsiteY77" fmla="*/ 440721 h 493109"/>
                  <a:gd name="connsiteX78" fmla="*/ 728690 w 1259248"/>
                  <a:gd name="connsiteY78" fmla="*/ 433577 h 493109"/>
                  <a:gd name="connsiteX79" fmla="*/ 723928 w 1259248"/>
                  <a:gd name="connsiteY79" fmla="*/ 424052 h 493109"/>
                  <a:gd name="connsiteX80" fmla="*/ 716784 w 1259248"/>
                  <a:gd name="connsiteY80" fmla="*/ 409765 h 493109"/>
                  <a:gd name="connsiteX81" fmla="*/ 714403 w 1259248"/>
                  <a:gd name="connsiteY81" fmla="*/ 381190 h 493109"/>
                  <a:gd name="connsiteX82" fmla="*/ 702496 w 1259248"/>
                  <a:gd name="connsiteY82" fmla="*/ 371665 h 493109"/>
                  <a:gd name="connsiteX83" fmla="*/ 690590 w 1259248"/>
                  <a:gd name="connsiteY83" fmla="*/ 366902 h 493109"/>
                  <a:gd name="connsiteX84" fmla="*/ 683446 w 1259248"/>
                  <a:gd name="connsiteY84" fmla="*/ 369284 h 493109"/>
                  <a:gd name="connsiteX85" fmla="*/ 681065 w 1259248"/>
                  <a:gd name="connsiteY85" fmla="*/ 378809 h 493109"/>
                  <a:gd name="connsiteX86" fmla="*/ 688209 w 1259248"/>
                  <a:gd name="connsiteY86" fmla="*/ 400240 h 493109"/>
                  <a:gd name="connsiteX87" fmla="*/ 690590 w 1259248"/>
                  <a:gd name="connsiteY87" fmla="*/ 412146 h 493109"/>
                  <a:gd name="connsiteX88" fmla="*/ 692971 w 1259248"/>
                  <a:gd name="connsiteY88" fmla="*/ 419290 h 493109"/>
                  <a:gd name="connsiteX89" fmla="*/ 690590 w 1259248"/>
                  <a:gd name="connsiteY89" fmla="*/ 452627 h 493109"/>
                  <a:gd name="connsiteX90" fmla="*/ 688209 w 1259248"/>
                  <a:gd name="connsiteY90" fmla="*/ 459771 h 493109"/>
                  <a:gd name="connsiteX91" fmla="*/ 666778 w 1259248"/>
                  <a:gd name="connsiteY91" fmla="*/ 471677 h 493109"/>
                  <a:gd name="connsiteX92" fmla="*/ 659634 w 1259248"/>
                  <a:gd name="connsiteY92" fmla="*/ 476440 h 493109"/>
                  <a:gd name="connsiteX93" fmla="*/ 619153 w 1259248"/>
                  <a:gd name="connsiteY93" fmla="*/ 474059 h 493109"/>
                  <a:gd name="connsiteX94" fmla="*/ 612009 w 1259248"/>
                  <a:gd name="connsiteY94" fmla="*/ 469296 h 493109"/>
                  <a:gd name="connsiteX95" fmla="*/ 602484 w 1259248"/>
                  <a:gd name="connsiteY95" fmla="*/ 462152 h 493109"/>
                  <a:gd name="connsiteX96" fmla="*/ 588196 w 1259248"/>
                  <a:gd name="connsiteY96" fmla="*/ 450246 h 493109"/>
                  <a:gd name="connsiteX97" fmla="*/ 571528 w 1259248"/>
                  <a:gd name="connsiteY97" fmla="*/ 428815 h 493109"/>
                  <a:gd name="connsiteX98" fmla="*/ 562003 w 1259248"/>
                  <a:gd name="connsiteY98" fmla="*/ 416909 h 493109"/>
                  <a:gd name="connsiteX99" fmla="*/ 559621 w 1259248"/>
                  <a:gd name="connsiteY99" fmla="*/ 409765 h 493109"/>
                  <a:gd name="connsiteX100" fmla="*/ 552478 w 1259248"/>
                  <a:gd name="connsiteY100" fmla="*/ 402621 h 493109"/>
                  <a:gd name="connsiteX101" fmla="*/ 550096 w 1259248"/>
                  <a:gd name="connsiteY101" fmla="*/ 395477 h 493109"/>
                  <a:gd name="connsiteX102" fmla="*/ 497709 w 1259248"/>
                  <a:gd name="connsiteY102" fmla="*/ 385952 h 493109"/>
                  <a:gd name="connsiteX103" fmla="*/ 209578 w 1259248"/>
                  <a:gd name="connsiteY103" fmla="*/ 383571 h 493109"/>
                  <a:gd name="connsiteX104" fmla="*/ 188146 w 1259248"/>
                  <a:gd name="connsiteY104" fmla="*/ 381190 h 493109"/>
                  <a:gd name="connsiteX105" fmla="*/ 171478 w 1259248"/>
                  <a:gd name="connsiteY105" fmla="*/ 374046 h 493109"/>
                  <a:gd name="connsiteX106" fmla="*/ 140521 w 1259248"/>
                  <a:gd name="connsiteY106" fmla="*/ 366902 h 493109"/>
                  <a:gd name="connsiteX107" fmla="*/ 128615 w 1259248"/>
                  <a:gd name="connsiteY107" fmla="*/ 359759 h 493109"/>
                  <a:gd name="connsiteX108" fmla="*/ 119090 w 1259248"/>
                  <a:gd name="connsiteY108" fmla="*/ 357377 h 493109"/>
                  <a:gd name="connsiteX109" fmla="*/ 107184 w 1259248"/>
                  <a:gd name="connsiteY109" fmla="*/ 350234 h 493109"/>
                  <a:gd name="connsiteX110" fmla="*/ 90515 w 1259248"/>
                  <a:gd name="connsiteY110" fmla="*/ 345471 h 493109"/>
                  <a:gd name="connsiteX111" fmla="*/ 69084 w 1259248"/>
                  <a:gd name="connsiteY111" fmla="*/ 335946 h 493109"/>
                  <a:gd name="connsiteX112" fmla="*/ 61940 w 1259248"/>
                  <a:gd name="connsiteY112" fmla="*/ 333565 h 493109"/>
                  <a:gd name="connsiteX113" fmla="*/ 40509 w 1259248"/>
                  <a:gd name="connsiteY113" fmla="*/ 319277 h 493109"/>
                  <a:gd name="connsiteX114" fmla="*/ 26221 w 1259248"/>
                  <a:gd name="connsiteY114" fmla="*/ 309752 h 493109"/>
                  <a:gd name="connsiteX115" fmla="*/ 11934 w 1259248"/>
                  <a:gd name="connsiteY115" fmla="*/ 293084 h 493109"/>
                  <a:gd name="connsiteX116" fmla="*/ 9553 w 1259248"/>
                  <a:gd name="connsiteY116" fmla="*/ 285940 h 493109"/>
                  <a:gd name="connsiteX117" fmla="*/ 28 w 1259248"/>
                  <a:gd name="connsiteY117" fmla="*/ 269271 h 493109"/>
                  <a:gd name="connsiteX118" fmla="*/ 11934 w 1259248"/>
                  <a:gd name="connsiteY118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909665 w 1259248"/>
                  <a:gd name="connsiteY58" fmla="*/ 374046 h 493109"/>
                  <a:gd name="connsiteX59" fmla="*/ 912046 w 1259248"/>
                  <a:gd name="connsiteY59" fmla="*/ 381190 h 493109"/>
                  <a:gd name="connsiteX60" fmla="*/ 909665 w 1259248"/>
                  <a:gd name="connsiteY60" fmla="*/ 416909 h 493109"/>
                  <a:gd name="connsiteX61" fmla="*/ 904903 w 1259248"/>
                  <a:gd name="connsiteY61" fmla="*/ 431196 h 493109"/>
                  <a:gd name="connsiteX62" fmla="*/ 890615 w 1259248"/>
                  <a:gd name="connsiteY62" fmla="*/ 443102 h 493109"/>
                  <a:gd name="connsiteX63" fmla="*/ 885853 w 1259248"/>
                  <a:gd name="connsiteY63" fmla="*/ 450246 h 493109"/>
                  <a:gd name="connsiteX64" fmla="*/ 878709 w 1259248"/>
                  <a:gd name="connsiteY64" fmla="*/ 455009 h 493109"/>
                  <a:gd name="connsiteX65" fmla="*/ 869184 w 1259248"/>
                  <a:gd name="connsiteY65" fmla="*/ 462152 h 493109"/>
                  <a:gd name="connsiteX66" fmla="*/ 862040 w 1259248"/>
                  <a:gd name="connsiteY66" fmla="*/ 466915 h 493109"/>
                  <a:gd name="connsiteX67" fmla="*/ 847753 w 1259248"/>
                  <a:gd name="connsiteY67" fmla="*/ 471677 h 493109"/>
                  <a:gd name="connsiteX68" fmla="*/ 838228 w 1259248"/>
                  <a:gd name="connsiteY68" fmla="*/ 476440 h 493109"/>
                  <a:gd name="connsiteX69" fmla="*/ 823940 w 1259248"/>
                  <a:gd name="connsiteY69" fmla="*/ 485965 h 493109"/>
                  <a:gd name="connsiteX70" fmla="*/ 814415 w 1259248"/>
                  <a:gd name="connsiteY70" fmla="*/ 488346 h 493109"/>
                  <a:gd name="connsiteX71" fmla="*/ 797746 w 1259248"/>
                  <a:gd name="connsiteY71" fmla="*/ 493109 h 493109"/>
                  <a:gd name="connsiteX72" fmla="*/ 771553 w 1259248"/>
                  <a:gd name="connsiteY72" fmla="*/ 490727 h 493109"/>
                  <a:gd name="connsiteX73" fmla="*/ 757265 w 1259248"/>
                  <a:gd name="connsiteY73" fmla="*/ 476440 h 493109"/>
                  <a:gd name="connsiteX74" fmla="*/ 745359 w 1259248"/>
                  <a:gd name="connsiteY74" fmla="*/ 462152 h 493109"/>
                  <a:gd name="connsiteX75" fmla="*/ 738215 w 1259248"/>
                  <a:gd name="connsiteY75" fmla="*/ 455009 h 493109"/>
                  <a:gd name="connsiteX76" fmla="*/ 731071 w 1259248"/>
                  <a:gd name="connsiteY76" fmla="*/ 440721 h 493109"/>
                  <a:gd name="connsiteX77" fmla="*/ 728690 w 1259248"/>
                  <a:gd name="connsiteY77" fmla="*/ 433577 h 493109"/>
                  <a:gd name="connsiteX78" fmla="*/ 723928 w 1259248"/>
                  <a:gd name="connsiteY78" fmla="*/ 424052 h 493109"/>
                  <a:gd name="connsiteX79" fmla="*/ 716784 w 1259248"/>
                  <a:gd name="connsiteY79" fmla="*/ 409765 h 493109"/>
                  <a:gd name="connsiteX80" fmla="*/ 714403 w 1259248"/>
                  <a:gd name="connsiteY80" fmla="*/ 381190 h 493109"/>
                  <a:gd name="connsiteX81" fmla="*/ 702496 w 1259248"/>
                  <a:gd name="connsiteY81" fmla="*/ 371665 h 493109"/>
                  <a:gd name="connsiteX82" fmla="*/ 690590 w 1259248"/>
                  <a:gd name="connsiteY82" fmla="*/ 366902 h 493109"/>
                  <a:gd name="connsiteX83" fmla="*/ 683446 w 1259248"/>
                  <a:gd name="connsiteY83" fmla="*/ 369284 h 493109"/>
                  <a:gd name="connsiteX84" fmla="*/ 681065 w 1259248"/>
                  <a:gd name="connsiteY84" fmla="*/ 378809 h 493109"/>
                  <a:gd name="connsiteX85" fmla="*/ 688209 w 1259248"/>
                  <a:gd name="connsiteY85" fmla="*/ 400240 h 493109"/>
                  <a:gd name="connsiteX86" fmla="*/ 690590 w 1259248"/>
                  <a:gd name="connsiteY86" fmla="*/ 412146 h 493109"/>
                  <a:gd name="connsiteX87" fmla="*/ 692971 w 1259248"/>
                  <a:gd name="connsiteY87" fmla="*/ 419290 h 493109"/>
                  <a:gd name="connsiteX88" fmla="*/ 690590 w 1259248"/>
                  <a:gd name="connsiteY88" fmla="*/ 452627 h 493109"/>
                  <a:gd name="connsiteX89" fmla="*/ 688209 w 1259248"/>
                  <a:gd name="connsiteY89" fmla="*/ 459771 h 493109"/>
                  <a:gd name="connsiteX90" fmla="*/ 666778 w 1259248"/>
                  <a:gd name="connsiteY90" fmla="*/ 471677 h 493109"/>
                  <a:gd name="connsiteX91" fmla="*/ 659634 w 1259248"/>
                  <a:gd name="connsiteY91" fmla="*/ 476440 h 493109"/>
                  <a:gd name="connsiteX92" fmla="*/ 619153 w 1259248"/>
                  <a:gd name="connsiteY92" fmla="*/ 474059 h 493109"/>
                  <a:gd name="connsiteX93" fmla="*/ 612009 w 1259248"/>
                  <a:gd name="connsiteY93" fmla="*/ 469296 h 493109"/>
                  <a:gd name="connsiteX94" fmla="*/ 602484 w 1259248"/>
                  <a:gd name="connsiteY94" fmla="*/ 462152 h 493109"/>
                  <a:gd name="connsiteX95" fmla="*/ 588196 w 1259248"/>
                  <a:gd name="connsiteY95" fmla="*/ 450246 h 493109"/>
                  <a:gd name="connsiteX96" fmla="*/ 571528 w 1259248"/>
                  <a:gd name="connsiteY96" fmla="*/ 428815 h 493109"/>
                  <a:gd name="connsiteX97" fmla="*/ 562003 w 1259248"/>
                  <a:gd name="connsiteY97" fmla="*/ 416909 h 493109"/>
                  <a:gd name="connsiteX98" fmla="*/ 559621 w 1259248"/>
                  <a:gd name="connsiteY98" fmla="*/ 409765 h 493109"/>
                  <a:gd name="connsiteX99" fmla="*/ 552478 w 1259248"/>
                  <a:gd name="connsiteY99" fmla="*/ 402621 h 493109"/>
                  <a:gd name="connsiteX100" fmla="*/ 550096 w 1259248"/>
                  <a:gd name="connsiteY100" fmla="*/ 395477 h 493109"/>
                  <a:gd name="connsiteX101" fmla="*/ 497709 w 1259248"/>
                  <a:gd name="connsiteY101" fmla="*/ 385952 h 493109"/>
                  <a:gd name="connsiteX102" fmla="*/ 209578 w 1259248"/>
                  <a:gd name="connsiteY102" fmla="*/ 383571 h 493109"/>
                  <a:gd name="connsiteX103" fmla="*/ 188146 w 1259248"/>
                  <a:gd name="connsiteY103" fmla="*/ 381190 h 493109"/>
                  <a:gd name="connsiteX104" fmla="*/ 171478 w 1259248"/>
                  <a:gd name="connsiteY104" fmla="*/ 374046 h 493109"/>
                  <a:gd name="connsiteX105" fmla="*/ 140521 w 1259248"/>
                  <a:gd name="connsiteY105" fmla="*/ 366902 h 493109"/>
                  <a:gd name="connsiteX106" fmla="*/ 128615 w 1259248"/>
                  <a:gd name="connsiteY106" fmla="*/ 359759 h 493109"/>
                  <a:gd name="connsiteX107" fmla="*/ 119090 w 1259248"/>
                  <a:gd name="connsiteY107" fmla="*/ 357377 h 493109"/>
                  <a:gd name="connsiteX108" fmla="*/ 107184 w 1259248"/>
                  <a:gd name="connsiteY108" fmla="*/ 350234 h 493109"/>
                  <a:gd name="connsiteX109" fmla="*/ 90515 w 1259248"/>
                  <a:gd name="connsiteY109" fmla="*/ 345471 h 493109"/>
                  <a:gd name="connsiteX110" fmla="*/ 69084 w 1259248"/>
                  <a:gd name="connsiteY110" fmla="*/ 335946 h 493109"/>
                  <a:gd name="connsiteX111" fmla="*/ 61940 w 1259248"/>
                  <a:gd name="connsiteY111" fmla="*/ 333565 h 493109"/>
                  <a:gd name="connsiteX112" fmla="*/ 40509 w 1259248"/>
                  <a:gd name="connsiteY112" fmla="*/ 319277 h 493109"/>
                  <a:gd name="connsiteX113" fmla="*/ 26221 w 1259248"/>
                  <a:gd name="connsiteY113" fmla="*/ 309752 h 493109"/>
                  <a:gd name="connsiteX114" fmla="*/ 11934 w 1259248"/>
                  <a:gd name="connsiteY114" fmla="*/ 293084 h 493109"/>
                  <a:gd name="connsiteX115" fmla="*/ 9553 w 1259248"/>
                  <a:gd name="connsiteY115" fmla="*/ 285940 h 493109"/>
                  <a:gd name="connsiteX116" fmla="*/ 28 w 1259248"/>
                  <a:gd name="connsiteY116" fmla="*/ 269271 h 493109"/>
                  <a:gd name="connsiteX117" fmla="*/ 11934 w 1259248"/>
                  <a:gd name="connsiteY11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12046 w 1259248"/>
                  <a:gd name="connsiteY59" fmla="*/ 381190 h 493109"/>
                  <a:gd name="connsiteX60" fmla="*/ 909665 w 1259248"/>
                  <a:gd name="connsiteY60" fmla="*/ 416909 h 493109"/>
                  <a:gd name="connsiteX61" fmla="*/ 904903 w 1259248"/>
                  <a:gd name="connsiteY61" fmla="*/ 431196 h 493109"/>
                  <a:gd name="connsiteX62" fmla="*/ 890615 w 1259248"/>
                  <a:gd name="connsiteY62" fmla="*/ 443102 h 493109"/>
                  <a:gd name="connsiteX63" fmla="*/ 885853 w 1259248"/>
                  <a:gd name="connsiteY63" fmla="*/ 450246 h 493109"/>
                  <a:gd name="connsiteX64" fmla="*/ 878709 w 1259248"/>
                  <a:gd name="connsiteY64" fmla="*/ 455009 h 493109"/>
                  <a:gd name="connsiteX65" fmla="*/ 869184 w 1259248"/>
                  <a:gd name="connsiteY65" fmla="*/ 462152 h 493109"/>
                  <a:gd name="connsiteX66" fmla="*/ 862040 w 1259248"/>
                  <a:gd name="connsiteY66" fmla="*/ 466915 h 493109"/>
                  <a:gd name="connsiteX67" fmla="*/ 847753 w 1259248"/>
                  <a:gd name="connsiteY67" fmla="*/ 471677 h 493109"/>
                  <a:gd name="connsiteX68" fmla="*/ 838228 w 1259248"/>
                  <a:gd name="connsiteY68" fmla="*/ 476440 h 493109"/>
                  <a:gd name="connsiteX69" fmla="*/ 823940 w 1259248"/>
                  <a:gd name="connsiteY69" fmla="*/ 485965 h 493109"/>
                  <a:gd name="connsiteX70" fmla="*/ 814415 w 1259248"/>
                  <a:gd name="connsiteY70" fmla="*/ 488346 h 493109"/>
                  <a:gd name="connsiteX71" fmla="*/ 797746 w 1259248"/>
                  <a:gd name="connsiteY71" fmla="*/ 493109 h 493109"/>
                  <a:gd name="connsiteX72" fmla="*/ 771553 w 1259248"/>
                  <a:gd name="connsiteY72" fmla="*/ 490727 h 493109"/>
                  <a:gd name="connsiteX73" fmla="*/ 757265 w 1259248"/>
                  <a:gd name="connsiteY73" fmla="*/ 476440 h 493109"/>
                  <a:gd name="connsiteX74" fmla="*/ 745359 w 1259248"/>
                  <a:gd name="connsiteY74" fmla="*/ 462152 h 493109"/>
                  <a:gd name="connsiteX75" fmla="*/ 738215 w 1259248"/>
                  <a:gd name="connsiteY75" fmla="*/ 455009 h 493109"/>
                  <a:gd name="connsiteX76" fmla="*/ 731071 w 1259248"/>
                  <a:gd name="connsiteY76" fmla="*/ 440721 h 493109"/>
                  <a:gd name="connsiteX77" fmla="*/ 728690 w 1259248"/>
                  <a:gd name="connsiteY77" fmla="*/ 433577 h 493109"/>
                  <a:gd name="connsiteX78" fmla="*/ 723928 w 1259248"/>
                  <a:gd name="connsiteY78" fmla="*/ 424052 h 493109"/>
                  <a:gd name="connsiteX79" fmla="*/ 716784 w 1259248"/>
                  <a:gd name="connsiteY79" fmla="*/ 409765 h 493109"/>
                  <a:gd name="connsiteX80" fmla="*/ 714403 w 1259248"/>
                  <a:gd name="connsiteY80" fmla="*/ 381190 h 493109"/>
                  <a:gd name="connsiteX81" fmla="*/ 702496 w 1259248"/>
                  <a:gd name="connsiteY81" fmla="*/ 371665 h 493109"/>
                  <a:gd name="connsiteX82" fmla="*/ 690590 w 1259248"/>
                  <a:gd name="connsiteY82" fmla="*/ 366902 h 493109"/>
                  <a:gd name="connsiteX83" fmla="*/ 683446 w 1259248"/>
                  <a:gd name="connsiteY83" fmla="*/ 369284 h 493109"/>
                  <a:gd name="connsiteX84" fmla="*/ 681065 w 1259248"/>
                  <a:gd name="connsiteY84" fmla="*/ 378809 h 493109"/>
                  <a:gd name="connsiteX85" fmla="*/ 688209 w 1259248"/>
                  <a:gd name="connsiteY85" fmla="*/ 400240 h 493109"/>
                  <a:gd name="connsiteX86" fmla="*/ 690590 w 1259248"/>
                  <a:gd name="connsiteY86" fmla="*/ 412146 h 493109"/>
                  <a:gd name="connsiteX87" fmla="*/ 692971 w 1259248"/>
                  <a:gd name="connsiteY87" fmla="*/ 419290 h 493109"/>
                  <a:gd name="connsiteX88" fmla="*/ 690590 w 1259248"/>
                  <a:gd name="connsiteY88" fmla="*/ 452627 h 493109"/>
                  <a:gd name="connsiteX89" fmla="*/ 688209 w 1259248"/>
                  <a:gd name="connsiteY89" fmla="*/ 459771 h 493109"/>
                  <a:gd name="connsiteX90" fmla="*/ 666778 w 1259248"/>
                  <a:gd name="connsiteY90" fmla="*/ 471677 h 493109"/>
                  <a:gd name="connsiteX91" fmla="*/ 659634 w 1259248"/>
                  <a:gd name="connsiteY91" fmla="*/ 476440 h 493109"/>
                  <a:gd name="connsiteX92" fmla="*/ 619153 w 1259248"/>
                  <a:gd name="connsiteY92" fmla="*/ 474059 h 493109"/>
                  <a:gd name="connsiteX93" fmla="*/ 612009 w 1259248"/>
                  <a:gd name="connsiteY93" fmla="*/ 469296 h 493109"/>
                  <a:gd name="connsiteX94" fmla="*/ 602484 w 1259248"/>
                  <a:gd name="connsiteY94" fmla="*/ 462152 h 493109"/>
                  <a:gd name="connsiteX95" fmla="*/ 588196 w 1259248"/>
                  <a:gd name="connsiteY95" fmla="*/ 450246 h 493109"/>
                  <a:gd name="connsiteX96" fmla="*/ 571528 w 1259248"/>
                  <a:gd name="connsiteY96" fmla="*/ 428815 h 493109"/>
                  <a:gd name="connsiteX97" fmla="*/ 562003 w 1259248"/>
                  <a:gd name="connsiteY97" fmla="*/ 416909 h 493109"/>
                  <a:gd name="connsiteX98" fmla="*/ 559621 w 1259248"/>
                  <a:gd name="connsiteY98" fmla="*/ 409765 h 493109"/>
                  <a:gd name="connsiteX99" fmla="*/ 552478 w 1259248"/>
                  <a:gd name="connsiteY99" fmla="*/ 402621 h 493109"/>
                  <a:gd name="connsiteX100" fmla="*/ 550096 w 1259248"/>
                  <a:gd name="connsiteY100" fmla="*/ 395477 h 493109"/>
                  <a:gd name="connsiteX101" fmla="*/ 497709 w 1259248"/>
                  <a:gd name="connsiteY101" fmla="*/ 385952 h 493109"/>
                  <a:gd name="connsiteX102" fmla="*/ 209578 w 1259248"/>
                  <a:gd name="connsiteY102" fmla="*/ 383571 h 493109"/>
                  <a:gd name="connsiteX103" fmla="*/ 188146 w 1259248"/>
                  <a:gd name="connsiteY103" fmla="*/ 381190 h 493109"/>
                  <a:gd name="connsiteX104" fmla="*/ 171478 w 1259248"/>
                  <a:gd name="connsiteY104" fmla="*/ 374046 h 493109"/>
                  <a:gd name="connsiteX105" fmla="*/ 140521 w 1259248"/>
                  <a:gd name="connsiteY105" fmla="*/ 366902 h 493109"/>
                  <a:gd name="connsiteX106" fmla="*/ 128615 w 1259248"/>
                  <a:gd name="connsiteY106" fmla="*/ 359759 h 493109"/>
                  <a:gd name="connsiteX107" fmla="*/ 119090 w 1259248"/>
                  <a:gd name="connsiteY107" fmla="*/ 357377 h 493109"/>
                  <a:gd name="connsiteX108" fmla="*/ 107184 w 1259248"/>
                  <a:gd name="connsiteY108" fmla="*/ 350234 h 493109"/>
                  <a:gd name="connsiteX109" fmla="*/ 90515 w 1259248"/>
                  <a:gd name="connsiteY109" fmla="*/ 345471 h 493109"/>
                  <a:gd name="connsiteX110" fmla="*/ 69084 w 1259248"/>
                  <a:gd name="connsiteY110" fmla="*/ 335946 h 493109"/>
                  <a:gd name="connsiteX111" fmla="*/ 61940 w 1259248"/>
                  <a:gd name="connsiteY111" fmla="*/ 333565 h 493109"/>
                  <a:gd name="connsiteX112" fmla="*/ 40509 w 1259248"/>
                  <a:gd name="connsiteY112" fmla="*/ 319277 h 493109"/>
                  <a:gd name="connsiteX113" fmla="*/ 26221 w 1259248"/>
                  <a:gd name="connsiteY113" fmla="*/ 309752 h 493109"/>
                  <a:gd name="connsiteX114" fmla="*/ 11934 w 1259248"/>
                  <a:gd name="connsiteY114" fmla="*/ 293084 h 493109"/>
                  <a:gd name="connsiteX115" fmla="*/ 9553 w 1259248"/>
                  <a:gd name="connsiteY115" fmla="*/ 285940 h 493109"/>
                  <a:gd name="connsiteX116" fmla="*/ 28 w 1259248"/>
                  <a:gd name="connsiteY116" fmla="*/ 269271 h 493109"/>
                  <a:gd name="connsiteX117" fmla="*/ 11934 w 1259248"/>
                  <a:gd name="connsiteY11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09665 w 1259248"/>
                  <a:gd name="connsiteY59" fmla="*/ 416909 h 493109"/>
                  <a:gd name="connsiteX60" fmla="*/ 904903 w 1259248"/>
                  <a:gd name="connsiteY60" fmla="*/ 431196 h 493109"/>
                  <a:gd name="connsiteX61" fmla="*/ 890615 w 1259248"/>
                  <a:gd name="connsiteY61" fmla="*/ 443102 h 493109"/>
                  <a:gd name="connsiteX62" fmla="*/ 885853 w 1259248"/>
                  <a:gd name="connsiteY62" fmla="*/ 450246 h 493109"/>
                  <a:gd name="connsiteX63" fmla="*/ 878709 w 1259248"/>
                  <a:gd name="connsiteY63" fmla="*/ 455009 h 493109"/>
                  <a:gd name="connsiteX64" fmla="*/ 869184 w 1259248"/>
                  <a:gd name="connsiteY64" fmla="*/ 462152 h 493109"/>
                  <a:gd name="connsiteX65" fmla="*/ 862040 w 1259248"/>
                  <a:gd name="connsiteY65" fmla="*/ 466915 h 493109"/>
                  <a:gd name="connsiteX66" fmla="*/ 847753 w 1259248"/>
                  <a:gd name="connsiteY66" fmla="*/ 471677 h 493109"/>
                  <a:gd name="connsiteX67" fmla="*/ 838228 w 1259248"/>
                  <a:gd name="connsiteY67" fmla="*/ 476440 h 493109"/>
                  <a:gd name="connsiteX68" fmla="*/ 823940 w 1259248"/>
                  <a:gd name="connsiteY68" fmla="*/ 485965 h 493109"/>
                  <a:gd name="connsiteX69" fmla="*/ 814415 w 1259248"/>
                  <a:gd name="connsiteY69" fmla="*/ 488346 h 493109"/>
                  <a:gd name="connsiteX70" fmla="*/ 797746 w 1259248"/>
                  <a:gd name="connsiteY70" fmla="*/ 493109 h 493109"/>
                  <a:gd name="connsiteX71" fmla="*/ 771553 w 1259248"/>
                  <a:gd name="connsiteY71" fmla="*/ 490727 h 493109"/>
                  <a:gd name="connsiteX72" fmla="*/ 757265 w 1259248"/>
                  <a:gd name="connsiteY72" fmla="*/ 476440 h 493109"/>
                  <a:gd name="connsiteX73" fmla="*/ 745359 w 1259248"/>
                  <a:gd name="connsiteY73" fmla="*/ 462152 h 493109"/>
                  <a:gd name="connsiteX74" fmla="*/ 738215 w 1259248"/>
                  <a:gd name="connsiteY74" fmla="*/ 455009 h 493109"/>
                  <a:gd name="connsiteX75" fmla="*/ 731071 w 1259248"/>
                  <a:gd name="connsiteY75" fmla="*/ 440721 h 493109"/>
                  <a:gd name="connsiteX76" fmla="*/ 728690 w 1259248"/>
                  <a:gd name="connsiteY76" fmla="*/ 433577 h 493109"/>
                  <a:gd name="connsiteX77" fmla="*/ 723928 w 1259248"/>
                  <a:gd name="connsiteY77" fmla="*/ 424052 h 493109"/>
                  <a:gd name="connsiteX78" fmla="*/ 716784 w 1259248"/>
                  <a:gd name="connsiteY78" fmla="*/ 409765 h 493109"/>
                  <a:gd name="connsiteX79" fmla="*/ 714403 w 1259248"/>
                  <a:gd name="connsiteY79" fmla="*/ 381190 h 493109"/>
                  <a:gd name="connsiteX80" fmla="*/ 702496 w 1259248"/>
                  <a:gd name="connsiteY80" fmla="*/ 371665 h 493109"/>
                  <a:gd name="connsiteX81" fmla="*/ 690590 w 1259248"/>
                  <a:gd name="connsiteY81" fmla="*/ 366902 h 493109"/>
                  <a:gd name="connsiteX82" fmla="*/ 683446 w 1259248"/>
                  <a:gd name="connsiteY82" fmla="*/ 369284 h 493109"/>
                  <a:gd name="connsiteX83" fmla="*/ 681065 w 1259248"/>
                  <a:gd name="connsiteY83" fmla="*/ 378809 h 493109"/>
                  <a:gd name="connsiteX84" fmla="*/ 688209 w 1259248"/>
                  <a:gd name="connsiteY84" fmla="*/ 400240 h 493109"/>
                  <a:gd name="connsiteX85" fmla="*/ 690590 w 1259248"/>
                  <a:gd name="connsiteY85" fmla="*/ 412146 h 493109"/>
                  <a:gd name="connsiteX86" fmla="*/ 692971 w 1259248"/>
                  <a:gd name="connsiteY86" fmla="*/ 419290 h 493109"/>
                  <a:gd name="connsiteX87" fmla="*/ 690590 w 1259248"/>
                  <a:gd name="connsiteY87" fmla="*/ 452627 h 493109"/>
                  <a:gd name="connsiteX88" fmla="*/ 688209 w 1259248"/>
                  <a:gd name="connsiteY88" fmla="*/ 459771 h 493109"/>
                  <a:gd name="connsiteX89" fmla="*/ 666778 w 1259248"/>
                  <a:gd name="connsiteY89" fmla="*/ 471677 h 493109"/>
                  <a:gd name="connsiteX90" fmla="*/ 659634 w 1259248"/>
                  <a:gd name="connsiteY90" fmla="*/ 476440 h 493109"/>
                  <a:gd name="connsiteX91" fmla="*/ 619153 w 1259248"/>
                  <a:gd name="connsiteY91" fmla="*/ 474059 h 493109"/>
                  <a:gd name="connsiteX92" fmla="*/ 612009 w 1259248"/>
                  <a:gd name="connsiteY92" fmla="*/ 469296 h 493109"/>
                  <a:gd name="connsiteX93" fmla="*/ 602484 w 1259248"/>
                  <a:gd name="connsiteY93" fmla="*/ 462152 h 493109"/>
                  <a:gd name="connsiteX94" fmla="*/ 588196 w 1259248"/>
                  <a:gd name="connsiteY94" fmla="*/ 450246 h 493109"/>
                  <a:gd name="connsiteX95" fmla="*/ 571528 w 1259248"/>
                  <a:gd name="connsiteY95" fmla="*/ 428815 h 493109"/>
                  <a:gd name="connsiteX96" fmla="*/ 562003 w 1259248"/>
                  <a:gd name="connsiteY96" fmla="*/ 416909 h 493109"/>
                  <a:gd name="connsiteX97" fmla="*/ 559621 w 1259248"/>
                  <a:gd name="connsiteY97" fmla="*/ 409765 h 493109"/>
                  <a:gd name="connsiteX98" fmla="*/ 552478 w 1259248"/>
                  <a:gd name="connsiteY98" fmla="*/ 402621 h 493109"/>
                  <a:gd name="connsiteX99" fmla="*/ 550096 w 1259248"/>
                  <a:gd name="connsiteY99" fmla="*/ 395477 h 493109"/>
                  <a:gd name="connsiteX100" fmla="*/ 497709 w 1259248"/>
                  <a:gd name="connsiteY100" fmla="*/ 385952 h 493109"/>
                  <a:gd name="connsiteX101" fmla="*/ 209578 w 1259248"/>
                  <a:gd name="connsiteY101" fmla="*/ 383571 h 493109"/>
                  <a:gd name="connsiteX102" fmla="*/ 188146 w 1259248"/>
                  <a:gd name="connsiteY102" fmla="*/ 381190 h 493109"/>
                  <a:gd name="connsiteX103" fmla="*/ 171478 w 1259248"/>
                  <a:gd name="connsiteY103" fmla="*/ 374046 h 493109"/>
                  <a:gd name="connsiteX104" fmla="*/ 140521 w 1259248"/>
                  <a:gd name="connsiteY104" fmla="*/ 366902 h 493109"/>
                  <a:gd name="connsiteX105" fmla="*/ 128615 w 1259248"/>
                  <a:gd name="connsiteY105" fmla="*/ 359759 h 493109"/>
                  <a:gd name="connsiteX106" fmla="*/ 119090 w 1259248"/>
                  <a:gd name="connsiteY106" fmla="*/ 357377 h 493109"/>
                  <a:gd name="connsiteX107" fmla="*/ 107184 w 1259248"/>
                  <a:gd name="connsiteY107" fmla="*/ 350234 h 493109"/>
                  <a:gd name="connsiteX108" fmla="*/ 90515 w 1259248"/>
                  <a:gd name="connsiteY108" fmla="*/ 345471 h 493109"/>
                  <a:gd name="connsiteX109" fmla="*/ 69084 w 1259248"/>
                  <a:gd name="connsiteY109" fmla="*/ 335946 h 493109"/>
                  <a:gd name="connsiteX110" fmla="*/ 61940 w 1259248"/>
                  <a:gd name="connsiteY110" fmla="*/ 333565 h 493109"/>
                  <a:gd name="connsiteX111" fmla="*/ 40509 w 1259248"/>
                  <a:gd name="connsiteY111" fmla="*/ 319277 h 493109"/>
                  <a:gd name="connsiteX112" fmla="*/ 26221 w 1259248"/>
                  <a:gd name="connsiteY112" fmla="*/ 309752 h 493109"/>
                  <a:gd name="connsiteX113" fmla="*/ 11934 w 1259248"/>
                  <a:gd name="connsiteY113" fmla="*/ 293084 h 493109"/>
                  <a:gd name="connsiteX114" fmla="*/ 9553 w 1259248"/>
                  <a:gd name="connsiteY114" fmla="*/ 285940 h 493109"/>
                  <a:gd name="connsiteX115" fmla="*/ 28 w 1259248"/>
                  <a:gd name="connsiteY115" fmla="*/ 269271 h 493109"/>
                  <a:gd name="connsiteX116" fmla="*/ 11934 w 1259248"/>
                  <a:gd name="connsiteY11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04903 w 1259248"/>
                  <a:gd name="connsiteY59" fmla="*/ 431196 h 493109"/>
                  <a:gd name="connsiteX60" fmla="*/ 890615 w 1259248"/>
                  <a:gd name="connsiteY60" fmla="*/ 443102 h 493109"/>
                  <a:gd name="connsiteX61" fmla="*/ 885853 w 1259248"/>
                  <a:gd name="connsiteY61" fmla="*/ 450246 h 493109"/>
                  <a:gd name="connsiteX62" fmla="*/ 878709 w 1259248"/>
                  <a:gd name="connsiteY62" fmla="*/ 455009 h 493109"/>
                  <a:gd name="connsiteX63" fmla="*/ 869184 w 1259248"/>
                  <a:gd name="connsiteY63" fmla="*/ 462152 h 493109"/>
                  <a:gd name="connsiteX64" fmla="*/ 862040 w 1259248"/>
                  <a:gd name="connsiteY64" fmla="*/ 466915 h 493109"/>
                  <a:gd name="connsiteX65" fmla="*/ 847753 w 1259248"/>
                  <a:gd name="connsiteY65" fmla="*/ 471677 h 493109"/>
                  <a:gd name="connsiteX66" fmla="*/ 838228 w 1259248"/>
                  <a:gd name="connsiteY66" fmla="*/ 476440 h 493109"/>
                  <a:gd name="connsiteX67" fmla="*/ 823940 w 1259248"/>
                  <a:gd name="connsiteY67" fmla="*/ 485965 h 493109"/>
                  <a:gd name="connsiteX68" fmla="*/ 814415 w 1259248"/>
                  <a:gd name="connsiteY68" fmla="*/ 488346 h 493109"/>
                  <a:gd name="connsiteX69" fmla="*/ 797746 w 1259248"/>
                  <a:gd name="connsiteY69" fmla="*/ 493109 h 493109"/>
                  <a:gd name="connsiteX70" fmla="*/ 771553 w 1259248"/>
                  <a:gd name="connsiteY70" fmla="*/ 490727 h 493109"/>
                  <a:gd name="connsiteX71" fmla="*/ 757265 w 1259248"/>
                  <a:gd name="connsiteY71" fmla="*/ 476440 h 493109"/>
                  <a:gd name="connsiteX72" fmla="*/ 745359 w 1259248"/>
                  <a:gd name="connsiteY72" fmla="*/ 462152 h 493109"/>
                  <a:gd name="connsiteX73" fmla="*/ 738215 w 1259248"/>
                  <a:gd name="connsiteY73" fmla="*/ 455009 h 493109"/>
                  <a:gd name="connsiteX74" fmla="*/ 731071 w 1259248"/>
                  <a:gd name="connsiteY74" fmla="*/ 440721 h 493109"/>
                  <a:gd name="connsiteX75" fmla="*/ 728690 w 1259248"/>
                  <a:gd name="connsiteY75" fmla="*/ 433577 h 493109"/>
                  <a:gd name="connsiteX76" fmla="*/ 723928 w 1259248"/>
                  <a:gd name="connsiteY76" fmla="*/ 424052 h 493109"/>
                  <a:gd name="connsiteX77" fmla="*/ 716784 w 1259248"/>
                  <a:gd name="connsiteY77" fmla="*/ 409765 h 493109"/>
                  <a:gd name="connsiteX78" fmla="*/ 714403 w 1259248"/>
                  <a:gd name="connsiteY78" fmla="*/ 381190 h 493109"/>
                  <a:gd name="connsiteX79" fmla="*/ 702496 w 1259248"/>
                  <a:gd name="connsiteY79" fmla="*/ 371665 h 493109"/>
                  <a:gd name="connsiteX80" fmla="*/ 690590 w 1259248"/>
                  <a:gd name="connsiteY80" fmla="*/ 366902 h 493109"/>
                  <a:gd name="connsiteX81" fmla="*/ 683446 w 1259248"/>
                  <a:gd name="connsiteY81" fmla="*/ 369284 h 493109"/>
                  <a:gd name="connsiteX82" fmla="*/ 681065 w 1259248"/>
                  <a:gd name="connsiteY82" fmla="*/ 378809 h 493109"/>
                  <a:gd name="connsiteX83" fmla="*/ 688209 w 1259248"/>
                  <a:gd name="connsiteY83" fmla="*/ 400240 h 493109"/>
                  <a:gd name="connsiteX84" fmla="*/ 690590 w 1259248"/>
                  <a:gd name="connsiteY84" fmla="*/ 412146 h 493109"/>
                  <a:gd name="connsiteX85" fmla="*/ 692971 w 1259248"/>
                  <a:gd name="connsiteY85" fmla="*/ 419290 h 493109"/>
                  <a:gd name="connsiteX86" fmla="*/ 690590 w 1259248"/>
                  <a:gd name="connsiteY86" fmla="*/ 452627 h 493109"/>
                  <a:gd name="connsiteX87" fmla="*/ 688209 w 1259248"/>
                  <a:gd name="connsiteY87" fmla="*/ 459771 h 493109"/>
                  <a:gd name="connsiteX88" fmla="*/ 666778 w 1259248"/>
                  <a:gd name="connsiteY88" fmla="*/ 471677 h 493109"/>
                  <a:gd name="connsiteX89" fmla="*/ 659634 w 1259248"/>
                  <a:gd name="connsiteY89" fmla="*/ 476440 h 493109"/>
                  <a:gd name="connsiteX90" fmla="*/ 619153 w 1259248"/>
                  <a:gd name="connsiteY90" fmla="*/ 474059 h 493109"/>
                  <a:gd name="connsiteX91" fmla="*/ 612009 w 1259248"/>
                  <a:gd name="connsiteY91" fmla="*/ 469296 h 493109"/>
                  <a:gd name="connsiteX92" fmla="*/ 602484 w 1259248"/>
                  <a:gd name="connsiteY92" fmla="*/ 462152 h 493109"/>
                  <a:gd name="connsiteX93" fmla="*/ 588196 w 1259248"/>
                  <a:gd name="connsiteY93" fmla="*/ 450246 h 493109"/>
                  <a:gd name="connsiteX94" fmla="*/ 571528 w 1259248"/>
                  <a:gd name="connsiteY94" fmla="*/ 428815 h 493109"/>
                  <a:gd name="connsiteX95" fmla="*/ 562003 w 1259248"/>
                  <a:gd name="connsiteY95" fmla="*/ 416909 h 493109"/>
                  <a:gd name="connsiteX96" fmla="*/ 559621 w 1259248"/>
                  <a:gd name="connsiteY96" fmla="*/ 409765 h 493109"/>
                  <a:gd name="connsiteX97" fmla="*/ 552478 w 1259248"/>
                  <a:gd name="connsiteY97" fmla="*/ 402621 h 493109"/>
                  <a:gd name="connsiteX98" fmla="*/ 550096 w 1259248"/>
                  <a:gd name="connsiteY98" fmla="*/ 395477 h 493109"/>
                  <a:gd name="connsiteX99" fmla="*/ 497709 w 1259248"/>
                  <a:gd name="connsiteY99" fmla="*/ 385952 h 493109"/>
                  <a:gd name="connsiteX100" fmla="*/ 209578 w 1259248"/>
                  <a:gd name="connsiteY100" fmla="*/ 383571 h 493109"/>
                  <a:gd name="connsiteX101" fmla="*/ 188146 w 1259248"/>
                  <a:gd name="connsiteY101" fmla="*/ 381190 h 493109"/>
                  <a:gd name="connsiteX102" fmla="*/ 171478 w 1259248"/>
                  <a:gd name="connsiteY102" fmla="*/ 374046 h 493109"/>
                  <a:gd name="connsiteX103" fmla="*/ 140521 w 1259248"/>
                  <a:gd name="connsiteY103" fmla="*/ 366902 h 493109"/>
                  <a:gd name="connsiteX104" fmla="*/ 128615 w 1259248"/>
                  <a:gd name="connsiteY104" fmla="*/ 359759 h 493109"/>
                  <a:gd name="connsiteX105" fmla="*/ 119090 w 1259248"/>
                  <a:gd name="connsiteY105" fmla="*/ 357377 h 493109"/>
                  <a:gd name="connsiteX106" fmla="*/ 107184 w 1259248"/>
                  <a:gd name="connsiteY106" fmla="*/ 350234 h 493109"/>
                  <a:gd name="connsiteX107" fmla="*/ 90515 w 1259248"/>
                  <a:gd name="connsiteY107" fmla="*/ 345471 h 493109"/>
                  <a:gd name="connsiteX108" fmla="*/ 69084 w 1259248"/>
                  <a:gd name="connsiteY108" fmla="*/ 335946 h 493109"/>
                  <a:gd name="connsiteX109" fmla="*/ 61940 w 1259248"/>
                  <a:gd name="connsiteY109" fmla="*/ 333565 h 493109"/>
                  <a:gd name="connsiteX110" fmla="*/ 40509 w 1259248"/>
                  <a:gd name="connsiteY110" fmla="*/ 319277 h 493109"/>
                  <a:gd name="connsiteX111" fmla="*/ 26221 w 1259248"/>
                  <a:gd name="connsiteY111" fmla="*/ 309752 h 493109"/>
                  <a:gd name="connsiteX112" fmla="*/ 11934 w 1259248"/>
                  <a:gd name="connsiteY112" fmla="*/ 293084 h 493109"/>
                  <a:gd name="connsiteX113" fmla="*/ 9553 w 1259248"/>
                  <a:gd name="connsiteY113" fmla="*/ 285940 h 493109"/>
                  <a:gd name="connsiteX114" fmla="*/ 28 w 1259248"/>
                  <a:gd name="connsiteY114" fmla="*/ 269271 h 493109"/>
                  <a:gd name="connsiteX115" fmla="*/ 11934 w 1259248"/>
                  <a:gd name="connsiteY11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90615 w 1259248"/>
                  <a:gd name="connsiteY59" fmla="*/ 443102 h 493109"/>
                  <a:gd name="connsiteX60" fmla="*/ 885853 w 1259248"/>
                  <a:gd name="connsiteY60" fmla="*/ 450246 h 493109"/>
                  <a:gd name="connsiteX61" fmla="*/ 878709 w 1259248"/>
                  <a:gd name="connsiteY61" fmla="*/ 455009 h 493109"/>
                  <a:gd name="connsiteX62" fmla="*/ 869184 w 1259248"/>
                  <a:gd name="connsiteY62" fmla="*/ 462152 h 493109"/>
                  <a:gd name="connsiteX63" fmla="*/ 862040 w 1259248"/>
                  <a:gd name="connsiteY63" fmla="*/ 466915 h 493109"/>
                  <a:gd name="connsiteX64" fmla="*/ 847753 w 1259248"/>
                  <a:gd name="connsiteY64" fmla="*/ 471677 h 493109"/>
                  <a:gd name="connsiteX65" fmla="*/ 838228 w 1259248"/>
                  <a:gd name="connsiteY65" fmla="*/ 476440 h 493109"/>
                  <a:gd name="connsiteX66" fmla="*/ 823940 w 1259248"/>
                  <a:gd name="connsiteY66" fmla="*/ 485965 h 493109"/>
                  <a:gd name="connsiteX67" fmla="*/ 814415 w 1259248"/>
                  <a:gd name="connsiteY67" fmla="*/ 488346 h 493109"/>
                  <a:gd name="connsiteX68" fmla="*/ 797746 w 1259248"/>
                  <a:gd name="connsiteY68" fmla="*/ 493109 h 493109"/>
                  <a:gd name="connsiteX69" fmla="*/ 771553 w 1259248"/>
                  <a:gd name="connsiteY69" fmla="*/ 490727 h 493109"/>
                  <a:gd name="connsiteX70" fmla="*/ 757265 w 1259248"/>
                  <a:gd name="connsiteY70" fmla="*/ 476440 h 493109"/>
                  <a:gd name="connsiteX71" fmla="*/ 745359 w 1259248"/>
                  <a:gd name="connsiteY71" fmla="*/ 462152 h 493109"/>
                  <a:gd name="connsiteX72" fmla="*/ 738215 w 1259248"/>
                  <a:gd name="connsiteY72" fmla="*/ 455009 h 493109"/>
                  <a:gd name="connsiteX73" fmla="*/ 731071 w 1259248"/>
                  <a:gd name="connsiteY73" fmla="*/ 440721 h 493109"/>
                  <a:gd name="connsiteX74" fmla="*/ 728690 w 1259248"/>
                  <a:gd name="connsiteY74" fmla="*/ 433577 h 493109"/>
                  <a:gd name="connsiteX75" fmla="*/ 723928 w 1259248"/>
                  <a:gd name="connsiteY75" fmla="*/ 424052 h 493109"/>
                  <a:gd name="connsiteX76" fmla="*/ 716784 w 1259248"/>
                  <a:gd name="connsiteY76" fmla="*/ 409765 h 493109"/>
                  <a:gd name="connsiteX77" fmla="*/ 714403 w 1259248"/>
                  <a:gd name="connsiteY77" fmla="*/ 381190 h 493109"/>
                  <a:gd name="connsiteX78" fmla="*/ 702496 w 1259248"/>
                  <a:gd name="connsiteY78" fmla="*/ 371665 h 493109"/>
                  <a:gd name="connsiteX79" fmla="*/ 690590 w 1259248"/>
                  <a:gd name="connsiteY79" fmla="*/ 366902 h 493109"/>
                  <a:gd name="connsiteX80" fmla="*/ 683446 w 1259248"/>
                  <a:gd name="connsiteY80" fmla="*/ 369284 h 493109"/>
                  <a:gd name="connsiteX81" fmla="*/ 681065 w 1259248"/>
                  <a:gd name="connsiteY81" fmla="*/ 378809 h 493109"/>
                  <a:gd name="connsiteX82" fmla="*/ 688209 w 1259248"/>
                  <a:gd name="connsiteY82" fmla="*/ 400240 h 493109"/>
                  <a:gd name="connsiteX83" fmla="*/ 690590 w 1259248"/>
                  <a:gd name="connsiteY83" fmla="*/ 412146 h 493109"/>
                  <a:gd name="connsiteX84" fmla="*/ 692971 w 1259248"/>
                  <a:gd name="connsiteY84" fmla="*/ 419290 h 493109"/>
                  <a:gd name="connsiteX85" fmla="*/ 690590 w 1259248"/>
                  <a:gd name="connsiteY85" fmla="*/ 452627 h 493109"/>
                  <a:gd name="connsiteX86" fmla="*/ 688209 w 1259248"/>
                  <a:gd name="connsiteY86" fmla="*/ 459771 h 493109"/>
                  <a:gd name="connsiteX87" fmla="*/ 666778 w 1259248"/>
                  <a:gd name="connsiteY87" fmla="*/ 471677 h 493109"/>
                  <a:gd name="connsiteX88" fmla="*/ 659634 w 1259248"/>
                  <a:gd name="connsiteY88" fmla="*/ 476440 h 493109"/>
                  <a:gd name="connsiteX89" fmla="*/ 619153 w 1259248"/>
                  <a:gd name="connsiteY89" fmla="*/ 474059 h 493109"/>
                  <a:gd name="connsiteX90" fmla="*/ 612009 w 1259248"/>
                  <a:gd name="connsiteY90" fmla="*/ 469296 h 493109"/>
                  <a:gd name="connsiteX91" fmla="*/ 602484 w 1259248"/>
                  <a:gd name="connsiteY91" fmla="*/ 462152 h 493109"/>
                  <a:gd name="connsiteX92" fmla="*/ 588196 w 1259248"/>
                  <a:gd name="connsiteY92" fmla="*/ 450246 h 493109"/>
                  <a:gd name="connsiteX93" fmla="*/ 571528 w 1259248"/>
                  <a:gd name="connsiteY93" fmla="*/ 428815 h 493109"/>
                  <a:gd name="connsiteX94" fmla="*/ 562003 w 1259248"/>
                  <a:gd name="connsiteY94" fmla="*/ 416909 h 493109"/>
                  <a:gd name="connsiteX95" fmla="*/ 559621 w 1259248"/>
                  <a:gd name="connsiteY95" fmla="*/ 409765 h 493109"/>
                  <a:gd name="connsiteX96" fmla="*/ 552478 w 1259248"/>
                  <a:gd name="connsiteY96" fmla="*/ 402621 h 493109"/>
                  <a:gd name="connsiteX97" fmla="*/ 550096 w 1259248"/>
                  <a:gd name="connsiteY97" fmla="*/ 395477 h 493109"/>
                  <a:gd name="connsiteX98" fmla="*/ 497709 w 1259248"/>
                  <a:gd name="connsiteY98" fmla="*/ 385952 h 493109"/>
                  <a:gd name="connsiteX99" fmla="*/ 209578 w 1259248"/>
                  <a:gd name="connsiteY99" fmla="*/ 383571 h 493109"/>
                  <a:gd name="connsiteX100" fmla="*/ 188146 w 1259248"/>
                  <a:gd name="connsiteY100" fmla="*/ 381190 h 493109"/>
                  <a:gd name="connsiteX101" fmla="*/ 171478 w 1259248"/>
                  <a:gd name="connsiteY101" fmla="*/ 374046 h 493109"/>
                  <a:gd name="connsiteX102" fmla="*/ 140521 w 1259248"/>
                  <a:gd name="connsiteY102" fmla="*/ 366902 h 493109"/>
                  <a:gd name="connsiteX103" fmla="*/ 128615 w 1259248"/>
                  <a:gd name="connsiteY103" fmla="*/ 359759 h 493109"/>
                  <a:gd name="connsiteX104" fmla="*/ 119090 w 1259248"/>
                  <a:gd name="connsiteY104" fmla="*/ 357377 h 493109"/>
                  <a:gd name="connsiteX105" fmla="*/ 107184 w 1259248"/>
                  <a:gd name="connsiteY105" fmla="*/ 350234 h 493109"/>
                  <a:gd name="connsiteX106" fmla="*/ 90515 w 1259248"/>
                  <a:gd name="connsiteY106" fmla="*/ 345471 h 493109"/>
                  <a:gd name="connsiteX107" fmla="*/ 69084 w 1259248"/>
                  <a:gd name="connsiteY107" fmla="*/ 335946 h 493109"/>
                  <a:gd name="connsiteX108" fmla="*/ 61940 w 1259248"/>
                  <a:gd name="connsiteY108" fmla="*/ 333565 h 493109"/>
                  <a:gd name="connsiteX109" fmla="*/ 40509 w 1259248"/>
                  <a:gd name="connsiteY109" fmla="*/ 319277 h 493109"/>
                  <a:gd name="connsiteX110" fmla="*/ 26221 w 1259248"/>
                  <a:gd name="connsiteY110" fmla="*/ 309752 h 493109"/>
                  <a:gd name="connsiteX111" fmla="*/ 11934 w 1259248"/>
                  <a:gd name="connsiteY111" fmla="*/ 293084 h 493109"/>
                  <a:gd name="connsiteX112" fmla="*/ 9553 w 1259248"/>
                  <a:gd name="connsiteY112" fmla="*/ 285940 h 493109"/>
                  <a:gd name="connsiteX113" fmla="*/ 28 w 1259248"/>
                  <a:gd name="connsiteY113" fmla="*/ 269271 h 493109"/>
                  <a:gd name="connsiteX114" fmla="*/ 11934 w 1259248"/>
                  <a:gd name="connsiteY11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85853 w 1259248"/>
                  <a:gd name="connsiteY59" fmla="*/ 450246 h 493109"/>
                  <a:gd name="connsiteX60" fmla="*/ 878709 w 1259248"/>
                  <a:gd name="connsiteY60" fmla="*/ 455009 h 493109"/>
                  <a:gd name="connsiteX61" fmla="*/ 869184 w 1259248"/>
                  <a:gd name="connsiteY61" fmla="*/ 462152 h 493109"/>
                  <a:gd name="connsiteX62" fmla="*/ 862040 w 1259248"/>
                  <a:gd name="connsiteY62" fmla="*/ 466915 h 493109"/>
                  <a:gd name="connsiteX63" fmla="*/ 847753 w 1259248"/>
                  <a:gd name="connsiteY63" fmla="*/ 471677 h 493109"/>
                  <a:gd name="connsiteX64" fmla="*/ 838228 w 1259248"/>
                  <a:gd name="connsiteY64" fmla="*/ 476440 h 493109"/>
                  <a:gd name="connsiteX65" fmla="*/ 823940 w 1259248"/>
                  <a:gd name="connsiteY65" fmla="*/ 485965 h 493109"/>
                  <a:gd name="connsiteX66" fmla="*/ 814415 w 1259248"/>
                  <a:gd name="connsiteY66" fmla="*/ 488346 h 493109"/>
                  <a:gd name="connsiteX67" fmla="*/ 797746 w 1259248"/>
                  <a:gd name="connsiteY67" fmla="*/ 493109 h 493109"/>
                  <a:gd name="connsiteX68" fmla="*/ 771553 w 1259248"/>
                  <a:gd name="connsiteY68" fmla="*/ 490727 h 493109"/>
                  <a:gd name="connsiteX69" fmla="*/ 757265 w 1259248"/>
                  <a:gd name="connsiteY69" fmla="*/ 476440 h 493109"/>
                  <a:gd name="connsiteX70" fmla="*/ 745359 w 1259248"/>
                  <a:gd name="connsiteY70" fmla="*/ 462152 h 493109"/>
                  <a:gd name="connsiteX71" fmla="*/ 738215 w 1259248"/>
                  <a:gd name="connsiteY71" fmla="*/ 455009 h 493109"/>
                  <a:gd name="connsiteX72" fmla="*/ 731071 w 1259248"/>
                  <a:gd name="connsiteY72" fmla="*/ 440721 h 493109"/>
                  <a:gd name="connsiteX73" fmla="*/ 728690 w 1259248"/>
                  <a:gd name="connsiteY73" fmla="*/ 433577 h 493109"/>
                  <a:gd name="connsiteX74" fmla="*/ 723928 w 1259248"/>
                  <a:gd name="connsiteY74" fmla="*/ 424052 h 493109"/>
                  <a:gd name="connsiteX75" fmla="*/ 716784 w 1259248"/>
                  <a:gd name="connsiteY75" fmla="*/ 409765 h 493109"/>
                  <a:gd name="connsiteX76" fmla="*/ 714403 w 1259248"/>
                  <a:gd name="connsiteY76" fmla="*/ 381190 h 493109"/>
                  <a:gd name="connsiteX77" fmla="*/ 702496 w 1259248"/>
                  <a:gd name="connsiteY77" fmla="*/ 371665 h 493109"/>
                  <a:gd name="connsiteX78" fmla="*/ 690590 w 1259248"/>
                  <a:gd name="connsiteY78" fmla="*/ 366902 h 493109"/>
                  <a:gd name="connsiteX79" fmla="*/ 683446 w 1259248"/>
                  <a:gd name="connsiteY79" fmla="*/ 369284 h 493109"/>
                  <a:gd name="connsiteX80" fmla="*/ 681065 w 1259248"/>
                  <a:gd name="connsiteY80" fmla="*/ 378809 h 493109"/>
                  <a:gd name="connsiteX81" fmla="*/ 688209 w 1259248"/>
                  <a:gd name="connsiteY81" fmla="*/ 400240 h 493109"/>
                  <a:gd name="connsiteX82" fmla="*/ 690590 w 1259248"/>
                  <a:gd name="connsiteY82" fmla="*/ 412146 h 493109"/>
                  <a:gd name="connsiteX83" fmla="*/ 692971 w 1259248"/>
                  <a:gd name="connsiteY83" fmla="*/ 419290 h 493109"/>
                  <a:gd name="connsiteX84" fmla="*/ 690590 w 1259248"/>
                  <a:gd name="connsiteY84" fmla="*/ 452627 h 493109"/>
                  <a:gd name="connsiteX85" fmla="*/ 688209 w 1259248"/>
                  <a:gd name="connsiteY85" fmla="*/ 459771 h 493109"/>
                  <a:gd name="connsiteX86" fmla="*/ 666778 w 1259248"/>
                  <a:gd name="connsiteY86" fmla="*/ 471677 h 493109"/>
                  <a:gd name="connsiteX87" fmla="*/ 659634 w 1259248"/>
                  <a:gd name="connsiteY87" fmla="*/ 476440 h 493109"/>
                  <a:gd name="connsiteX88" fmla="*/ 619153 w 1259248"/>
                  <a:gd name="connsiteY88" fmla="*/ 474059 h 493109"/>
                  <a:gd name="connsiteX89" fmla="*/ 612009 w 1259248"/>
                  <a:gd name="connsiteY89" fmla="*/ 469296 h 493109"/>
                  <a:gd name="connsiteX90" fmla="*/ 602484 w 1259248"/>
                  <a:gd name="connsiteY90" fmla="*/ 462152 h 493109"/>
                  <a:gd name="connsiteX91" fmla="*/ 588196 w 1259248"/>
                  <a:gd name="connsiteY91" fmla="*/ 450246 h 493109"/>
                  <a:gd name="connsiteX92" fmla="*/ 571528 w 1259248"/>
                  <a:gd name="connsiteY92" fmla="*/ 428815 h 493109"/>
                  <a:gd name="connsiteX93" fmla="*/ 562003 w 1259248"/>
                  <a:gd name="connsiteY93" fmla="*/ 416909 h 493109"/>
                  <a:gd name="connsiteX94" fmla="*/ 559621 w 1259248"/>
                  <a:gd name="connsiteY94" fmla="*/ 409765 h 493109"/>
                  <a:gd name="connsiteX95" fmla="*/ 552478 w 1259248"/>
                  <a:gd name="connsiteY95" fmla="*/ 402621 h 493109"/>
                  <a:gd name="connsiteX96" fmla="*/ 550096 w 1259248"/>
                  <a:gd name="connsiteY96" fmla="*/ 395477 h 493109"/>
                  <a:gd name="connsiteX97" fmla="*/ 497709 w 1259248"/>
                  <a:gd name="connsiteY97" fmla="*/ 385952 h 493109"/>
                  <a:gd name="connsiteX98" fmla="*/ 209578 w 1259248"/>
                  <a:gd name="connsiteY98" fmla="*/ 383571 h 493109"/>
                  <a:gd name="connsiteX99" fmla="*/ 188146 w 1259248"/>
                  <a:gd name="connsiteY99" fmla="*/ 381190 h 493109"/>
                  <a:gd name="connsiteX100" fmla="*/ 171478 w 1259248"/>
                  <a:gd name="connsiteY100" fmla="*/ 374046 h 493109"/>
                  <a:gd name="connsiteX101" fmla="*/ 140521 w 1259248"/>
                  <a:gd name="connsiteY101" fmla="*/ 366902 h 493109"/>
                  <a:gd name="connsiteX102" fmla="*/ 128615 w 1259248"/>
                  <a:gd name="connsiteY102" fmla="*/ 359759 h 493109"/>
                  <a:gd name="connsiteX103" fmla="*/ 119090 w 1259248"/>
                  <a:gd name="connsiteY103" fmla="*/ 357377 h 493109"/>
                  <a:gd name="connsiteX104" fmla="*/ 107184 w 1259248"/>
                  <a:gd name="connsiteY104" fmla="*/ 350234 h 493109"/>
                  <a:gd name="connsiteX105" fmla="*/ 90515 w 1259248"/>
                  <a:gd name="connsiteY105" fmla="*/ 345471 h 493109"/>
                  <a:gd name="connsiteX106" fmla="*/ 69084 w 1259248"/>
                  <a:gd name="connsiteY106" fmla="*/ 335946 h 493109"/>
                  <a:gd name="connsiteX107" fmla="*/ 61940 w 1259248"/>
                  <a:gd name="connsiteY107" fmla="*/ 333565 h 493109"/>
                  <a:gd name="connsiteX108" fmla="*/ 40509 w 1259248"/>
                  <a:gd name="connsiteY108" fmla="*/ 319277 h 493109"/>
                  <a:gd name="connsiteX109" fmla="*/ 26221 w 1259248"/>
                  <a:gd name="connsiteY109" fmla="*/ 309752 h 493109"/>
                  <a:gd name="connsiteX110" fmla="*/ 11934 w 1259248"/>
                  <a:gd name="connsiteY110" fmla="*/ 293084 h 493109"/>
                  <a:gd name="connsiteX111" fmla="*/ 9553 w 1259248"/>
                  <a:gd name="connsiteY111" fmla="*/ 285940 h 493109"/>
                  <a:gd name="connsiteX112" fmla="*/ 28 w 1259248"/>
                  <a:gd name="connsiteY112" fmla="*/ 269271 h 493109"/>
                  <a:gd name="connsiteX113" fmla="*/ 11934 w 1259248"/>
                  <a:gd name="connsiteY113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8709 w 1259248"/>
                  <a:gd name="connsiteY59" fmla="*/ 455009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2040 w 1259248"/>
                  <a:gd name="connsiteY60" fmla="*/ 466915 h 493109"/>
                  <a:gd name="connsiteX61" fmla="*/ 847753 w 1259248"/>
                  <a:gd name="connsiteY61" fmla="*/ 471677 h 493109"/>
                  <a:gd name="connsiteX62" fmla="*/ 838228 w 1259248"/>
                  <a:gd name="connsiteY62" fmla="*/ 476440 h 493109"/>
                  <a:gd name="connsiteX63" fmla="*/ 823940 w 1259248"/>
                  <a:gd name="connsiteY63" fmla="*/ 485965 h 493109"/>
                  <a:gd name="connsiteX64" fmla="*/ 814415 w 1259248"/>
                  <a:gd name="connsiteY64" fmla="*/ 488346 h 493109"/>
                  <a:gd name="connsiteX65" fmla="*/ 797746 w 1259248"/>
                  <a:gd name="connsiteY65" fmla="*/ 493109 h 493109"/>
                  <a:gd name="connsiteX66" fmla="*/ 771553 w 1259248"/>
                  <a:gd name="connsiteY66" fmla="*/ 490727 h 493109"/>
                  <a:gd name="connsiteX67" fmla="*/ 757265 w 1259248"/>
                  <a:gd name="connsiteY67" fmla="*/ 476440 h 493109"/>
                  <a:gd name="connsiteX68" fmla="*/ 745359 w 1259248"/>
                  <a:gd name="connsiteY68" fmla="*/ 462152 h 493109"/>
                  <a:gd name="connsiteX69" fmla="*/ 738215 w 1259248"/>
                  <a:gd name="connsiteY69" fmla="*/ 455009 h 493109"/>
                  <a:gd name="connsiteX70" fmla="*/ 731071 w 1259248"/>
                  <a:gd name="connsiteY70" fmla="*/ 440721 h 493109"/>
                  <a:gd name="connsiteX71" fmla="*/ 728690 w 1259248"/>
                  <a:gd name="connsiteY71" fmla="*/ 433577 h 493109"/>
                  <a:gd name="connsiteX72" fmla="*/ 723928 w 1259248"/>
                  <a:gd name="connsiteY72" fmla="*/ 424052 h 493109"/>
                  <a:gd name="connsiteX73" fmla="*/ 716784 w 1259248"/>
                  <a:gd name="connsiteY73" fmla="*/ 409765 h 493109"/>
                  <a:gd name="connsiteX74" fmla="*/ 714403 w 1259248"/>
                  <a:gd name="connsiteY74" fmla="*/ 381190 h 493109"/>
                  <a:gd name="connsiteX75" fmla="*/ 702496 w 1259248"/>
                  <a:gd name="connsiteY75" fmla="*/ 371665 h 493109"/>
                  <a:gd name="connsiteX76" fmla="*/ 690590 w 1259248"/>
                  <a:gd name="connsiteY76" fmla="*/ 366902 h 493109"/>
                  <a:gd name="connsiteX77" fmla="*/ 683446 w 1259248"/>
                  <a:gd name="connsiteY77" fmla="*/ 369284 h 493109"/>
                  <a:gd name="connsiteX78" fmla="*/ 681065 w 1259248"/>
                  <a:gd name="connsiteY78" fmla="*/ 378809 h 493109"/>
                  <a:gd name="connsiteX79" fmla="*/ 688209 w 1259248"/>
                  <a:gd name="connsiteY79" fmla="*/ 400240 h 493109"/>
                  <a:gd name="connsiteX80" fmla="*/ 690590 w 1259248"/>
                  <a:gd name="connsiteY80" fmla="*/ 412146 h 493109"/>
                  <a:gd name="connsiteX81" fmla="*/ 692971 w 1259248"/>
                  <a:gd name="connsiteY81" fmla="*/ 419290 h 493109"/>
                  <a:gd name="connsiteX82" fmla="*/ 690590 w 1259248"/>
                  <a:gd name="connsiteY82" fmla="*/ 452627 h 493109"/>
                  <a:gd name="connsiteX83" fmla="*/ 688209 w 1259248"/>
                  <a:gd name="connsiteY83" fmla="*/ 459771 h 493109"/>
                  <a:gd name="connsiteX84" fmla="*/ 666778 w 1259248"/>
                  <a:gd name="connsiteY84" fmla="*/ 471677 h 493109"/>
                  <a:gd name="connsiteX85" fmla="*/ 659634 w 1259248"/>
                  <a:gd name="connsiteY85" fmla="*/ 476440 h 493109"/>
                  <a:gd name="connsiteX86" fmla="*/ 619153 w 1259248"/>
                  <a:gd name="connsiteY86" fmla="*/ 474059 h 493109"/>
                  <a:gd name="connsiteX87" fmla="*/ 612009 w 1259248"/>
                  <a:gd name="connsiteY87" fmla="*/ 469296 h 493109"/>
                  <a:gd name="connsiteX88" fmla="*/ 602484 w 1259248"/>
                  <a:gd name="connsiteY88" fmla="*/ 462152 h 493109"/>
                  <a:gd name="connsiteX89" fmla="*/ 588196 w 1259248"/>
                  <a:gd name="connsiteY89" fmla="*/ 450246 h 493109"/>
                  <a:gd name="connsiteX90" fmla="*/ 571528 w 1259248"/>
                  <a:gd name="connsiteY90" fmla="*/ 428815 h 493109"/>
                  <a:gd name="connsiteX91" fmla="*/ 562003 w 1259248"/>
                  <a:gd name="connsiteY91" fmla="*/ 416909 h 493109"/>
                  <a:gd name="connsiteX92" fmla="*/ 559621 w 1259248"/>
                  <a:gd name="connsiteY92" fmla="*/ 409765 h 493109"/>
                  <a:gd name="connsiteX93" fmla="*/ 552478 w 1259248"/>
                  <a:gd name="connsiteY93" fmla="*/ 402621 h 493109"/>
                  <a:gd name="connsiteX94" fmla="*/ 550096 w 1259248"/>
                  <a:gd name="connsiteY94" fmla="*/ 395477 h 493109"/>
                  <a:gd name="connsiteX95" fmla="*/ 497709 w 1259248"/>
                  <a:gd name="connsiteY95" fmla="*/ 385952 h 493109"/>
                  <a:gd name="connsiteX96" fmla="*/ 209578 w 1259248"/>
                  <a:gd name="connsiteY96" fmla="*/ 383571 h 493109"/>
                  <a:gd name="connsiteX97" fmla="*/ 188146 w 1259248"/>
                  <a:gd name="connsiteY97" fmla="*/ 381190 h 493109"/>
                  <a:gd name="connsiteX98" fmla="*/ 171478 w 1259248"/>
                  <a:gd name="connsiteY98" fmla="*/ 374046 h 493109"/>
                  <a:gd name="connsiteX99" fmla="*/ 140521 w 1259248"/>
                  <a:gd name="connsiteY99" fmla="*/ 366902 h 493109"/>
                  <a:gd name="connsiteX100" fmla="*/ 128615 w 1259248"/>
                  <a:gd name="connsiteY100" fmla="*/ 359759 h 493109"/>
                  <a:gd name="connsiteX101" fmla="*/ 119090 w 1259248"/>
                  <a:gd name="connsiteY101" fmla="*/ 357377 h 493109"/>
                  <a:gd name="connsiteX102" fmla="*/ 107184 w 1259248"/>
                  <a:gd name="connsiteY102" fmla="*/ 350234 h 493109"/>
                  <a:gd name="connsiteX103" fmla="*/ 90515 w 1259248"/>
                  <a:gd name="connsiteY103" fmla="*/ 345471 h 493109"/>
                  <a:gd name="connsiteX104" fmla="*/ 69084 w 1259248"/>
                  <a:gd name="connsiteY104" fmla="*/ 335946 h 493109"/>
                  <a:gd name="connsiteX105" fmla="*/ 61940 w 1259248"/>
                  <a:gd name="connsiteY105" fmla="*/ 333565 h 493109"/>
                  <a:gd name="connsiteX106" fmla="*/ 40509 w 1259248"/>
                  <a:gd name="connsiteY106" fmla="*/ 319277 h 493109"/>
                  <a:gd name="connsiteX107" fmla="*/ 26221 w 1259248"/>
                  <a:gd name="connsiteY107" fmla="*/ 309752 h 493109"/>
                  <a:gd name="connsiteX108" fmla="*/ 11934 w 1259248"/>
                  <a:gd name="connsiteY108" fmla="*/ 293084 h 493109"/>
                  <a:gd name="connsiteX109" fmla="*/ 9553 w 1259248"/>
                  <a:gd name="connsiteY109" fmla="*/ 285940 h 493109"/>
                  <a:gd name="connsiteX110" fmla="*/ 28 w 1259248"/>
                  <a:gd name="connsiteY110" fmla="*/ 269271 h 493109"/>
                  <a:gd name="connsiteX111" fmla="*/ 11934 w 1259248"/>
                  <a:gd name="connsiteY111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40521 w 1259248"/>
                  <a:gd name="connsiteY97" fmla="*/ 366902 h 493109"/>
                  <a:gd name="connsiteX98" fmla="*/ 128615 w 1259248"/>
                  <a:gd name="connsiteY98" fmla="*/ 359759 h 493109"/>
                  <a:gd name="connsiteX99" fmla="*/ 119090 w 1259248"/>
                  <a:gd name="connsiteY99" fmla="*/ 357377 h 493109"/>
                  <a:gd name="connsiteX100" fmla="*/ 107184 w 1259248"/>
                  <a:gd name="connsiteY100" fmla="*/ 350234 h 493109"/>
                  <a:gd name="connsiteX101" fmla="*/ 90515 w 1259248"/>
                  <a:gd name="connsiteY101" fmla="*/ 345471 h 493109"/>
                  <a:gd name="connsiteX102" fmla="*/ 69084 w 1259248"/>
                  <a:gd name="connsiteY102" fmla="*/ 335946 h 493109"/>
                  <a:gd name="connsiteX103" fmla="*/ 61940 w 1259248"/>
                  <a:gd name="connsiteY103" fmla="*/ 333565 h 493109"/>
                  <a:gd name="connsiteX104" fmla="*/ 40509 w 1259248"/>
                  <a:gd name="connsiteY104" fmla="*/ 319277 h 493109"/>
                  <a:gd name="connsiteX105" fmla="*/ 26221 w 1259248"/>
                  <a:gd name="connsiteY105" fmla="*/ 309752 h 493109"/>
                  <a:gd name="connsiteX106" fmla="*/ 11934 w 1259248"/>
                  <a:gd name="connsiteY106" fmla="*/ 293084 h 493109"/>
                  <a:gd name="connsiteX107" fmla="*/ 9553 w 1259248"/>
                  <a:gd name="connsiteY107" fmla="*/ 285940 h 493109"/>
                  <a:gd name="connsiteX108" fmla="*/ 28 w 1259248"/>
                  <a:gd name="connsiteY108" fmla="*/ 269271 h 493109"/>
                  <a:gd name="connsiteX109" fmla="*/ 11934 w 1259248"/>
                  <a:gd name="connsiteY109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19090 w 1259248"/>
                  <a:gd name="connsiteY98" fmla="*/ 357377 h 493109"/>
                  <a:gd name="connsiteX99" fmla="*/ 107184 w 1259248"/>
                  <a:gd name="connsiteY99" fmla="*/ 350234 h 493109"/>
                  <a:gd name="connsiteX100" fmla="*/ 90515 w 1259248"/>
                  <a:gd name="connsiteY100" fmla="*/ 345471 h 493109"/>
                  <a:gd name="connsiteX101" fmla="*/ 69084 w 1259248"/>
                  <a:gd name="connsiteY101" fmla="*/ 335946 h 493109"/>
                  <a:gd name="connsiteX102" fmla="*/ 61940 w 1259248"/>
                  <a:gd name="connsiteY102" fmla="*/ 333565 h 493109"/>
                  <a:gd name="connsiteX103" fmla="*/ 40509 w 1259248"/>
                  <a:gd name="connsiteY103" fmla="*/ 319277 h 493109"/>
                  <a:gd name="connsiteX104" fmla="*/ 26221 w 1259248"/>
                  <a:gd name="connsiteY104" fmla="*/ 309752 h 493109"/>
                  <a:gd name="connsiteX105" fmla="*/ 11934 w 1259248"/>
                  <a:gd name="connsiteY105" fmla="*/ 293084 h 493109"/>
                  <a:gd name="connsiteX106" fmla="*/ 9553 w 1259248"/>
                  <a:gd name="connsiteY106" fmla="*/ 285940 h 493109"/>
                  <a:gd name="connsiteX107" fmla="*/ 28 w 1259248"/>
                  <a:gd name="connsiteY107" fmla="*/ 269271 h 493109"/>
                  <a:gd name="connsiteX108" fmla="*/ 11934 w 1259248"/>
                  <a:gd name="connsiteY108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90515 w 1259248"/>
                  <a:gd name="connsiteY99" fmla="*/ 345471 h 493109"/>
                  <a:gd name="connsiteX100" fmla="*/ 69084 w 1259248"/>
                  <a:gd name="connsiteY100" fmla="*/ 335946 h 493109"/>
                  <a:gd name="connsiteX101" fmla="*/ 61940 w 1259248"/>
                  <a:gd name="connsiteY101" fmla="*/ 333565 h 493109"/>
                  <a:gd name="connsiteX102" fmla="*/ 40509 w 1259248"/>
                  <a:gd name="connsiteY102" fmla="*/ 319277 h 493109"/>
                  <a:gd name="connsiteX103" fmla="*/ 26221 w 1259248"/>
                  <a:gd name="connsiteY103" fmla="*/ 309752 h 493109"/>
                  <a:gd name="connsiteX104" fmla="*/ 11934 w 1259248"/>
                  <a:gd name="connsiteY104" fmla="*/ 293084 h 493109"/>
                  <a:gd name="connsiteX105" fmla="*/ 9553 w 1259248"/>
                  <a:gd name="connsiteY105" fmla="*/ 285940 h 493109"/>
                  <a:gd name="connsiteX106" fmla="*/ 28 w 1259248"/>
                  <a:gd name="connsiteY106" fmla="*/ 269271 h 493109"/>
                  <a:gd name="connsiteX107" fmla="*/ 11934 w 1259248"/>
                  <a:gd name="connsiteY10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61940 w 1259248"/>
                  <a:gd name="connsiteY100" fmla="*/ 333565 h 493109"/>
                  <a:gd name="connsiteX101" fmla="*/ 40509 w 1259248"/>
                  <a:gd name="connsiteY101" fmla="*/ 319277 h 493109"/>
                  <a:gd name="connsiteX102" fmla="*/ 26221 w 1259248"/>
                  <a:gd name="connsiteY102" fmla="*/ 309752 h 493109"/>
                  <a:gd name="connsiteX103" fmla="*/ 11934 w 1259248"/>
                  <a:gd name="connsiteY103" fmla="*/ 293084 h 493109"/>
                  <a:gd name="connsiteX104" fmla="*/ 9553 w 1259248"/>
                  <a:gd name="connsiteY104" fmla="*/ 285940 h 493109"/>
                  <a:gd name="connsiteX105" fmla="*/ 28 w 1259248"/>
                  <a:gd name="connsiteY105" fmla="*/ 269271 h 493109"/>
                  <a:gd name="connsiteX106" fmla="*/ 11934 w 1259248"/>
                  <a:gd name="connsiteY10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26221 w 1259248"/>
                  <a:gd name="connsiteY101" fmla="*/ 309752 h 493109"/>
                  <a:gd name="connsiteX102" fmla="*/ 11934 w 1259248"/>
                  <a:gd name="connsiteY102" fmla="*/ 293084 h 493109"/>
                  <a:gd name="connsiteX103" fmla="*/ 9553 w 1259248"/>
                  <a:gd name="connsiteY103" fmla="*/ 285940 h 493109"/>
                  <a:gd name="connsiteX104" fmla="*/ 28 w 1259248"/>
                  <a:gd name="connsiteY104" fmla="*/ 269271 h 493109"/>
                  <a:gd name="connsiteX105" fmla="*/ 11934 w 1259248"/>
                  <a:gd name="connsiteY10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11934 w 1259248"/>
                  <a:gd name="connsiteY101" fmla="*/ 293084 h 493109"/>
                  <a:gd name="connsiteX102" fmla="*/ 9553 w 1259248"/>
                  <a:gd name="connsiteY102" fmla="*/ 285940 h 493109"/>
                  <a:gd name="connsiteX103" fmla="*/ 28 w 1259248"/>
                  <a:gd name="connsiteY103" fmla="*/ 269271 h 493109"/>
                  <a:gd name="connsiteX104" fmla="*/ 11934 w 1259248"/>
                  <a:gd name="connsiteY10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11934 w 1259248"/>
                  <a:gd name="connsiteY101" fmla="*/ 293084 h 493109"/>
                  <a:gd name="connsiteX102" fmla="*/ 28 w 1259248"/>
                  <a:gd name="connsiteY102" fmla="*/ 269271 h 493109"/>
                  <a:gd name="connsiteX103" fmla="*/ 11934 w 1259248"/>
                  <a:gd name="connsiteY103" fmla="*/ 240696 h 493109"/>
                  <a:gd name="connsiteX0" fmla="*/ 33126 w 1259230"/>
                  <a:gd name="connsiteY0" fmla="*/ 238044 h 493109"/>
                  <a:gd name="connsiteX1" fmla="*/ 11916 w 1259230"/>
                  <a:gd name="connsiteY1" fmla="*/ 240696 h 493109"/>
                  <a:gd name="connsiteX2" fmla="*/ 64303 w 1259230"/>
                  <a:gd name="connsiteY2" fmla="*/ 181165 h 493109"/>
                  <a:gd name="connsiteX3" fmla="*/ 85735 w 1259230"/>
                  <a:gd name="connsiteY3" fmla="*/ 169259 h 493109"/>
                  <a:gd name="connsiteX4" fmla="*/ 138122 w 1259230"/>
                  <a:gd name="connsiteY4" fmla="*/ 140684 h 493109"/>
                  <a:gd name="connsiteX5" fmla="*/ 188128 w 1259230"/>
                  <a:gd name="connsiteY5" fmla="*/ 114490 h 493109"/>
                  <a:gd name="connsiteX6" fmla="*/ 209560 w 1259230"/>
                  <a:gd name="connsiteY6" fmla="*/ 104965 h 493109"/>
                  <a:gd name="connsiteX7" fmla="*/ 226228 w 1259230"/>
                  <a:gd name="connsiteY7" fmla="*/ 100202 h 493109"/>
                  <a:gd name="connsiteX8" fmla="*/ 233372 w 1259230"/>
                  <a:gd name="connsiteY8" fmla="*/ 95440 h 493109"/>
                  <a:gd name="connsiteX9" fmla="*/ 245278 w 1259230"/>
                  <a:gd name="connsiteY9" fmla="*/ 93059 h 493109"/>
                  <a:gd name="connsiteX10" fmla="*/ 264328 w 1259230"/>
                  <a:gd name="connsiteY10" fmla="*/ 88296 h 493109"/>
                  <a:gd name="connsiteX11" fmla="*/ 285760 w 1259230"/>
                  <a:gd name="connsiteY11" fmla="*/ 83534 h 493109"/>
                  <a:gd name="connsiteX12" fmla="*/ 331003 w 1259230"/>
                  <a:gd name="connsiteY12" fmla="*/ 78771 h 493109"/>
                  <a:gd name="connsiteX13" fmla="*/ 345291 w 1259230"/>
                  <a:gd name="connsiteY13" fmla="*/ 76390 h 493109"/>
                  <a:gd name="connsiteX14" fmla="*/ 369103 w 1259230"/>
                  <a:gd name="connsiteY14" fmla="*/ 71627 h 493109"/>
                  <a:gd name="connsiteX15" fmla="*/ 416728 w 1259230"/>
                  <a:gd name="connsiteY15" fmla="*/ 64484 h 493109"/>
                  <a:gd name="connsiteX16" fmla="*/ 526266 w 1259230"/>
                  <a:gd name="connsiteY16" fmla="*/ 66865 h 493109"/>
                  <a:gd name="connsiteX17" fmla="*/ 563557 w 1259230"/>
                  <a:gd name="connsiteY17" fmla="*/ 61833 h 493109"/>
                  <a:gd name="connsiteX18" fmla="*/ 572248 w 1259230"/>
                  <a:gd name="connsiteY18" fmla="*/ 41187 h 493109"/>
                  <a:gd name="connsiteX19" fmla="*/ 588940 w 1259230"/>
                  <a:gd name="connsiteY19" fmla="*/ 23438 h 493109"/>
                  <a:gd name="connsiteX20" fmla="*/ 621492 w 1259230"/>
                  <a:gd name="connsiteY20" fmla="*/ 18454 h 493109"/>
                  <a:gd name="connsiteX21" fmla="*/ 665458 w 1259230"/>
                  <a:gd name="connsiteY21" fmla="*/ 1246 h 493109"/>
                  <a:gd name="connsiteX22" fmla="*/ 716766 w 1259230"/>
                  <a:gd name="connsiteY22" fmla="*/ 215 h 493109"/>
                  <a:gd name="connsiteX23" fmla="*/ 751159 w 1259230"/>
                  <a:gd name="connsiteY23" fmla="*/ 18502 h 493109"/>
                  <a:gd name="connsiteX24" fmla="*/ 773868 w 1259230"/>
                  <a:gd name="connsiteY24" fmla="*/ 48895 h 493109"/>
                  <a:gd name="connsiteX25" fmla="*/ 799299 w 1259230"/>
                  <a:gd name="connsiteY25" fmla="*/ 78820 h 493109"/>
                  <a:gd name="connsiteX26" fmla="*/ 808555 w 1259230"/>
                  <a:gd name="connsiteY26" fmla="*/ 105799 h 493109"/>
                  <a:gd name="connsiteX27" fmla="*/ 819160 w 1259230"/>
                  <a:gd name="connsiteY27" fmla="*/ 133540 h 493109"/>
                  <a:gd name="connsiteX28" fmla="*/ 804872 w 1259230"/>
                  <a:gd name="connsiteY28" fmla="*/ 150209 h 493109"/>
                  <a:gd name="connsiteX29" fmla="*/ 800110 w 1259230"/>
                  <a:gd name="connsiteY29" fmla="*/ 164496 h 493109"/>
                  <a:gd name="connsiteX30" fmla="*/ 797728 w 1259230"/>
                  <a:gd name="connsiteY30" fmla="*/ 171640 h 493109"/>
                  <a:gd name="connsiteX31" fmla="*/ 821811 w 1259230"/>
                  <a:gd name="connsiteY31" fmla="*/ 175863 h 493109"/>
                  <a:gd name="connsiteX32" fmla="*/ 869166 w 1259230"/>
                  <a:gd name="connsiteY32" fmla="*/ 181165 h 493109"/>
                  <a:gd name="connsiteX33" fmla="*/ 1066761 w 1259230"/>
                  <a:gd name="connsiteY33" fmla="*/ 169505 h 493109"/>
                  <a:gd name="connsiteX34" fmla="*/ 1112864 w 1259230"/>
                  <a:gd name="connsiteY34" fmla="*/ 163416 h 493109"/>
                  <a:gd name="connsiteX35" fmla="*/ 1185848 w 1259230"/>
                  <a:gd name="connsiteY35" fmla="*/ 133786 h 493109"/>
                  <a:gd name="connsiteX36" fmla="*/ 1225005 w 1259230"/>
                  <a:gd name="connsiteY36" fmla="*/ 118172 h 493109"/>
                  <a:gd name="connsiteX37" fmla="*/ 1245403 w 1259230"/>
                  <a:gd name="connsiteY37" fmla="*/ 126396 h 493109"/>
                  <a:gd name="connsiteX38" fmla="*/ 1252547 w 1259230"/>
                  <a:gd name="connsiteY38" fmla="*/ 121634 h 493109"/>
                  <a:gd name="connsiteX39" fmla="*/ 1256500 w 1259230"/>
                  <a:gd name="connsiteY39" fmla="*/ 177728 h 493109"/>
                  <a:gd name="connsiteX40" fmla="*/ 1208851 w 1259230"/>
                  <a:gd name="connsiteY40" fmla="*/ 247054 h 493109"/>
                  <a:gd name="connsiteX41" fmla="*/ 1189507 w 1259230"/>
                  <a:gd name="connsiteY41" fmla="*/ 264509 h 493109"/>
                  <a:gd name="connsiteX42" fmla="*/ 1216805 w 1259230"/>
                  <a:gd name="connsiteY42" fmla="*/ 299981 h 493109"/>
                  <a:gd name="connsiteX43" fmla="*/ 1242482 w 1259230"/>
                  <a:gd name="connsiteY43" fmla="*/ 341249 h 493109"/>
                  <a:gd name="connsiteX44" fmla="*/ 1243784 w 1259230"/>
                  <a:gd name="connsiteY44" fmla="*/ 387056 h 493109"/>
                  <a:gd name="connsiteX45" fmla="*/ 1241475 w 1259230"/>
                  <a:gd name="connsiteY45" fmla="*/ 409225 h 493109"/>
                  <a:gd name="connsiteX46" fmla="*/ 1197778 w 1259230"/>
                  <a:gd name="connsiteY46" fmla="*/ 407384 h 493109"/>
                  <a:gd name="connsiteX47" fmla="*/ 1178728 w 1259230"/>
                  <a:gd name="connsiteY47" fmla="*/ 400240 h 493109"/>
                  <a:gd name="connsiteX48" fmla="*/ 1171585 w 1259230"/>
                  <a:gd name="connsiteY48" fmla="*/ 395477 h 493109"/>
                  <a:gd name="connsiteX49" fmla="*/ 1145391 w 1259230"/>
                  <a:gd name="connsiteY49" fmla="*/ 385952 h 493109"/>
                  <a:gd name="connsiteX50" fmla="*/ 1131103 w 1259230"/>
                  <a:gd name="connsiteY50" fmla="*/ 383571 h 493109"/>
                  <a:gd name="connsiteX51" fmla="*/ 1109672 w 1259230"/>
                  <a:gd name="connsiteY51" fmla="*/ 376427 h 493109"/>
                  <a:gd name="connsiteX52" fmla="*/ 1100147 w 1259230"/>
                  <a:gd name="connsiteY52" fmla="*/ 374046 h 493109"/>
                  <a:gd name="connsiteX53" fmla="*/ 1088241 w 1259230"/>
                  <a:gd name="connsiteY53" fmla="*/ 369284 h 493109"/>
                  <a:gd name="connsiteX54" fmla="*/ 1078716 w 1259230"/>
                  <a:gd name="connsiteY54" fmla="*/ 366902 h 493109"/>
                  <a:gd name="connsiteX55" fmla="*/ 1012041 w 1259230"/>
                  <a:gd name="connsiteY55" fmla="*/ 347852 h 493109"/>
                  <a:gd name="connsiteX56" fmla="*/ 964416 w 1259230"/>
                  <a:gd name="connsiteY56" fmla="*/ 338327 h 493109"/>
                  <a:gd name="connsiteX57" fmla="*/ 933460 w 1259230"/>
                  <a:gd name="connsiteY57" fmla="*/ 335946 h 493109"/>
                  <a:gd name="connsiteX58" fmla="*/ 893740 w 1259230"/>
                  <a:gd name="connsiteY58" fmla="*/ 372720 h 493109"/>
                  <a:gd name="connsiteX59" fmla="*/ 877365 w 1259230"/>
                  <a:gd name="connsiteY59" fmla="*/ 431148 h 493109"/>
                  <a:gd name="connsiteX60" fmla="*/ 847735 w 1259230"/>
                  <a:gd name="connsiteY60" fmla="*/ 471677 h 493109"/>
                  <a:gd name="connsiteX61" fmla="*/ 838210 w 1259230"/>
                  <a:gd name="connsiteY61" fmla="*/ 476440 h 493109"/>
                  <a:gd name="connsiteX62" fmla="*/ 823922 w 1259230"/>
                  <a:gd name="connsiteY62" fmla="*/ 485965 h 493109"/>
                  <a:gd name="connsiteX63" fmla="*/ 814397 w 1259230"/>
                  <a:gd name="connsiteY63" fmla="*/ 488346 h 493109"/>
                  <a:gd name="connsiteX64" fmla="*/ 797728 w 1259230"/>
                  <a:gd name="connsiteY64" fmla="*/ 493109 h 493109"/>
                  <a:gd name="connsiteX65" fmla="*/ 771535 w 1259230"/>
                  <a:gd name="connsiteY65" fmla="*/ 490727 h 493109"/>
                  <a:gd name="connsiteX66" fmla="*/ 757247 w 1259230"/>
                  <a:gd name="connsiteY66" fmla="*/ 476440 h 493109"/>
                  <a:gd name="connsiteX67" fmla="*/ 745341 w 1259230"/>
                  <a:gd name="connsiteY67" fmla="*/ 462152 h 493109"/>
                  <a:gd name="connsiteX68" fmla="*/ 738197 w 1259230"/>
                  <a:gd name="connsiteY68" fmla="*/ 455009 h 493109"/>
                  <a:gd name="connsiteX69" fmla="*/ 731053 w 1259230"/>
                  <a:gd name="connsiteY69" fmla="*/ 440721 h 493109"/>
                  <a:gd name="connsiteX70" fmla="*/ 728672 w 1259230"/>
                  <a:gd name="connsiteY70" fmla="*/ 433577 h 493109"/>
                  <a:gd name="connsiteX71" fmla="*/ 723910 w 1259230"/>
                  <a:gd name="connsiteY71" fmla="*/ 424052 h 493109"/>
                  <a:gd name="connsiteX72" fmla="*/ 716766 w 1259230"/>
                  <a:gd name="connsiteY72" fmla="*/ 409765 h 493109"/>
                  <a:gd name="connsiteX73" fmla="*/ 714385 w 1259230"/>
                  <a:gd name="connsiteY73" fmla="*/ 381190 h 493109"/>
                  <a:gd name="connsiteX74" fmla="*/ 702478 w 1259230"/>
                  <a:gd name="connsiteY74" fmla="*/ 371665 h 493109"/>
                  <a:gd name="connsiteX75" fmla="*/ 690572 w 1259230"/>
                  <a:gd name="connsiteY75" fmla="*/ 366902 h 493109"/>
                  <a:gd name="connsiteX76" fmla="*/ 683428 w 1259230"/>
                  <a:gd name="connsiteY76" fmla="*/ 369284 h 493109"/>
                  <a:gd name="connsiteX77" fmla="*/ 681047 w 1259230"/>
                  <a:gd name="connsiteY77" fmla="*/ 378809 h 493109"/>
                  <a:gd name="connsiteX78" fmla="*/ 688191 w 1259230"/>
                  <a:gd name="connsiteY78" fmla="*/ 400240 h 493109"/>
                  <a:gd name="connsiteX79" fmla="*/ 690572 w 1259230"/>
                  <a:gd name="connsiteY79" fmla="*/ 412146 h 493109"/>
                  <a:gd name="connsiteX80" fmla="*/ 692953 w 1259230"/>
                  <a:gd name="connsiteY80" fmla="*/ 419290 h 493109"/>
                  <a:gd name="connsiteX81" fmla="*/ 690572 w 1259230"/>
                  <a:gd name="connsiteY81" fmla="*/ 452627 h 493109"/>
                  <a:gd name="connsiteX82" fmla="*/ 688191 w 1259230"/>
                  <a:gd name="connsiteY82" fmla="*/ 459771 h 493109"/>
                  <a:gd name="connsiteX83" fmla="*/ 666760 w 1259230"/>
                  <a:gd name="connsiteY83" fmla="*/ 471677 h 493109"/>
                  <a:gd name="connsiteX84" fmla="*/ 659616 w 1259230"/>
                  <a:gd name="connsiteY84" fmla="*/ 476440 h 493109"/>
                  <a:gd name="connsiteX85" fmla="*/ 619135 w 1259230"/>
                  <a:gd name="connsiteY85" fmla="*/ 474059 h 493109"/>
                  <a:gd name="connsiteX86" fmla="*/ 611991 w 1259230"/>
                  <a:gd name="connsiteY86" fmla="*/ 469296 h 493109"/>
                  <a:gd name="connsiteX87" fmla="*/ 602466 w 1259230"/>
                  <a:gd name="connsiteY87" fmla="*/ 462152 h 493109"/>
                  <a:gd name="connsiteX88" fmla="*/ 588178 w 1259230"/>
                  <a:gd name="connsiteY88" fmla="*/ 450246 h 493109"/>
                  <a:gd name="connsiteX89" fmla="*/ 571510 w 1259230"/>
                  <a:gd name="connsiteY89" fmla="*/ 428815 h 493109"/>
                  <a:gd name="connsiteX90" fmla="*/ 561985 w 1259230"/>
                  <a:gd name="connsiteY90" fmla="*/ 416909 h 493109"/>
                  <a:gd name="connsiteX91" fmla="*/ 559603 w 1259230"/>
                  <a:gd name="connsiteY91" fmla="*/ 409765 h 493109"/>
                  <a:gd name="connsiteX92" fmla="*/ 552460 w 1259230"/>
                  <a:gd name="connsiteY92" fmla="*/ 402621 h 493109"/>
                  <a:gd name="connsiteX93" fmla="*/ 550078 w 1259230"/>
                  <a:gd name="connsiteY93" fmla="*/ 395477 h 493109"/>
                  <a:gd name="connsiteX94" fmla="*/ 361154 w 1259230"/>
                  <a:gd name="connsiteY94" fmla="*/ 401859 h 493109"/>
                  <a:gd name="connsiteX95" fmla="*/ 293073 w 1259230"/>
                  <a:gd name="connsiteY95" fmla="*/ 382245 h 493109"/>
                  <a:gd name="connsiteX96" fmla="*/ 201384 w 1259230"/>
                  <a:gd name="connsiteY96" fmla="*/ 370585 h 493109"/>
                  <a:gd name="connsiteX97" fmla="*/ 128597 w 1259230"/>
                  <a:gd name="connsiteY97" fmla="*/ 359759 h 493109"/>
                  <a:gd name="connsiteX98" fmla="*/ 107166 w 1259230"/>
                  <a:gd name="connsiteY98" fmla="*/ 350234 h 493109"/>
                  <a:gd name="connsiteX99" fmla="*/ 69066 w 1259230"/>
                  <a:gd name="connsiteY99" fmla="*/ 335946 h 493109"/>
                  <a:gd name="connsiteX100" fmla="*/ 40491 w 1259230"/>
                  <a:gd name="connsiteY100" fmla="*/ 319277 h 493109"/>
                  <a:gd name="connsiteX101" fmla="*/ 11916 w 1259230"/>
                  <a:gd name="connsiteY101" fmla="*/ 293084 h 493109"/>
                  <a:gd name="connsiteX102" fmla="*/ 10 w 1259230"/>
                  <a:gd name="connsiteY102" fmla="*/ 269271 h 493109"/>
                  <a:gd name="connsiteX103" fmla="*/ 33126 w 1259230"/>
                  <a:gd name="connsiteY103" fmla="*/ 238044 h 493109"/>
                  <a:gd name="connsiteX0" fmla="*/ 22980 w 1249084"/>
                  <a:gd name="connsiteY0" fmla="*/ 238044 h 493109"/>
                  <a:gd name="connsiteX1" fmla="*/ 1770 w 1249084"/>
                  <a:gd name="connsiteY1" fmla="*/ 240696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22980 w 1249084"/>
                  <a:gd name="connsiteY103" fmla="*/ 238044 h 493109"/>
                  <a:gd name="connsiteX0" fmla="*/ 15026 w 1249084"/>
                  <a:gd name="connsiteY0" fmla="*/ 240695 h 493109"/>
                  <a:gd name="connsiteX1" fmla="*/ 1770 w 1249084"/>
                  <a:gd name="connsiteY1" fmla="*/ 240696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15026 w 1249084"/>
                  <a:gd name="connsiteY103" fmla="*/ 240695 h 493109"/>
                  <a:gd name="connsiteX0" fmla="*/ 15026 w 1249084"/>
                  <a:gd name="connsiteY0" fmla="*/ 240695 h 493109"/>
                  <a:gd name="connsiteX1" fmla="*/ 22980 w 1249084"/>
                  <a:gd name="connsiteY1" fmla="*/ 214184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15026 w 1249084"/>
                  <a:gd name="connsiteY103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49824 w 1239988"/>
                  <a:gd name="connsiteY99" fmla="*/ 335946 h 493109"/>
                  <a:gd name="connsiteX100" fmla="*/ 21249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49824 w 1239988"/>
                  <a:gd name="connsiteY99" fmla="*/ 335946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101180 w 1239988"/>
                  <a:gd name="connsiteY98" fmla="*/ 344932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101180 w 1239988"/>
                  <a:gd name="connsiteY98" fmla="*/ 344932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67057 w 1239988"/>
                  <a:gd name="connsiteY98" fmla="*/ 331969 h 493109"/>
                  <a:gd name="connsiteX99" fmla="*/ 38482 w 1239988"/>
                  <a:gd name="connsiteY99" fmla="*/ 319277 h 493109"/>
                  <a:gd name="connsiteX100" fmla="*/ 652 w 1239988"/>
                  <a:gd name="connsiteY100" fmla="*/ 273248 h 493109"/>
                  <a:gd name="connsiteX101" fmla="*/ 5930 w 1239988"/>
                  <a:gd name="connsiteY101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14657 w 1239988"/>
                  <a:gd name="connsiteY97" fmla="*/ 353131 h 493109"/>
                  <a:gd name="connsiteX98" fmla="*/ 67057 w 1239988"/>
                  <a:gd name="connsiteY98" fmla="*/ 331969 h 493109"/>
                  <a:gd name="connsiteX99" fmla="*/ 38482 w 1239988"/>
                  <a:gd name="connsiteY99" fmla="*/ 319277 h 493109"/>
                  <a:gd name="connsiteX100" fmla="*/ 652 w 1239988"/>
                  <a:gd name="connsiteY100" fmla="*/ 273248 h 493109"/>
                  <a:gd name="connsiteX101" fmla="*/ 5930 w 1239988"/>
                  <a:gd name="connsiteY101" fmla="*/ 240695 h 493109"/>
                  <a:gd name="connsiteX0" fmla="*/ 5930 w 1239988"/>
                  <a:gd name="connsiteY0" fmla="*/ 240695 h 495432"/>
                  <a:gd name="connsiteX1" fmla="*/ 13884 w 1239988"/>
                  <a:gd name="connsiteY1" fmla="*/ 214184 h 495432"/>
                  <a:gd name="connsiteX2" fmla="*/ 45061 w 1239988"/>
                  <a:gd name="connsiteY2" fmla="*/ 181165 h 495432"/>
                  <a:gd name="connsiteX3" fmla="*/ 66493 w 1239988"/>
                  <a:gd name="connsiteY3" fmla="*/ 169259 h 495432"/>
                  <a:gd name="connsiteX4" fmla="*/ 118880 w 1239988"/>
                  <a:gd name="connsiteY4" fmla="*/ 140684 h 495432"/>
                  <a:gd name="connsiteX5" fmla="*/ 168886 w 1239988"/>
                  <a:gd name="connsiteY5" fmla="*/ 114490 h 495432"/>
                  <a:gd name="connsiteX6" fmla="*/ 190318 w 1239988"/>
                  <a:gd name="connsiteY6" fmla="*/ 104965 h 495432"/>
                  <a:gd name="connsiteX7" fmla="*/ 206986 w 1239988"/>
                  <a:gd name="connsiteY7" fmla="*/ 100202 h 495432"/>
                  <a:gd name="connsiteX8" fmla="*/ 214130 w 1239988"/>
                  <a:gd name="connsiteY8" fmla="*/ 95440 h 495432"/>
                  <a:gd name="connsiteX9" fmla="*/ 226036 w 1239988"/>
                  <a:gd name="connsiteY9" fmla="*/ 93059 h 495432"/>
                  <a:gd name="connsiteX10" fmla="*/ 245086 w 1239988"/>
                  <a:gd name="connsiteY10" fmla="*/ 88296 h 495432"/>
                  <a:gd name="connsiteX11" fmla="*/ 266518 w 1239988"/>
                  <a:gd name="connsiteY11" fmla="*/ 83534 h 495432"/>
                  <a:gd name="connsiteX12" fmla="*/ 311761 w 1239988"/>
                  <a:gd name="connsiteY12" fmla="*/ 78771 h 495432"/>
                  <a:gd name="connsiteX13" fmla="*/ 326049 w 1239988"/>
                  <a:gd name="connsiteY13" fmla="*/ 76390 h 495432"/>
                  <a:gd name="connsiteX14" fmla="*/ 349861 w 1239988"/>
                  <a:gd name="connsiteY14" fmla="*/ 71627 h 495432"/>
                  <a:gd name="connsiteX15" fmla="*/ 397486 w 1239988"/>
                  <a:gd name="connsiteY15" fmla="*/ 64484 h 495432"/>
                  <a:gd name="connsiteX16" fmla="*/ 507024 w 1239988"/>
                  <a:gd name="connsiteY16" fmla="*/ 66865 h 495432"/>
                  <a:gd name="connsiteX17" fmla="*/ 544315 w 1239988"/>
                  <a:gd name="connsiteY17" fmla="*/ 61833 h 495432"/>
                  <a:gd name="connsiteX18" fmla="*/ 553006 w 1239988"/>
                  <a:gd name="connsiteY18" fmla="*/ 41187 h 495432"/>
                  <a:gd name="connsiteX19" fmla="*/ 569698 w 1239988"/>
                  <a:gd name="connsiteY19" fmla="*/ 23438 h 495432"/>
                  <a:gd name="connsiteX20" fmla="*/ 602250 w 1239988"/>
                  <a:gd name="connsiteY20" fmla="*/ 18454 h 495432"/>
                  <a:gd name="connsiteX21" fmla="*/ 646216 w 1239988"/>
                  <a:gd name="connsiteY21" fmla="*/ 1246 h 495432"/>
                  <a:gd name="connsiteX22" fmla="*/ 697524 w 1239988"/>
                  <a:gd name="connsiteY22" fmla="*/ 215 h 495432"/>
                  <a:gd name="connsiteX23" fmla="*/ 731917 w 1239988"/>
                  <a:gd name="connsiteY23" fmla="*/ 18502 h 495432"/>
                  <a:gd name="connsiteX24" fmla="*/ 754626 w 1239988"/>
                  <a:gd name="connsiteY24" fmla="*/ 48895 h 495432"/>
                  <a:gd name="connsiteX25" fmla="*/ 780057 w 1239988"/>
                  <a:gd name="connsiteY25" fmla="*/ 78820 h 495432"/>
                  <a:gd name="connsiteX26" fmla="*/ 789313 w 1239988"/>
                  <a:gd name="connsiteY26" fmla="*/ 105799 h 495432"/>
                  <a:gd name="connsiteX27" fmla="*/ 799918 w 1239988"/>
                  <a:gd name="connsiteY27" fmla="*/ 133540 h 495432"/>
                  <a:gd name="connsiteX28" fmla="*/ 785630 w 1239988"/>
                  <a:gd name="connsiteY28" fmla="*/ 150209 h 495432"/>
                  <a:gd name="connsiteX29" fmla="*/ 780868 w 1239988"/>
                  <a:gd name="connsiteY29" fmla="*/ 164496 h 495432"/>
                  <a:gd name="connsiteX30" fmla="*/ 778486 w 1239988"/>
                  <a:gd name="connsiteY30" fmla="*/ 171640 h 495432"/>
                  <a:gd name="connsiteX31" fmla="*/ 802569 w 1239988"/>
                  <a:gd name="connsiteY31" fmla="*/ 175863 h 495432"/>
                  <a:gd name="connsiteX32" fmla="*/ 849924 w 1239988"/>
                  <a:gd name="connsiteY32" fmla="*/ 181165 h 495432"/>
                  <a:gd name="connsiteX33" fmla="*/ 1047519 w 1239988"/>
                  <a:gd name="connsiteY33" fmla="*/ 169505 h 495432"/>
                  <a:gd name="connsiteX34" fmla="*/ 1093622 w 1239988"/>
                  <a:gd name="connsiteY34" fmla="*/ 163416 h 495432"/>
                  <a:gd name="connsiteX35" fmla="*/ 1166606 w 1239988"/>
                  <a:gd name="connsiteY35" fmla="*/ 133786 h 495432"/>
                  <a:gd name="connsiteX36" fmla="*/ 1205763 w 1239988"/>
                  <a:gd name="connsiteY36" fmla="*/ 118172 h 495432"/>
                  <a:gd name="connsiteX37" fmla="*/ 1226161 w 1239988"/>
                  <a:gd name="connsiteY37" fmla="*/ 126396 h 495432"/>
                  <a:gd name="connsiteX38" fmla="*/ 1233305 w 1239988"/>
                  <a:gd name="connsiteY38" fmla="*/ 121634 h 495432"/>
                  <a:gd name="connsiteX39" fmla="*/ 1237258 w 1239988"/>
                  <a:gd name="connsiteY39" fmla="*/ 177728 h 495432"/>
                  <a:gd name="connsiteX40" fmla="*/ 1189609 w 1239988"/>
                  <a:gd name="connsiteY40" fmla="*/ 247054 h 495432"/>
                  <a:gd name="connsiteX41" fmla="*/ 1170265 w 1239988"/>
                  <a:gd name="connsiteY41" fmla="*/ 264509 h 495432"/>
                  <a:gd name="connsiteX42" fmla="*/ 1197563 w 1239988"/>
                  <a:gd name="connsiteY42" fmla="*/ 299981 h 495432"/>
                  <a:gd name="connsiteX43" fmla="*/ 1223240 w 1239988"/>
                  <a:gd name="connsiteY43" fmla="*/ 341249 h 495432"/>
                  <a:gd name="connsiteX44" fmla="*/ 1224542 w 1239988"/>
                  <a:gd name="connsiteY44" fmla="*/ 387056 h 495432"/>
                  <a:gd name="connsiteX45" fmla="*/ 1222233 w 1239988"/>
                  <a:gd name="connsiteY45" fmla="*/ 409225 h 495432"/>
                  <a:gd name="connsiteX46" fmla="*/ 1178536 w 1239988"/>
                  <a:gd name="connsiteY46" fmla="*/ 407384 h 495432"/>
                  <a:gd name="connsiteX47" fmla="*/ 1159486 w 1239988"/>
                  <a:gd name="connsiteY47" fmla="*/ 400240 h 495432"/>
                  <a:gd name="connsiteX48" fmla="*/ 1152343 w 1239988"/>
                  <a:gd name="connsiteY48" fmla="*/ 395477 h 495432"/>
                  <a:gd name="connsiteX49" fmla="*/ 1126149 w 1239988"/>
                  <a:gd name="connsiteY49" fmla="*/ 385952 h 495432"/>
                  <a:gd name="connsiteX50" fmla="*/ 1111861 w 1239988"/>
                  <a:gd name="connsiteY50" fmla="*/ 383571 h 495432"/>
                  <a:gd name="connsiteX51" fmla="*/ 1090430 w 1239988"/>
                  <a:gd name="connsiteY51" fmla="*/ 376427 h 495432"/>
                  <a:gd name="connsiteX52" fmla="*/ 1080905 w 1239988"/>
                  <a:gd name="connsiteY52" fmla="*/ 374046 h 495432"/>
                  <a:gd name="connsiteX53" fmla="*/ 1068999 w 1239988"/>
                  <a:gd name="connsiteY53" fmla="*/ 369284 h 495432"/>
                  <a:gd name="connsiteX54" fmla="*/ 1059474 w 1239988"/>
                  <a:gd name="connsiteY54" fmla="*/ 366902 h 495432"/>
                  <a:gd name="connsiteX55" fmla="*/ 992799 w 1239988"/>
                  <a:gd name="connsiteY55" fmla="*/ 347852 h 495432"/>
                  <a:gd name="connsiteX56" fmla="*/ 945174 w 1239988"/>
                  <a:gd name="connsiteY56" fmla="*/ 338327 h 495432"/>
                  <a:gd name="connsiteX57" fmla="*/ 914218 w 1239988"/>
                  <a:gd name="connsiteY57" fmla="*/ 335946 h 495432"/>
                  <a:gd name="connsiteX58" fmla="*/ 874498 w 1239988"/>
                  <a:gd name="connsiteY58" fmla="*/ 372720 h 495432"/>
                  <a:gd name="connsiteX59" fmla="*/ 858123 w 1239988"/>
                  <a:gd name="connsiteY59" fmla="*/ 431148 h 495432"/>
                  <a:gd name="connsiteX60" fmla="*/ 828493 w 1239988"/>
                  <a:gd name="connsiteY60" fmla="*/ 471677 h 495432"/>
                  <a:gd name="connsiteX61" fmla="*/ 818968 w 1239988"/>
                  <a:gd name="connsiteY61" fmla="*/ 476440 h 495432"/>
                  <a:gd name="connsiteX62" fmla="*/ 804680 w 1239988"/>
                  <a:gd name="connsiteY62" fmla="*/ 485965 h 495432"/>
                  <a:gd name="connsiteX63" fmla="*/ 795155 w 1239988"/>
                  <a:gd name="connsiteY63" fmla="*/ 488346 h 495432"/>
                  <a:gd name="connsiteX64" fmla="*/ 778486 w 1239988"/>
                  <a:gd name="connsiteY64" fmla="*/ 493109 h 495432"/>
                  <a:gd name="connsiteX65" fmla="*/ 752293 w 1239988"/>
                  <a:gd name="connsiteY65" fmla="*/ 490727 h 495432"/>
                  <a:gd name="connsiteX66" fmla="*/ 738005 w 1239988"/>
                  <a:gd name="connsiteY66" fmla="*/ 476440 h 495432"/>
                  <a:gd name="connsiteX67" fmla="*/ 726099 w 1239988"/>
                  <a:gd name="connsiteY67" fmla="*/ 462152 h 495432"/>
                  <a:gd name="connsiteX68" fmla="*/ 718955 w 1239988"/>
                  <a:gd name="connsiteY68" fmla="*/ 455009 h 495432"/>
                  <a:gd name="connsiteX69" fmla="*/ 711811 w 1239988"/>
                  <a:gd name="connsiteY69" fmla="*/ 440721 h 495432"/>
                  <a:gd name="connsiteX70" fmla="*/ 709430 w 1239988"/>
                  <a:gd name="connsiteY70" fmla="*/ 433577 h 495432"/>
                  <a:gd name="connsiteX71" fmla="*/ 704668 w 1239988"/>
                  <a:gd name="connsiteY71" fmla="*/ 424052 h 495432"/>
                  <a:gd name="connsiteX72" fmla="*/ 697524 w 1239988"/>
                  <a:gd name="connsiteY72" fmla="*/ 409765 h 495432"/>
                  <a:gd name="connsiteX73" fmla="*/ 695143 w 1239988"/>
                  <a:gd name="connsiteY73" fmla="*/ 381190 h 495432"/>
                  <a:gd name="connsiteX74" fmla="*/ 683236 w 1239988"/>
                  <a:gd name="connsiteY74" fmla="*/ 371665 h 495432"/>
                  <a:gd name="connsiteX75" fmla="*/ 671330 w 1239988"/>
                  <a:gd name="connsiteY75" fmla="*/ 366902 h 495432"/>
                  <a:gd name="connsiteX76" fmla="*/ 664186 w 1239988"/>
                  <a:gd name="connsiteY76" fmla="*/ 369284 h 495432"/>
                  <a:gd name="connsiteX77" fmla="*/ 661805 w 1239988"/>
                  <a:gd name="connsiteY77" fmla="*/ 378809 h 495432"/>
                  <a:gd name="connsiteX78" fmla="*/ 668949 w 1239988"/>
                  <a:gd name="connsiteY78" fmla="*/ 400240 h 495432"/>
                  <a:gd name="connsiteX79" fmla="*/ 671330 w 1239988"/>
                  <a:gd name="connsiteY79" fmla="*/ 412146 h 495432"/>
                  <a:gd name="connsiteX80" fmla="*/ 673711 w 1239988"/>
                  <a:gd name="connsiteY80" fmla="*/ 419290 h 495432"/>
                  <a:gd name="connsiteX81" fmla="*/ 671330 w 1239988"/>
                  <a:gd name="connsiteY81" fmla="*/ 452627 h 495432"/>
                  <a:gd name="connsiteX82" fmla="*/ 668949 w 1239988"/>
                  <a:gd name="connsiteY82" fmla="*/ 459771 h 495432"/>
                  <a:gd name="connsiteX83" fmla="*/ 647518 w 1239988"/>
                  <a:gd name="connsiteY83" fmla="*/ 471677 h 495432"/>
                  <a:gd name="connsiteX84" fmla="*/ 640374 w 1239988"/>
                  <a:gd name="connsiteY84" fmla="*/ 476440 h 495432"/>
                  <a:gd name="connsiteX85" fmla="*/ 615800 w 1239988"/>
                  <a:gd name="connsiteY85" fmla="*/ 495268 h 495432"/>
                  <a:gd name="connsiteX86" fmla="*/ 592749 w 1239988"/>
                  <a:gd name="connsiteY86" fmla="*/ 469296 h 495432"/>
                  <a:gd name="connsiteX87" fmla="*/ 583224 w 1239988"/>
                  <a:gd name="connsiteY87" fmla="*/ 462152 h 495432"/>
                  <a:gd name="connsiteX88" fmla="*/ 568936 w 1239988"/>
                  <a:gd name="connsiteY88" fmla="*/ 450246 h 495432"/>
                  <a:gd name="connsiteX89" fmla="*/ 552268 w 1239988"/>
                  <a:gd name="connsiteY89" fmla="*/ 428815 h 495432"/>
                  <a:gd name="connsiteX90" fmla="*/ 542743 w 1239988"/>
                  <a:gd name="connsiteY90" fmla="*/ 416909 h 495432"/>
                  <a:gd name="connsiteX91" fmla="*/ 540361 w 1239988"/>
                  <a:gd name="connsiteY91" fmla="*/ 409765 h 495432"/>
                  <a:gd name="connsiteX92" fmla="*/ 533218 w 1239988"/>
                  <a:gd name="connsiteY92" fmla="*/ 402621 h 495432"/>
                  <a:gd name="connsiteX93" fmla="*/ 530836 w 1239988"/>
                  <a:gd name="connsiteY93" fmla="*/ 395477 h 495432"/>
                  <a:gd name="connsiteX94" fmla="*/ 341912 w 1239988"/>
                  <a:gd name="connsiteY94" fmla="*/ 401859 h 495432"/>
                  <a:gd name="connsiteX95" fmla="*/ 273831 w 1239988"/>
                  <a:gd name="connsiteY95" fmla="*/ 382245 h 495432"/>
                  <a:gd name="connsiteX96" fmla="*/ 182142 w 1239988"/>
                  <a:gd name="connsiteY96" fmla="*/ 370585 h 495432"/>
                  <a:gd name="connsiteX97" fmla="*/ 114657 w 1239988"/>
                  <a:gd name="connsiteY97" fmla="*/ 353131 h 495432"/>
                  <a:gd name="connsiteX98" fmla="*/ 67057 w 1239988"/>
                  <a:gd name="connsiteY98" fmla="*/ 331969 h 495432"/>
                  <a:gd name="connsiteX99" fmla="*/ 38482 w 1239988"/>
                  <a:gd name="connsiteY99" fmla="*/ 319277 h 495432"/>
                  <a:gd name="connsiteX100" fmla="*/ 652 w 1239988"/>
                  <a:gd name="connsiteY100" fmla="*/ 273248 h 495432"/>
                  <a:gd name="connsiteX101" fmla="*/ 5930 w 1239988"/>
                  <a:gd name="connsiteY101" fmla="*/ 240695 h 49543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40361 w 1239988"/>
                  <a:gd name="connsiteY90" fmla="*/ 409765 h 495492"/>
                  <a:gd name="connsiteX91" fmla="*/ 533218 w 1239988"/>
                  <a:gd name="connsiteY91" fmla="*/ 402621 h 495492"/>
                  <a:gd name="connsiteX92" fmla="*/ 530836 w 1239988"/>
                  <a:gd name="connsiteY92" fmla="*/ 395477 h 495492"/>
                  <a:gd name="connsiteX93" fmla="*/ 341912 w 1239988"/>
                  <a:gd name="connsiteY93" fmla="*/ 401859 h 495492"/>
                  <a:gd name="connsiteX94" fmla="*/ 273831 w 1239988"/>
                  <a:gd name="connsiteY94" fmla="*/ 382245 h 495492"/>
                  <a:gd name="connsiteX95" fmla="*/ 182142 w 1239988"/>
                  <a:gd name="connsiteY95" fmla="*/ 370585 h 495492"/>
                  <a:gd name="connsiteX96" fmla="*/ 114657 w 1239988"/>
                  <a:gd name="connsiteY96" fmla="*/ 353131 h 495492"/>
                  <a:gd name="connsiteX97" fmla="*/ 67057 w 1239988"/>
                  <a:gd name="connsiteY97" fmla="*/ 331969 h 495492"/>
                  <a:gd name="connsiteX98" fmla="*/ 38482 w 1239988"/>
                  <a:gd name="connsiteY98" fmla="*/ 319277 h 495492"/>
                  <a:gd name="connsiteX99" fmla="*/ 652 w 1239988"/>
                  <a:gd name="connsiteY99" fmla="*/ 273248 h 495492"/>
                  <a:gd name="connsiteX100" fmla="*/ 5930 w 1239988"/>
                  <a:gd name="connsiteY100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33218 w 1239988"/>
                  <a:gd name="connsiteY90" fmla="*/ 402621 h 495492"/>
                  <a:gd name="connsiteX91" fmla="*/ 530836 w 1239988"/>
                  <a:gd name="connsiteY91" fmla="*/ 395477 h 495492"/>
                  <a:gd name="connsiteX92" fmla="*/ 341912 w 1239988"/>
                  <a:gd name="connsiteY92" fmla="*/ 401859 h 495492"/>
                  <a:gd name="connsiteX93" fmla="*/ 273831 w 1239988"/>
                  <a:gd name="connsiteY93" fmla="*/ 382245 h 495492"/>
                  <a:gd name="connsiteX94" fmla="*/ 182142 w 1239988"/>
                  <a:gd name="connsiteY94" fmla="*/ 370585 h 495492"/>
                  <a:gd name="connsiteX95" fmla="*/ 114657 w 1239988"/>
                  <a:gd name="connsiteY95" fmla="*/ 353131 h 495492"/>
                  <a:gd name="connsiteX96" fmla="*/ 67057 w 1239988"/>
                  <a:gd name="connsiteY96" fmla="*/ 331969 h 495492"/>
                  <a:gd name="connsiteX97" fmla="*/ 38482 w 1239988"/>
                  <a:gd name="connsiteY97" fmla="*/ 319277 h 495492"/>
                  <a:gd name="connsiteX98" fmla="*/ 652 w 1239988"/>
                  <a:gd name="connsiteY98" fmla="*/ 273248 h 495492"/>
                  <a:gd name="connsiteX99" fmla="*/ 5930 w 1239988"/>
                  <a:gd name="connsiteY99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33218 w 1239988"/>
                  <a:gd name="connsiteY90" fmla="*/ 402621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29241 w 1239988"/>
                  <a:gd name="connsiteY90" fmla="*/ 388040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29241 w 1239988"/>
                  <a:gd name="connsiteY90" fmla="*/ 388040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7620"/>
                  <a:gd name="connsiteX1" fmla="*/ 13884 w 1239988"/>
                  <a:gd name="connsiteY1" fmla="*/ 214184 h 497620"/>
                  <a:gd name="connsiteX2" fmla="*/ 45061 w 1239988"/>
                  <a:gd name="connsiteY2" fmla="*/ 181165 h 497620"/>
                  <a:gd name="connsiteX3" fmla="*/ 66493 w 1239988"/>
                  <a:gd name="connsiteY3" fmla="*/ 169259 h 497620"/>
                  <a:gd name="connsiteX4" fmla="*/ 118880 w 1239988"/>
                  <a:gd name="connsiteY4" fmla="*/ 140684 h 497620"/>
                  <a:gd name="connsiteX5" fmla="*/ 168886 w 1239988"/>
                  <a:gd name="connsiteY5" fmla="*/ 114490 h 497620"/>
                  <a:gd name="connsiteX6" fmla="*/ 190318 w 1239988"/>
                  <a:gd name="connsiteY6" fmla="*/ 104965 h 497620"/>
                  <a:gd name="connsiteX7" fmla="*/ 206986 w 1239988"/>
                  <a:gd name="connsiteY7" fmla="*/ 100202 h 497620"/>
                  <a:gd name="connsiteX8" fmla="*/ 214130 w 1239988"/>
                  <a:gd name="connsiteY8" fmla="*/ 95440 h 497620"/>
                  <a:gd name="connsiteX9" fmla="*/ 226036 w 1239988"/>
                  <a:gd name="connsiteY9" fmla="*/ 93059 h 497620"/>
                  <a:gd name="connsiteX10" fmla="*/ 245086 w 1239988"/>
                  <a:gd name="connsiteY10" fmla="*/ 88296 h 497620"/>
                  <a:gd name="connsiteX11" fmla="*/ 266518 w 1239988"/>
                  <a:gd name="connsiteY11" fmla="*/ 83534 h 497620"/>
                  <a:gd name="connsiteX12" fmla="*/ 311761 w 1239988"/>
                  <a:gd name="connsiteY12" fmla="*/ 78771 h 497620"/>
                  <a:gd name="connsiteX13" fmla="*/ 326049 w 1239988"/>
                  <a:gd name="connsiteY13" fmla="*/ 76390 h 497620"/>
                  <a:gd name="connsiteX14" fmla="*/ 349861 w 1239988"/>
                  <a:gd name="connsiteY14" fmla="*/ 71627 h 497620"/>
                  <a:gd name="connsiteX15" fmla="*/ 397486 w 1239988"/>
                  <a:gd name="connsiteY15" fmla="*/ 64484 h 497620"/>
                  <a:gd name="connsiteX16" fmla="*/ 507024 w 1239988"/>
                  <a:gd name="connsiteY16" fmla="*/ 66865 h 497620"/>
                  <a:gd name="connsiteX17" fmla="*/ 544315 w 1239988"/>
                  <a:gd name="connsiteY17" fmla="*/ 61833 h 497620"/>
                  <a:gd name="connsiteX18" fmla="*/ 553006 w 1239988"/>
                  <a:gd name="connsiteY18" fmla="*/ 41187 h 497620"/>
                  <a:gd name="connsiteX19" fmla="*/ 569698 w 1239988"/>
                  <a:gd name="connsiteY19" fmla="*/ 23438 h 497620"/>
                  <a:gd name="connsiteX20" fmla="*/ 602250 w 1239988"/>
                  <a:gd name="connsiteY20" fmla="*/ 18454 h 497620"/>
                  <a:gd name="connsiteX21" fmla="*/ 646216 w 1239988"/>
                  <a:gd name="connsiteY21" fmla="*/ 1246 h 497620"/>
                  <a:gd name="connsiteX22" fmla="*/ 697524 w 1239988"/>
                  <a:gd name="connsiteY22" fmla="*/ 215 h 497620"/>
                  <a:gd name="connsiteX23" fmla="*/ 731917 w 1239988"/>
                  <a:gd name="connsiteY23" fmla="*/ 18502 h 497620"/>
                  <a:gd name="connsiteX24" fmla="*/ 754626 w 1239988"/>
                  <a:gd name="connsiteY24" fmla="*/ 48895 h 497620"/>
                  <a:gd name="connsiteX25" fmla="*/ 780057 w 1239988"/>
                  <a:gd name="connsiteY25" fmla="*/ 78820 h 497620"/>
                  <a:gd name="connsiteX26" fmla="*/ 789313 w 1239988"/>
                  <a:gd name="connsiteY26" fmla="*/ 105799 h 497620"/>
                  <a:gd name="connsiteX27" fmla="*/ 799918 w 1239988"/>
                  <a:gd name="connsiteY27" fmla="*/ 133540 h 497620"/>
                  <a:gd name="connsiteX28" fmla="*/ 785630 w 1239988"/>
                  <a:gd name="connsiteY28" fmla="*/ 150209 h 497620"/>
                  <a:gd name="connsiteX29" fmla="*/ 780868 w 1239988"/>
                  <a:gd name="connsiteY29" fmla="*/ 164496 h 497620"/>
                  <a:gd name="connsiteX30" fmla="*/ 778486 w 1239988"/>
                  <a:gd name="connsiteY30" fmla="*/ 171640 h 497620"/>
                  <a:gd name="connsiteX31" fmla="*/ 802569 w 1239988"/>
                  <a:gd name="connsiteY31" fmla="*/ 175863 h 497620"/>
                  <a:gd name="connsiteX32" fmla="*/ 849924 w 1239988"/>
                  <a:gd name="connsiteY32" fmla="*/ 181165 h 497620"/>
                  <a:gd name="connsiteX33" fmla="*/ 1047519 w 1239988"/>
                  <a:gd name="connsiteY33" fmla="*/ 169505 h 497620"/>
                  <a:gd name="connsiteX34" fmla="*/ 1093622 w 1239988"/>
                  <a:gd name="connsiteY34" fmla="*/ 163416 h 497620"/>
                  <a:gd name="connsiteX35" fmla="*/ 1166606 w 1239988"/>
                  <a:gd name="connsiteY35" fmla="*/ 133786 h 497620"/>
                  <a:gd name="connsiteX36" fmla="*/ 1205763 w 1239988"/>
                  <a:gd name="connsiteY36" fmla="*/ 118172 h 497620"/>
                  <a:gd name="connsiteX37" fmla="*/ 1226161 w 1239988"/>
                  <a:gd name="connsiteY37" fmla="*/ 126396 h 497620"/>
                  <a:gd name="connsiteX38" fmla="*/ 1233305 w 1239988"/>
                  <a:gd name="connsiteY38" fmla="*/ 121634 h 497620"/>
                  <a:gd name="connsiteX39" fmla="*/ 1237258 w 1239988"/>
                  <a:gd name="connsiteY39" fmla="*/ 177728 h 497620"/>
                  <a:gd name="connsiteX40" fmla="*/ 1189609 w 1239988"/>
                  <a:gd name="connsiteY40" fmla="*/ 247054 h 497620"/>
                  <a:gd name="connsiteX41" fmla="*/ 1170265 w 1239988"/>
                  <a:gd name="connsiteY41" fmla="*/ 264509 h 497620"/>
                  <a:gd name="connsiteX42" fmla="*/ 1197563 w 1239988"/>
                  <a:gd name="connsiteY42" fmla="*/ 299981 h 497620"/>
                  <a:gd name="connsiteX43" fmla="*/ 1223240 w 1239988"/>
                  <a:gd name="connsiteY43" fmla="*/ 341249 h 497620"/>
                  <a:gd name="connsiteX44" fmla="*/ 1224542 w 1239988"/>
                  <a:gd name="connsiteY44" fmla="*/ 387056 h 497620"/>
                  <a:gd name="connsiteX45" fmla="*/ 1222233 w 1239988"/>
                  <a:gd name="connsiteY45" fmla="*/ 409225 h 497620"/>
                  <a:gd name="connsiteX46" fmla="*/ 1178536 w 1239988"/>
                  <a:gd name="connsiteY46" fmla="*/ 407384 h 497620"/>
                  <a:gd name="connsiteX47" fmla="*/ 1159486 w 1239988"/>
                  <a:gd name="connsiteY47" fmla="*/ 400240 h 497620"/>
                  <a:gd name="connsiteX48" fmla="*/ 1152343 w 1239988"/>
                  <a:gd name="connsiteY48" fmla="*/ 395477 h 497620"/>
                  <a:gd name="connsiteX49" fmla="*/ 1126149 w 1239988"/>
                  <a:gd name="connsiteY49" fmla="*/ 385952 h 497620"/>
                  <a:gd name="connsiteX50" fmla="*/ 1111861 w 1239988"/>
                  <a:gd name="connsiteY50" fmla="*/ 383571 h 497620"/>
                  <a:gd name="connsiteX51" fmla="*/ 1090430 w 1239988"/>
                  <a:gd name="connsiteY51" fmla="*/ 376427 h 497620"/>
                  <a:gd name="connsiteX52" fmla="*/ 1080905 w 1239988"/>
                  <a:gd name="connsiteY52" fmla="*/ 374046 h 497620"/>
                  <a:gd name="connsiteX53" fmla="*/ 1068999 w 1239988"/>
                  <a:gd name="connsiteY53" fmla="*/ 369284 h 497620"/>
                  <a:gd name="connsiteX54" fmla="*/ 1059474 w 1239988"/>
                  <a:gd name="connsiteY54" fmla="*/ 366902 h 497620"/>
                  <a:gd name="connsiteX55" fmla="*/ 992799 w 1239988"/>
                  <a:gd name="connsiteY55" fmla="*/ 347852 h 497620"/>
                  <a:gd name="connsiteX56" fmla="*/ 945174 w 1239988"/>
                  <a:gd name="connsiteY56" fmla="*/ 338327 h 497620"/>
                  <a:gd name="connsiteX57" fmla="*/ 914218 w 1239988"/>
                  <a:gd name="connsiteY57" fmla="*/ 335946 h 497620"/>
                  <a:gd name="connsiteX58" fmla="*/ 874498 w 1239988"/>
                  <a:gd name="connsiteY58" fmla="*/ 372720 h 497620"/>
                  <a:gd name="connsiteX59" fmla="*/ 858123 w 1239988"/>
                  <a:gd name="connsiteY59" fmla="*/ 431148 h 497620"/>
                  <a:gd name="connsiteX60" fmla="*/ 828493 w 1239988"/>
                  <a:gd name="connsiteY60" fmla="*/ 471677 h 497620"/>
                  <a:gd name="connsiteX61" fmla="*/ 818968 w 1239988"/>
                  <a:gd name="connsiteY61" fmla="*/ 476440 h 497620"/>
                  <a:gd name="connsiteX62" fmla="*/ 804680 w 1239988"/>
                  <a:gd name="connsiteY62" fmla="*/ 485965 h 497620"/>
                  <a:gd name="connsiteX63" fmla="*/ 795155 w 1239988"/>
                  <a:gd name="connsiteY63" fmla="*/ 488346 h 497620"/>
                  <a:gd name="connsiteX64" fmla="*/ 778486 w 1239988"/>
                  <a:gd name="connsiteY64" fmla="*/ 493109 h 497620"/>
                  <a:gd name="connsiteX65" fmla="*/ 752293 w 1239988"/>
                  <a:gd name="connsiteY65" fmla="*/ 490727 h 497620"/>
                  <a:gd name="connsiteX66" fmla="*/ 738005 w 1239988"/>
                  <a:gd name="connsiteY66" fmla="*/ 476440 h 497620"/>
                  <a:gd name="connsiteX67" fmla="*/ 726099 w 1239988"/>
                  <a:gd name="connsiteY67" fmla="*/ 462152 h 497620"/>
                  <a:gd name="connsiteX68" fmla="*/ 718955 w 1239988"/>
                  <a:gd name="connsiteY68" fmla="*/ 455009 h 497620"/>
                  <a:gd name="connsiteX69" fmla="*/ 711811 w 1239988"/>
                  <a:gd name="connsiteY69" fmla="*/ 440721 h 497620"/>
                  <a:gd name="connsiteX70" fmla="*/ 709430 w 1239988"/>
                  <a:gd name="connsiteY70" fmla="*/ 433577 h 497620"/>
                  <a:gd name="connsiteX71" fmla="*/ 704668 w 1239988"/>
                  <a:gd name="connsiteY71" fmla="*/ 424052 h 497620"/>
                  <a:gd name="connsiteX72" fmla="*/ 697524 w 1239988"/>
                  <a:gd name="connsiteY72" fmla="*/ 409765 h 497620"/>
                  <a:gd name="connsiteX73" fmla="*/ 695143 w 1239988"/>
                  <a:gd name="connsiteY73" fmla="*/ 381190 h 497620"/>
                  <a:gd name="connsiteX74" fmla="*/ 683236 w 1239988"/>
                  <a:gd name="connsiteY74" fmla="*/ 371665 h 497620"/>
                  <a:gd name="connsiteX75" fmla="*/ 671330 w 1239988"/>
                  <a:gd name="connsiteY75" fmla="*/ 366902 h 497620"/>
                  <a:gd name="connsiteX76" fmla="*/ 664186 w 1239988"/>
                  <a:gd name="connsiteY76" fmla="*/ 369284 h 497620"/>
                  <a:gd name="connsiteX77" fmla="*/ 661805 w 1239988"/>
                  <a:gd name="connsiteY77" fmla="*/ 378809 h 497620"/>
                  <a:gd name="connsiteX78" fmla="*/ 668949 w 1239988"/>
                  <a:gd name="connsiteY78" fmla="*/ 400240 h 497620"/>
                  <a:gd name="connsiteX79" fmla="*/ 671330 w 1239988"/>
                  <a:gd name="connsiteY79" fmla="*/ 412146 h 497620"/>
                  <a:gd name="connsiteX80" fmla="*/ 673711 w 1239988"/>
                  <a:gd name="connsiteY80" fmla="*/ 419290 h 497620"/>
                  <a:gd name="connsiteX81" fmla="*/ 671330 w 1239988"/>
                  <a:gd name="connsiteY81" fmla="*/ 452627 h 497620"/>
                  <a:gd name="connsiteX82" fmla="*/ 668949 w 1239988"/>
                  <a:gd name="connsiteY82" fmla="*/ 459771 h 497620"/>
                  <a:gd name="connsiteX83" fmla="*/ 647518 w 1239988"/>
                  <a:gd name="connsiteY83" fmla="*/ 471677 h 497620"/>
                  <a:gd name="connsiteX84" fmla="*/ 647002 w 1239988"/>
                  <a:gd name="connsiteY84" fmla="*/ 492347 h 497620"/>
                  <a:gd name="connsiteX85" fmla="*/ 615800 w 1239988"/>
                  <a:gd name="connsiteY85" fmla="*/ 495268 h 497620"/>
                  <a:gd name="connsiteX86" fmla="*/ 583224 w 1239988"/>
                  <a:gd name="connsiteY86" fmla="*/ 462152 h 497620"/>
                  <a:gd name="connsiteX87" fmla="*/ 568936 w 1239988"/>
                  <a:gd name="connsiteY87" fmla="*/ 450246 h 497620"/>
                  <a:gd name="connsiteX88" fmla="*/ 552268 w 1239988"/>
                  <a:gd name="connsiteY88" fmla="*/ 428815 h 497620"/>
                  <a:gd name="connsiteX89" fmla="*/ 542743 w 1239988"/>
                  <a:gd name="connsiteY89" fmla="*/ 416909 h 497620"/>
                  <a:gd name="connsiteX90" fmla="*/ 529241 w 1239988"/>
                  <a:gd name="connsiteY90" fmla="*/ 388040 h 497620"/>
                  <a:gd name="connsiteX91" fmla="*/ 341912 w 1239988"/>
                  <a:gd name="connsiteY91" fmla="*/ 401859 h 497620"/>
                  <a:gd name="connsiteX92" fmla="*/ 273831 w 1239988"/>
                  <a:gd name="connsiteY92" fmla="*/ 382245 h 497620"/>
                  <a:gd name="connsiteX93" fmla="*/ 182142 w 1239988"/>
                  <a:gd name="connsiteY93" fmla="*/ 370585 h 497620"/>
                  <a:gd name="connsiteX94" fmla="*/ 114657 w 1239988"/>
                  <a:gd name="connsiteY94" fmla="*/ 353131 h 497620"/>
                  <a:gd name="connsiteX95" fmla="*/ 67057 w 1239988"/>
                  <a:gd name="connsiteY95" fmla="*/ 331969 h 497620"/>
                  <a:gd name="connsiteX96" fmla="*/ 38482 w 1239988"/>
                  <a:gd name="connsiteY96" fmla="*/ 319277 h 497620"/>
                  <a:gd name="connsiteX97" fmla="*/ 652 w 1239988"/>
                  <a:gd name="connsiteY97" fmla="*/ 273248 h 497620"/>
                  <a:gd name="connsiteX98" fmla="*/ 5930 w 1239988"/>
                  <a:gd name="connsiteY98" fmla="*/ 240695 h 497620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1330 w 1239988"/>
                  <a:gd name="connsiteY81" fmla="*/ 452627 h 497434"/>
                  <a:gd name="connsiteX82" fmla="*/ 668949 w 1239988"/>
                  <a:gd name="connsiteY82" fmla="*/ 459771 h 497434"/>
                  <a:gd name="connsiteX83" fmla="*/ 664750 w 1239988"/>
                  <a:gd name="connsiteY83" fmla="*/ 476979 h 497434"/>
                  <a:gd name="connsiteX84" fmla="*/ 647002 w 1239988"/>
                  <a:gd name="connsiteY84" fmla="*/ 492347 h 497434"/>
                  <a:gd name="connsiteX85" fmla="*/ 615800 w 1239988"/>
                  <a:gd name="connsiteY85" fmla="*/ 495268 h 497434"/>
                  <a:gd name="connsiteX86" fmla="*/ 583224 w 1239988"/>
                  <a:gd name="connsiteY86" fmla="*/ 462152 h 497434"/>
                  <a:gd name="connsiteX87" fmla="*/ 568936 w 1239988"/>
                  <a:gd name="connsiteY87" fmla="*/ 450246 h 497434"/>
                  <a:gd name="connsiteX88" fmla="*/ 552268 w 1239988"/>
                  <a:gd name="connsiteY88" fmla="*/ 428815 h 497434"/>
                  <a:gd name="connsiteX89" fmla="*/ 542743 w 1239988"/>
                  <a:gd name="connsiteY89" fmla="*/ 416909 h 497434"/>
                  <a:gd name="connsiteX90" fmla="*/ 529241 w 1239988"/>
                  <a:gd name="connsiteY90" fmla="*/ 388040 h 497434"/>
                  <a:gd name="connsiteX91" fmla="*/ 341912 w 1239988"/>
                  <a:gd name="connsiteY91" fmla="*/ 401859 h 497434"/>
                  <a:gd name="connsiteX92" fmla="*/ 273831 w 1239988"/>
                  <a:gd name="connsiteY92" fmla="*/ 382245 h 497434"/>
                  <a:gd name="connsiteX93" fmla="*/ 182142 w 1239988"/>
                  <a:gd name="connsiteY93" fmla="*/ 370585 h 497434"/>
                  <a:gd name="connsiteX94" fmla="*/ 114657 w 1239988"/>
                  <a:gd name="connsiteY94" fmla="*/ 353131 h 497434"/>
                  <a:gd name="connsiteX95" fmla="*/ 67057 w 1239988"/>
                  <a:gd name="connsiteY95" fmla="*/ 331969 h 497434"/>
                  <a:gd name="connsiteX96" fmla="*/ 38482 w 1239988"/>
                  <a:gd name="connsiteY96" fmla="*/ 319277 h 497434"/>
                  <a:gd name="connsiteX97" fmla="*/ 652 w 1239988"/>
                  <a:gd name="connsiteY97" fmla="*/ 273248 h 497434"/>
                  <a:gd name="connsiteX98" fmla="*/ 5930 w 1239988"/>
                  <a:gd name="connsiteY98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1330 w 1239988"/>
                  <a:gd name="connsiteY81" fmla="*/ 452627 h 497434"/>
                  <a:gd name="connsiteX82" fmla="*/ 678228 w 1239988"/>
                  <a:gd name="connsiteY82" fmla="*/ 462422 h 497434"/>
                  <a:gd name="connsiteX83" fmla="*/ 664750 w 1239988"/>
                  <a:gd name="connsiteY83" fmla="*/ 476979 h 497434"/>
                  <a:gd name="connsiteX84" fmla="*/ 647002 w 1239988"/>
                  <a:gd name="connsiteY84" fmla="*/ 492347 h 497434"/>
                  <a:gd name="connsiteX85" fmla="*/ 615800 w 1239988"/>
                  <a:gd name="connsiteY85" fmla="*/ 495268 h 497434"/>
                  <a:gd name="connsiteX86" fmla="*/ 583224 w 1239988"/>
                  <a:gd name="connsiteY86" fmla="*/ 462152 h 497434"/>
                  <a:gd name="connsiteX87" fmla="*/ 568936 w 1239988"/>
                  <a:gd name="connsiteY87" fmla="*/ 450246 h 497434"/>
                  <a:gd name="connsiteX88" fmla="*/ 552268 w 1239988"/>
                  <a:gd name="connsiteY88" fmla="*/ 428815 h 497434"/>
                  <a:gd name="connsiteX89" fmla="*/ 542743 w 1239988"/>
                  <a:gd name="connsiteY89" fmla="*/ 416909 h 497434"/>
                  <a:gd name="connsiteX90" fmla="*/ 529241 w 1239988"/>
                  <a:gd name="connsiteY90" fmla="*/ 388040 h 497434"/>
                  <a:gd name="connsiteX91" fmla="*/ 341912 w 1239988"/>
                  <a:gd name="connsiteY91" fmla="*/ 401859 h 497434"/>
                  <a:gd name="connsiteX92" fmla="*/ 273831 w 1239988"/>
                  <a:gd name="connsiteY92" fmla="*/ 382245 h 497434"/>
                  <a:gd name="connsiteX93" fmla="*/ 182142 w 1239988"/>
                  <a:gd name="connsiteY93" fmla="*/ 370585 h 497434"/>
                  <a:gd name="connsiteX94" fmla="*/ 114657 w 1239988"/>
                  <a:gd name="connsiteY94" fmla="*/ 353131 h 497434"/>
                  <a:gd name="connsiteX95" fmla="*/ 67057 w 1239988"/>
                  <a:gd name="connsiteY95" fmla="*/ 331969 h 497434"/>
                  <a:gd name="connsiteX96" fmla="*/ 38482 w 1239988"/>
                  <a:gd name="connsiteY96" fmla="*/ 319277 h 497434"/>
                  <a:gd name="connsiteX97" fmla="*/ 652 w 1239988"/>
                  <a:gd name="connsiteY97" fmla="*/ 273248 h 497434"/>
                  <a:gd name="connsiteX98" fmla="*/ 5930 w 1239988"/>
                  <a:gd name="connsiteY98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8228 w 1239988"/>
                  <a:gd name="connsiteY81" fmla="*/ 462422 h 497434"/>
                  <a:gd name="connsiteX82" fmla="*/ 664750 w 1239988"/>
                  <a:gd name="connsiteY82" fmla="*/ 476979 h 497434"/>
                  <a:gd name="connsiteX83" fmla="*/ 647002 w 1239988"/>
                  <a:gd name="connsiteY83" fmla="*/ 492347 h 497434"/>
                  <a:gd name="connsiteX84" fmla="*/ 615800 w 1239988"/>
                  <a:gd name="connsiteY84" fmla="*/ 495268 h 497434"/>
                  <a:gd name="connsiteX85" fmla="*/ 583224 w 1239988"/>
                  <a:gd name="connsiteY85" fmla="*/ 462152 h 497434"/>
                  <a:gd name="connsiteX86" fmla="*/ 568936 w 1239988"/>
                  <a:gd name="connsiteY86" fmla="*/ 450246 h 497434"/>
                  <a:gd name="connsiteX87" fmla="*/ 552268 w 1239988"/>
                  <a:gd name="connsiteY87" fmla="*/ 428815 h 497434"/>
                  <a:gd name="connsiteX88" fmla="*/ 542743 w 1239988"/>
                  <a:gd name="connsiteY88" fmla="*/ 416909 h 497434"/>
                  <a:gd name="connsiteX89" fmla="*/ 529241 w 1239988"/>
                  <a:gd name="connsiteY89" fmla="*/ 388040 h 497434"/>
                  <a:gd name="connsiteX90" fmla="*/ 341912 w 1239988"/>
                  <a:gd name="connsiteY90" fmla="*/ 401859 h 497434"/>
                  <a:gd name="connsiteX91" fmla="*/ 273831 w 1239988"/>
                  <a:gd name="connsiteY91" fmla="*/ 382245 h 497434"/>
                  <a:gd name="connsiteX92" fmla="*/ 182142 w 1239988"/>
                  <a:gd name="connsiteY92" fmla="*/ 370585 h 497434"/>
                  <a:gd name="connsiteX93" fmla="*/ 114657 w 1239988"/>
                  <a:gd name="connsiteY93" fmla="*/ 353131 h 497434"/>
                  <a:gd name="connsiteX94" fmla="*/ 67057 w 1239988"/>
                  <a:gd name="connsiteY94" fmla="*/ 331969 h 497434"/>
                  <a:gd name="connsiteX95" fmla="*/ 38482 w 1239988"/>
                  <a:gd name="connsiteY95" fmla="*/ 319277 h 497434"/>
                  <a:gd name="connsiteX96" fmla="*/ 652 w 1239988"/>
                  <a:gd name="connsiteY96" fmla="*/ 273248 h 497434"/>
                  <a:gd name="connsiteX97" fmla="*/ 5930 w 1239988"/>
                  <a:gd name="connsiteY97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82990 w 1239988"/>
                  <a:gd name="connsiteY80" fmla="*/ 420616 h 497434"/>
                  <a:gd name="connsiteX81" fmla="*/ 678228 w 1239988"/>
                  <a:gd name="connsiteY81" fmla="*/ 462422 h 497434"/>
                  <a:gd name="connsiteX82" fmla="*/ 664750 w 1239988"/>
                  <a:gd name="connsiteY82" fmla="*/ 476979 h 497434"/>
                  <a:gd name="connsiteX83" fmla="*/ 647002 w 1239988"/>
                  <a:gd name="connsiteY83" fmla="*/ 492347 h 497434"/>
                  <a:gd name="connsiteX84" fmla="*/ 615800 w 1239988"/>
                  <a:gd name="connsiteY84" fmla="*/ 495268 h 497434"/>
                  <a:gd name="connsiteX85" fmla="*/ 583224 w 1239988"/>
                  <a:gd name="connsiteY85" fmla="*/ 462152 h 497434"/>
                  <a:gd name="connsiteX86" fmla="*/ 568936 w 1239988"/>
                  <a:gd name="connsiteY86" fmla="*/ 450246 h 497434"/>
                  <a:gd name="connsiteX87" fmla="*/ 552268 w 1239988"/>
                  <a:gd name="connsiteY87" fmla="*/ 428815 h 497434"/>
                  <a:gd name="connsiteX88" fmla="*/ 542743 w 1239988"/>
                  <a:gd name="connsiteY88" fmla="*/ 416909 h 497434"/>
                  <a:gd name="connsiteX89" fmla="*/ 529241 w 1239988"/>
                  <a:gd name="connsiteY89" fmla="*/ 388040 h 497434"/>
                  <a:gd name="connsiteX90" fmla="*/ 341912 w 1239988"/>
                  <a:gd name="connsiteY90" fmla="*/ 401859 h 497434"/>
                  <a:gd name="connsiteX91" fmla="*/ 273831 w 1239988"/>
                  <a:gd name="connsiteY91" fmla="*/ 382245 h 497434"/>
                  <a:gd name="connsiteX92" fmla="*/ 182142 w 1239988"/>
                  <a:gd name="connsiteY92" fmla="*/ 370585 h 497434"/>
                  <a:gd name="connsiteX93" fmla="*/ 114657 w 1239988"/>
                  <a:gd name="connsiteY93" fmla="*/ 353131 h 497434"/>
                  <a:gd name="connsiteX94" fmla="*/ 67057 w 1239988"/>
                  <a:gd name="connsiteY94" fmla="*/ 331969 h 497434"/>
                  <a:gd name="connsiteX95" fmla="*/ 38482 w 1239988"/>
                  <a:gd name="connsiteY95" fmla="*/ 319277 h 497434"/>
                  <a:gd name="connsiteX96" fmla="*/ 652 w 1239988"/>
                  <a:gd name="connsiteY96" fmla="*/ 273248 h 497434"/>
                  <a:gd name="connsiteX97" fmla="*/ 5930 w 1239988"/>
                  <a:gd name="connsiteY97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71330 w 1239988"/>
                  <a:gd name="connsiteY78" fmla="*/ 412146 h 497434"/>
                  <a:gd name="connsiteX79" fmla="*/ 682990 w 1239988"/>
                  <a:gd name="connsiteY79" fmla="*/ 420616 h 497434"/>
                  <a:gd name="connsiteX80" fmla="*/ 678228 w 1239988"/>
                  <a:gd name="connsiteY80" fmla="*/ 462422 h 497434"/>
                  <a:gd name="connsiteX81" fmla="*/ 664750 w 1239988"/>
                  <a:gd name="connsiteY81" fmla="*/ 476979 h 497434"/>
                  <a:gd name="connsiteX82" fmla="*/ 647002 w 1239988"/>
                  <a:gd name="connsiteY82" fmla="*/ 492347 h 497434"/>
                  <a:gd name="connsiteX83" fmla="*/ 615800 w 1239988"/>
                  <a:gd name="connsiteY83" fmla="*/ 495268 h 497434"/>
                  <a:gd name="connsiteX84" fmla="*/ 583224 w 1239988"/>
                  <a:gd name="connsiteY84" fmla="*/ 462152 h 497434"/>
                  <a:gd name="connsiteX85" fmla="*/ 568936 w 1239988"/>
                  <a:gd name="connsiteY85" fmla="*/ 450246 h 497434"/>
                  <a:gd name="connsiteX86" fmla="*/ 552268 w 1239988"/>
                  <a:gd name="connsiteY86" fmla="*/ 428815 h 497434"/>
                  <a:gd name="connsiteX87" fmla="*/ 542743 w 1239988"/>
                  <a:gd name="connsiteY87" fmla="*/ 416909 h 497434"/>
                  <a:gd name="connsiteX88" fmla="*/ 529241 w 1239988"/>
                  <a:gd name="connsiteY88" fmla="*/ 388040 h 497434"/>
                  <a:gd name="connsiteX89" fmla="*/ 341912 w 1239988"/>
                  <a:gd name="connsiteY89" fmla="*/ 401859 h 497434"/>
                  <a:gd name="connsiteX90" fmla="*/ 273831 w 1239988"/>
                  <a:gd name="connsiteY90" fmla="*/ 382245 h 497434"/>
                  <a:gd name="connsiteX91" fmla="*/ 182142 w 1239988"/>
                  <a:gd name="connsiteY91" fmla="*/ 370585 h 497434"/>
                  <a:gd name="connsiteX92" fmla="*/ 114657 w 1239988"/>
                  <a:gd name="connsiteY92" fmla="*/ 353131 h 497434"/>
                  <a:gd name="connsiteX93" fmla="*/ 67057 w 1239988"/>
                  <a:gd name="connsiteY93" fmla="*/ 331969 h 497434"/>
                  <a:gd name="connsiteX94" fmla="*/ 38482 w 1239988"/>
                  <a:gd name="connsiteY94" fmla="*/ 319277 h 497434"/>
                  <a:gd name="connsiteX95" fmla="*/ 652 w 1239988"/>
                  <a:gd name="connsiteY95" fmla="*/ 273248 h 497434"/>
                  <a:gd name="connsiteX96" fmla="*/ 5930 w 1239988"/>
                  <a:gd name="connsiteY96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82990 w 1239988"/>
                  <a:gd name="connsiteY78" fmla="*/ 420616 h 497434"/>
                  <a:gd name="connsiteX79" fmla="*/ 678228 w 1239988"/>
                  <a:gd name="connsiteY79" fmla="*/ 462422 h 497434"/>
                  <a:gd name="connsiteX80" fmla="*/ 664750 w 1239988"/>
                  <a:gd name="connsiteY80" fmla="*/ 476979 h 497434"/>
                  <a:gd name="connsiteX81" fmla="*/ 647002 w 1239988"/>
                  <a:gd name="connsiteY81" fmla="*/ 492347 h 497434"/>
                  <a:gd name="connsiteX82" fmla="*/ 615800 w 1239988"/>
                  <a:gd name="connsiteY82" fmla="*/ 495268 h 497434"/>
                  <a:gd name="connsiteX83" fmla="*/ 583224 w 1239988"/>
                  <a:gd name="connsiteY83" fmla="*/ 462152 h 497434"/>
                  <a:gd name="connsiteX84" fmla="*/ 568936 w 1239988"/>
                  <a:gd name="connsiteY84" fmla="*/ 450246 h 497434"/>
                  <a:gd name="connsiteX85" fmla="*/ 552268 w 1239988"/>
                  <a:gd name="connsiteY85" fmla="*/ 428815 h 497434"/>
                  <a:gd name="connsiteX86" fmla="*/ 542743 w 1239988"/>
                  <a:gd name="connsiteY86" fmla="*/ 416909 h 497434"/>
                  <a:gd name="connsiteX87" fmla="*/ 529241 w 1239988"/>
                  <a:gd name="connsiteY87" fmla="*/ 388040 h 497434"/>
                  <a:gd name="connsiteX88" fmla="*/ 341912 w 1239988"/>
                  <a:gd name="connsiteY88" fmla="*/ 401859 h 497434"/>
                  <a:gd name="connsiteX89" fmla="*/ 273831 w 1239988"/>
                  <a:gd name="connsiteY89" fmla="*/ 382245 h 497434"/>
                  <a:gd name="connsiteX90" fmla="*/ 182142 w 1239988"/>
                  <a:gd name="connsiteY90" fmla="*/ 370585 h 497434"/>
                  <a:gd name="connsiteX91" fmla="*/ 114657 w 1239988"/>
                  <a:gd name="connsiteY91" fmla="*/ 353131 h 497434"/>
                  <a:gd name="connsiteX92" fmla="*/ 67057 w 1239988"/>
                  <a:gd name="connsiteY92" fmla="*/ 331969 h 497434"/>
                  <a:gd name="connsiteX93" fmla="*/ 38482 w 1239988"/>
                  <a:gd name="connsiteY93" fmla="*/ 319277 h 497434"/>
                  <a:gd name="connsiteX94" fmla="*/ 652 w 1239988"/>
                  <a:gd name="connsiteY94" fmla="*/ 273248 h 497434"/>
                  <a:gd name="connsiteX95" fmla="*/ 5930 w 1239988"/>
                  <a:gd name="connsiteY95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82990 w 1239988"/>
                  <a:gd name="connsiteY78" fmla="*/ 420616 h 497434"/>
                  <a:gd name="connsiteX79" fmla="*/ 678228 w 1239988"/>
                  <a:gd name="connsiteY79" fmla="*/ 462422 h 497434"/>
                  <a:gd name="connsiteX80" fmla="*/ 664750 w 1239988"/>
                  <a:gd name="connsiteY80" fmla="*/ 476979 h 497434"/>
                  <a:gd name="connsiteX81" fmla="*/ 647002 w 1239988"/>
                  <a:gd name="connsiteY81" fmla="*/ 492347 h 497434"/>
                  <a:gd name="connsiteX82" fmla="*/ 615800 w 1239988"/>
                  <a:gd name="connsiteY82" fmla="*/ 495268 h 497434"/>
                  <a:gd name="connsiteX83" fmla="*/ 583224 w 1239988"/>
                  <a:gd name="connsiteY83" fmla="*/ 462152 h 497434"/>
                  <a:gd name="connsiteX84" fmla="*/ 568936 w 1239988"/>
                  <a:gd name="connsiteY84" fmla="*/ 450246 h 497434"/>
                  <a:gd name="connsiteX85" fmla="*/ 552268 w 1239988"/>
                  <a:gd name="connsiteY85" fmla="*/ 428815 h 497434"/>
                  <a:gd name="connsiteX86" fmla="*/ 542743 w 1239988"/>
                  <a:gd name="connsiteY86" fmla="*/ 416909 h 497434"/>
                  <a:gd name="connsiteX87" fmla="*/ 529241 w 1239988"/>
                  <a:gd name="connsiteY87" fmla="*/ 388040 h 497434"/>
                  <a:gd name="connsiteX88" fmla="*/ 341912 w 1239988"/>
                  <a:gd name="connsiteY88" fmla="*/ 401859 h 497434"/>
                  <a:gd name="connsiteX89" fmla="*/ 273831 w 1239988"/>
                  <a:gd name="connsiteY89" fmla="*/ 382245 h 497434"/>
                  <a:gd name="connsiteX90" fmla="*/ 182142 w 1239988"/>
                  <a:gd name="connsiteY90" fmla="*/ 370585 h 497434"/>
                  <a:gd name="connsiteX91" fmla="*/ 114657 w 1239988"/>
                  <a:gd name="connsiteY91" fmla="*/ 353131 h 497434"/>
                  <a:gd name="connsiteX92" fmla="*/ 67057 w 1239988"/>
                  <a:gd name="connsiteY92" fmla="*/ 331969 h 497434"/>
                  <a:gd name="connsiteX93" fmla="*/ 38482 w 1239988"/>
                  <a:gd name="connsiteY93" fmla="*/ 319277 h 497434"/>
                  <a:gd name="connsiteX94" fmla="*/ 652 w 1239988"/>
                  <a:gd name="connsiteY94" fmla="*/ 273248 h 497434"/>
                  <a:gd name="connsiteX95" fmla="*/ 5930 w 1239988"/>
                  <a:gd name="connsiteY95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64186 w 1239988"/>
                  <a:gd name="connsiteY75" fmla="*/ 369284 h 497434"/>
                  <a:gd name="connsiteX76" fmla="*/ 661805 w 1239988"/>
                  <a:gd name="connsiteY76" fmla="*/ 378809 h 497434"/>
                  <a:gd name="connsiteX77" fmla="*/ 682990 w 1239988"/>
                  <a:gd name="connsiteY77" fmla="*/ 420616 h 497434"/>
                  <a:gd name="connsiteX78" fmla="*/ 678228 w 1239988"/>
                  <a:gd name="connsiteY78" fmla="*/ 462422 h 497434"/>
                  <a:gd name="connsiteX79" fmla="*/ 664750 w 1239988"/>
                  <a:gd name="connsiteY79" fmla="*/ 476979 h 497434"/>
                  <a:gd name="connsiteX80" fmla="*/ 647002 w 1239988"/>
                  <a:gd name="connsiteY80" fmla="*/ 492347 h 497434"/>
                  <a:gd name="connsiteX81" fmla="*/ 615800 w 1239988"/>
                  <a:gd name="connsiteY81" fmla="*/ 495268 h 497434"/>
                  <a:gd name="connsiteX82" fmla="*/ 583224 w 1239988"/>
                  <a:gd name="connsiteY82" fmla="*/ 462152 h 497434"/>
                  <a:gd name="connsiteX83" fmla="*/ 568936 w 1239988"/>
                  <a:gd name="connsiteY83" fmla="*/ 450246 h 497434"/>
                  <a:gd name="connsiteX84" fmla="*/ 552268 w 1239988"/>
                  <a:gd name="connsiteY84" fmla="*/ 428815 h 497434"/>
                  <a:gd name="connsiteX85" fmla="*/ 542743 w 1239988"/>
                  <a:gd name="connsiteY85" fmla="*/ 416909 h 497434"/>
                  <a:gd name="connsiteX86" fmla="*/ 529241 w 1239988"/>
                  <a:gd name="connsiteY86" fmla="*/ 388040 h 497434"/>
                  <a:gd name="connsiteX87" fmla="*/ 341912 w 1239988"/>
                  <a:gd name="connsiteY87" fmla="*/ 401859 h 497434"/>
                  <a:gd name="connsiteX88" fmla="*/ 273831 w 1239988"/>
                  <a:gd name="connsiteY88" fmla="*/ 382245 h 497434"/>
                  <a:gd name="connsiteX89" fmla="*/ 182142 w 1239988"/>
                  <a:gd name="connsiteY89" fmla="*/ 370585 h 497434"/>
                  <a:gd name="connsiteX90" fmla="*/ 114657 w 1239988"/>
                  <a:gd name="connsiteY90" fmla="*/ 353131 h 497434"/>
                  <a:gd name="connsiteX91" fmla="*/ 67057 w 1239988"/>
                  <a:gd name="connsiteY91" fmla="*/ 331969 h 497434"/>
                  <a:gd name="connsiteX92" fmla="*/ 38482 w 1239988"/>
                  <a:gd name="connsiteY92" fmla="*/ 319277 h 497434"/>
                  <a:gd name="connsiteX93" fmla="*/ 652 w 1239988"/>
                  <a:gd name="connsiteY93" fmla="*/ 273248 h 497434"/>
                  <a:gd name="connsiteX94" fmla="*/ 5930 w 1239988"/>
                  <a:gd name="connsiteY94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0814 w 1239988"/>
                  <a:gd name="connsiteY75" fmla="*/ 365307 h 497434"/>
                  <a:gd name="connsiteX76" fmla="*/ 661805 w 1239988"/>
                  <a:gd name="connsiteY76" fmla="*/ 378809 h 497434"/>
                  <a:gd name="connsiteX77" fmla="*/ 682990 w 1239988"/>
                  <a:gd name="connsiteY77" fmla="*/ 420616 h 497434"/>
                  <a:gd name="connsiteX78" fmla="*/ 678228 w 1239988"/>
                  <a:gd name="connsiteY78" fmla="*/ 462422 h 497434"/>
                  <a:gd name="connsiteX79" fmla="*/ 664750 w 1239988"/>
                  <a:gd name="connsiteY79" fmla="*/ 476979 h 497434"/>
                  <a:gd name="connsiteX80" fmla="*/ 647002 w 1239988"/>
                  <a:gd name="connsiteY80" fmla="*/ 492347 h 497434"/>
                  <a:gd name="connsiteX81" fmla="*/ 615800 w 1239988"/>
                  <a:gd name="connsiteY81" fmla="*/ 495268 h 497434"/>
                  <a:gd name="connsiteX82" fmla="*/ 583224 w 1239988"/>
                  <a:gd name="connsiteY82" fmla="*/ 462152 h 497434"/>
                  <a:gd name="connsiteX83" fmla="*/ 568936 w 1239988"/>
                  <a:gd name="connsiteY83" fmla="*/ 450246 h 497434"/>
                  <a:gd name="connsiteX84" fmla="*/ 552268 w 1239988"/>
                  <a:gd name="connsiteY84" fmla="*/ 428815 h 497434"/>
                  <a:gd name="connsiteX85" fmla="*/ 542743 w 1239988"/>
                  <a:gd name="connsiteY85" fmla="*/ 416909 h 497434"/>
                  <a:gd name="connsiteX86" fmla="*/ 529241 w 1239988"/>
                  <a:gd name="connsiteY86" fmla="*/ 388040 h 497434"/>
                  <a:gd name="connsiteX87" fmla="*/ 341912 w 1239988"/>
                  <a:gd name="connsiteY87" fmla="*/ 401859 h 497434"/>
                  <a:gd name="connsiteX88" fmla="*/ 273831 w 1239988"/>
                  <a:gd name="connsiteY88" fmla="*/ 382245 h 497434"/>
                  <a:gd name="connsiteX89" fmla="*/ 182142 w 1239988"/>
                  <a:gd name="connsiteY89" fmla="*/ 370585 h 497434"/>
                  <a:gd name="connsiteX90" fmla="*/ 114657 w 1239988"/>
                  <a:gd name="connsiteY90" fmla="*/ 353131 h 497434"/>
                  <a:gd name="connsiteX91" fmla="*/ 67057 w 1239988"/>
                  <a:gd name="connsiteY91" fmla="*/ 331969 h 497434"/>
                  <a:gd name="connsiteX92" fmla="*/ 38482 w 1239988"/>
                  <a:gd name="connsiteY92" fmla="*/ 319277 h 497434"/>
                  <a:gd name="connsiteX93" fmla="*/ 652 w 1239988"/>
                  <a:gd name="connsiteY93" fmla="*/ 273248 h 497434"/>
                  <a:gd name="connsiteX94" fmla="*/ 5930 w 1239988"/>
                  <a:gd name="connsiteY94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61805 w 1239988"/>
                  <a:gd name="connsiteY75" fmla="*/ 378809 h 497434"/>
                  <a:gd name="connsiteX76" fmla="*/ 682990 w 1239988"/>
                  <a:gd name="connsiteY76" fmla="*/ 420616 h 497434"/>
                  <a:gd name="connsiteX77" fmla="*/ 678228 w 1239988"/>
                  <a:gd name="connsiteY77" fmla="*/ 462422 h 497434"/>
                  <a:gd name="connsiteX78" fmla="*/ 664750 w 1239988"/>
                  <a:gd name="connsiteY78" fmla="*/ 476979 h 497434"/>
                  <a:gd name="connsiteX79" fmla="*/ 647002 w 1239988"/>
                  <a:gd name="connsiteY79" fmla="*/ 492347 h 497434"/>
                  <a:gd name="connsiteX80" fmla="*/ 615800 w 1239988"/>
                  <a:gd name="connsiteY80" fmla="*/ 495268 h 497434"/>
                  <a:gd name="connsiteX81" fmla="*/ 583224 w 1239988"/>
                  <a:gd name="connsiteY81" fmla="*/ 462152 h 497434"/>
                  <a:gd name="connsiteX82" fmla="*/ 568936 w 1239988"/>
                  <a:gd name="connsiteY82" fmla="*/ 450246 h 497434"/>
                  <a:gd name="connsiteX83" fmla="*/ 552268 w 1239988"/>
                  <a:gd name="connsiteY83" fmla="*/ 428815 h 497434"/>
                  <a:gd name="connsiteX84" fmla="*/ 542743 w 1239988"/>
                  <a:gd name="connsiteY84" fmla="*/ 416909 h 497434"/>
                  <a:gd name="connsiteX85" fmla="*/ 529241 w 1239988"/>
                  <a:gd name="connsiteY85" fmla="*/ 388040 h 497434"/>
                  <a:gd name="connsiteX86" fmla="*/ 341912 w 1239988"/>
                  <a:gd name="connsiteY86" fmla="*/ 401859 h 497434"/>
                  <a:gd name="connsiteX87" fmla="*/ 273831 w 1239988"/>
                  <a:gd name="connsiteY87" fmla="*/ 382245 h 497434"/>
                  <a:gd name="connsiteX88" fmla="*/ 182142 w 1239988"/>
                  <a:gd name="connsiteY88" fmla="*/ 370585 h 497434"/>
                  <a:gd name="connsiteX89" fmla="*/ 114657 w 1239988"/>
                  <a:gd name="connsiteY89" fmla="*/ 353131 h 497434"/>
                  <a:gd name="connsiteX90" fmla="*/ 67057 w 1239988"/>
                  <a:gd name="connsiteY90" fmla="*/ 331969 h 497434"/>
                  <a:gd name="connsiteX91" fmla="*/ 38482 w 1239988"/>
                  <a:gd name="connsiteY91" fmla="*/ 319277 h 497434"/>
                  <a:gd name="connsiteX92" fmla="*/ 652 w 1239988"/>
                  <a:gd name="connsiteY92" fmla="*/ 273248 h 497434"/>
                  <a:gd name="connsiteX93" fmla="*/ 5930 w 1239988"/>
                  <a:gd name="connsiteY93" fmla="*/ 240695 h 49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239988" h="497434">
                    <a:moveTo>
                      <a:pt x="5930" y="240695"/>
                    </a:moveTo>
                    <a:cubicBezTo>
                      <a:pt x="8135" y="230851"/>
                      <a:pt x="7362" y="224106"/>
                      <a:pt x="13884" y="214184"/>
                    </a:cubicBezTo>
                    <a:cubicBezTo>
                      <a:pt x="20406" y="204262"/>
                      <a:pt x="36293" y="188652"/>
                      <a:pt x="45061" y="181165"/>
                    </a:cubicBezTo>
                    <a:cubicBezTo>
                      <a:pt x="53829" y="173678"/>
                      <a:pt x="54190" y="176006"/>
                      <a:pt x="66493" y="169259"/>
                    </a:cubicBezTo>
                    <a:lnTo>
                      <a:pt x="118880" y="140684"/>
                    </a:lnTo>
                    <a:cubicBezTo>
                      <a:pt x="135945" y="131556"/>
                      <a:pt x="156980" y="120443"/>
                      <a:pt x="168886" y="114490"/>
                    </a:cubicBezTo>
                    <a:cubicBezTo>
                      <a:pt x="180792" y="108537"/>
                      <a:pt x="183968" y="107346"/>
                      <a:pt x="190318" y="104965"/>
                    </a:cubicBezTo>
                    <a:cubicBezTo>
                      <a:pt x="196668" y="102584"/>
                      <a:pt x="197706" y="104843"/>
                      <a:pt x="206986" y="100202"/>
                    </a:cubicBezTo>
                    <a:cubicBezTo>
                      <a:pt x="209546" y="98922"/>
                      <a:pt x="211450" y="96445"/>
                      <a:pt x="214130" y="95440"/>
                    </a:cubicBezTo>
                    <a:cubicBezTo>
                      <a:pt x="217920" y="94019"/>
                      <a:pt x="220877" y="94250"/>
                      <a:pt x="226036" y="93059"/>
                    </a:cubicBezTo>
                    <a:cubicBezTo>
                      <a:pt x="231195" y="91868"/>
                      <a:pt x="238339" y="89884"/>
                      <a:pt x="245086" y="88296"/>
                    </a:cubicBezTo>
                    <a:cubicBezTo>
                      <a:pt x="251833" y="86709"/>
                      <a:pt x="258306" y="84561"/>
                      <a:pt x="266518" y="83534"/>
                    </a:cubicBezTo>
                    <a:cubicBezTo>
                      <a:pt x="323256" y="76441"/>
                      <a:pt x="266367" y="85255"/>
                      <a:pt x="311761" y="78771"/>
                    </a:cubicBezTo>
                    <a:cubicBezTo>
                      <a:pt x="316541" y="78088"/>
                      <a:pt x="321303" y="77280"/>
                      <a:pt x="326049" y="76390"/>
                    </a:cubicBezTo>
                    <a:cubicBezTo>
                      <a:pt x="334005" y="74898"/>
                      <a:pt x="341856" y="72828"/>
                      <a:pt x="349861" y="71627"/>
                    </a:cubicBezTo>
                    <a:lnTo>
                      <a:pt x="397486" y="64484"/>
                    </a:lnTo>
                    <a:cubicBezTo>
                      <a:pt x="433999" y="65278"/>
                      <a:pt x="482553" y="67307"/>
                      <a:pt x="507024" y="66865"/>
                    </a:cubicBezTo>
                    <a:cubicBezTo>
                      <a:pt x="531495" y="66423"/>
                      <a:pt x="536651" y="66113"/>
                      <a:pt x="544315" y="61833"/>
                    </a:cubicBezTo>
                    <a:cubicBezTo>
                      <a:pt x="551979" y="57553"/>
                      <a:pt x="548775" y="47586"/>
                      <a:pt x="553006" y="41187"/>
                    </a:cubicBezTo>
                    <a:cubicBezTo>
                      <a:pt x="557237" y="34788"/>
                      <a:pt x="561491" y="27227"/>
                      <a:pt x="569698" y="23438"/>
                    </a:cubicBezTo>
                    <a:cubicBezTo>
                      <a:pt x="577905" y="19649"/>
                      <a:pt x="596297" y="24010"/>
                      <a:pt x="602250" y="18454"/>
                    </a:cubicBezTo>
                    <a:cubicBezTo>
                      <a:pt x="610584" y="12104"/>
                      <a:pt x="630337" y="4286"/>
                      <a:pt x="646216" y="1246"/>
                    </a:cubicBezTo>
                    <a:cubicBezTo>
                      <a:pt x="662095" y="-1794"/>
                      <a:pt x="681252" y="2199"/>
                      <a:pt x="697524" y="215"/>
                    </a:cubicBezTo>
                    <a:cubicBezTo>
                      <a:pt x="713796" y="-1769"/>
                      <a:pt x="722400" y="10389"/>
                      <a:pt x="731917" y="18502"/>
                    </a:cubicBezTo>
                    <a:cubicBezTo>
                      <a:pt x="741434" y="26615"/>
                      <a:pt x="746603" y="38842"/>
                      <a:pt x="754626" y="48895"/>
                    </a:cubicBezTo>
                    <a:cubicBezTo>
                      <a:pt x="762649" y="58948"/>
                      <a:pt x="774276" y="69336"/>
                      <a:pt x="780057" y="78820"/>
                    </a:cubicBezTo>
                    <a:cubicBezTo>
                      <a:pt x="785838" y="88304"/>
                      <a:pt x="787328" y="92702"/>
                      <a:pt x="789313" y="105799"/>
                    </a:cubicBezTo>
                    <a:cubicBezTo>
                      <a:pt x="791579" y="123932"/>
                      <a:pt x="800532" y="126138"/>
                      <a:pt x="799918" y="133540"/>
                    </a:cubicBezTo>
                    <a:cubicBezTo>
                      <a:pt x="799304" y="140942"/>
                      <a:pt x="788668" y="147171"/>
                      <a:pt x="785630" y="150209"/>
                    </a:cubicBezTo>
                    <a:lnTo>
                      <a:pt x="780868" y="164496"/>
                    </a:lnTo>
                    <a:cubicBezTo>
                      <a:pt x="780074" y="166877"/>
                      <a:pt x="774869" y="169746"/>
                      <a:pt x="778486" y="171640"/>
                    </a:cubicBezTo>
                    <a:cubicBezTo>
                      <a:pt x="782103" y="173534"/>
                      <a:pt x="790663" y="174276"/>
                      <a:pt x="802569" y="175863"/>
                    </a:cubicBezTo>
                    <a:cubicBezTo>
                      <a:pt x="814475" y="177450"/>
                      <a:pt x="809099" y="182225"/>
                      <a:pt x="849924" y="181165"/>
                    </a:cubicBezTo>
                    <a:cubicBezTo>
                      <a:pt x="890749" y="180105"/>
                      <a:pt x="1006903" y="172463"/>
                      <a:pt x="1047519" y="169505"/>
                    </a:cubicBezTo>
                    <a:cubicBezTo>
                      <a:pt x="1088135" y="166547"/>
                      <a:pt x="1074861" y="172214"/>
                      <a:pt x="1093622" y="163416"/>
                    </a:cubicBezTo>
                    <a:cubicBezTo>
                      <a:pt x="1114796" y="153486"/>
                      <a:pt x="1147916" y="141327"/>
                      <a:pt x="1166606" y="133786"/>
                    </a:cubicBezTo>
                    <a:cubicBezTo>
                      <a:pt x="1185296" y="126245"/>
                      <a:pt x="1195837" y="119404"/>
                      <a:pt x="1205763" y="118172"/>
                    </a:cubicBezTo>
                    <a:cubicBezTo>
                      <a:pt x="1215689" y="116940"/>
                      <a:pt x="1221571" y="125819"/>
                      <a:pt x="1226161" y="126396"/>
                    </a:cubicBezTo>
                    <a:cubicBezTo>
                      <a:pt x="1230751" y="126973"/>
                      <a:pt x="1231456" y="113079"/>
                      <a:pt x="1233305" y="121634"/>
                    </a:cubicBezTo>
                    <a:cubicBezTo>
                      <a:pt x="1235154" y="130189"/>
                      <a:pt x="1244541" y="156825"/>
                      <a:pt x="1237258" y="177728"/>
                    </a:cubicBezTo>
                    <a:cubicBezTo>
                      <a:pt x="1229975" y="198631"/>
                      <a:pt x="1200775" y="232591"/>
                      <a:pt x="1189609" y="247054"/>
                    </a:cubicBezTo>
                    <a:cubicBezTo>
                      <a:pt x="1178444" y="261518"/>
                      <a:pt x="1170913" y="261266"/>
                      <a:pt x="1170265" y="264509"/>
                    </a:cubicBezTo>
                    <a:cubicBezTo>
                      <a:pt x="1171853" y="273240"/>
                      <a:pt x="1188734" y="287191"/>
                      <a:pt x="1197563" y="299981"/>
                    </a:cubicBezTo>
                    <a:cubicBezTo>
                      <a:pt x="1206392" y="312771"/>
                      <a:pt x="1218744" y="326737"/>
                      <a:pt x="1223240" y="341249"/>
                    </a:cubicBezTo>
                    <a:cubicBezTo>
                      <a:pt x="1227736" y="355761"/>
                      <a:pt x="1224710" y="375727"/>
                      <a:pt x="1224542" y="387056"/>
                    </a:cubicBezTo>
                    <a:cubicBezTo>
                      <a:pt x="1224374" y="398385"/>
                      <a:pt x="1229901" y="405837"/>
                      <a:pt x="1222233" y="409225"/>
                    </a:cubicBezTo>
                    <a:cubicBezTo>
                      <a:pt x="1214565" y="412613"/>
                      <a:pt x="1188994" y="408882"/>
                      <a:pt x="1178536" y="407384"/>
                    </a:cubicBezTo>
                    <a:cubicBezTo>
                      <a:pt x="1172361" y="405325"/>
                      <a:pt x="1165168" y="403081"/>
                      <a:pt x="1159486" y="400240"/>
                    </a:cubicBezTo>
                    <a:cubicBezTo>
                      <a:pt x="1156926" y="398960"/>
                      <a:pt x="1154903" y="396757"/>
                      <a:pt x="1152343" y="395477"/>
                    </a:cubicBezTo>
                    <a:cubicBezTo>
                      <a:pt x="1148560" y="393586"/>
                      <a:pt x="1129476" y="386506"/>
                      <a:pt x="1126149" y="385952"/>
                    </a:cubicBezTo>
                    <a:lnTo>
                      <a:pt x="1111861" y="383571"/>
                    </a:lnTo>
                    <a:cubicBezTo>
                      <a:pt x="1105908" y="381984"/>
                      <a:pt x="1095589" y="378014"/>
                      <a:pt x="1090430" y="376427"/>
                    </a:cubicBezTo>
                    <a:cubicBezTo>
                      <a:pt x="1085271" y="374840"/>
                      <a:pt x="1084010" y="375081"/>
                      <a:pt x="1080905" y="374046"/>
                    </a:cubicBezTo>
                    <a:cubicBezTo>
                      <a:pt x="1076850" y="372694"/>
                      <a:pt x="1073054" y="370636"/>
                      <a:pt x="1068999" y="369284"/>
                    </a:cubicBezTo>
                    <a:cubicBezTo>
                      <a:pt x="1065894" y="368249"/>
                      <a:pt x="1067808" y="369283"/>
                      <a:pt x="1059474" y="366902"/>
                    </a:cubicBezTo>
                    <a:cubicBezTo>
                      <a:pt x="1037249" y="360552"/>
                      <a:pt x="1011849" y="352614"/>
                      <a:pt x="992799" y="347852"/>
                    </a:cubicBezTo>
                    <a:cubicBezTo>
                      <a:pt x="973749" y="343090"/>
                      <a:pt x="958271" y="340311"/>
                      <a:pt x="945174" y="338327"/>
                    </a:cubicBezTo>
                    <a:cubicBezTo>
                      <a:pt x="932077" y="336343"/>
                      <a:pt x="924537" y="336740"/>
                      <a:pt x="914218" y="335946"/>
                    </a:cubicBezTo>
                    <a:cubicBezTo>
                      <a:pt x="877578" y="339277"/>
                      <a:pt x="883847" y="356853"/>
                      <a:pt x="874498" y="372720"/>
                    </a:cubicBezTo>
                    <a:cubicBezTo>
                      <a:pt x="865149" y="388587"/>
                      <a:pt x="876396" y="409353"/>
                      <a:pt x="858123" y="431148"/>
                    </a:cubicBezTo>
                    <a:cubicBezTo>
                      <a:pt x="846438" y="445086"/>
                      <a:pt x="835019" y="464128"/>
                      <a:pt x="828493" y="471677"/>
                    </a:cubicBezTo>
                    <a:cubicBezTo>
                      <a:pt x="821967" y="479226"/>
                      <a:pt x="822012" y="474614"/>
                      <a:pt x="818968" y="476440"/>
                    </a:cubicBezTo>
                    <a:cubicBezTo>
                      <a:pt x="814060" y="479385"/>
                      <a:pt x="810233" y="484577"/>
                      <a:pt x="804680" y="485965"/>
                    </a:cubicBezTo>
                    <a:cubicBezTo>
                      <a:pt x="801505" y="486759"/>
                      <a:pt x="798302" y="487447"/>
                      <a:pt x="795155" y="488346"/>
                    </a:cubicBezTo>
                    <a:cubicBezTo>
                      <a:pt x="771201" y="495189"/>
                      <a:pt x="808315" y="485649"/>
                      <a:pt x="778486" y="493109"/>
                    </a:cubicBezTo>
                    <a:cubicBezTo>
                      <a:pt x="769755" y="492315"/>
                      <a:pt x="760400" y="494065"/>
                      <a:pt x="752293" y="490727"/>
                    </a:cubicBezTo>
                    <a:cubicBezTo>
                      <a:pt x="746065" y="488163"/>
                      <a:pt x="742768" y="481202"/>
                      <a:pt x="738005" y="476440"/>
                    </a:cubicBezTo>
                    <a:cubicBezTo>
                      <a:pt x="717130" y="455566"/>
                      <a:pt x="742678" y="482046"/>
                      <a:pt x="726099" y="462152"/>
                    </a:cubicBezTo>
                    <a:cubicBezTo>
                      <a:pt x="723943" y="459565"/>
                      <a:pt x="721336" y="457390"/>
                      <a:pt x="718955" y="455009"/>
                    </a:cubicBezTo>
                    <a:cubicBezTo>
                      <a:pt x="712970" y="437053"/>
                      <a:pt x="721043" y="459186"/>
                      <a:pt x="711811" y="440721"/>
                    </a:cubicBezTo>
                    <a:cubicBezTo>
                      <a:pt x="710688" y="438476"/>
                      <a:pt x="710419" y="435884"/>
                      <a:pt x="709430" y="433577"/>
                    </a:cubicBezTo>
                    <a:cubicBezTo>
                      <a:pt x="708032" y="430314"/>
                      <a:pt x="706066" y="427315"/>
                      <a:pt x="704668" y="424052"/>
                    </a:cubicBezTo>
                    <a:cubicBezTo>
                      <a:pt x="698754" y="410253"/>
                      <a:pt x="706673" y="423491"/>
                      <a:pt x="697524" y="409765"/>
                    </a:cubicBezTo>
                    <a:cubicBezTo>
                      <a:pt x="696730" y="400240"/>
                      <a:pt x="697018" y="390562"/>
                      <a:pt x="695143" y="381190"/>
                    </a:cubicBezTo>
                    <a:cubicBezTo>
                      <a:pt x="693544" y="373197"/>
                      <a:pt x="688792" y="372062"/>
                      <a:pt x="683236" y="371665"/>
                    </a:cubicBezTo>
                    <a:cubicBezTo>
                      <a:pt x="677680" y="371268"/>
                      <a:pt x="661846" y="370651"/>
                      <a:pt x="661805" y="378809"/>
                    </a:cubicBezTo>
                    <a:cubicBezTo>
                      <a:pt x="661764" y="386967"/>
                      <a:pt x="677602" y="385471"/>
                      <a:pt x="682990" y="420616"/>
                    </a:cubicBezTo>
                    <a:cubicBezTo>
                      <a:pt x="685142" y="434653"/>
                      <a:pt x="681268" y="453028"/>
                      <a:pt x="678228" y="462422"/>
                    </a:cubicBezTo>
                    <a:cubicBezTo>
                      <a:pt x="675188" y="471816"/>
                      <a:pt x="673733" y="473985"/>
                      <a:pt x="664750" y="476979"/>
                    </a:cubicBezTo>
                    <a:cubicBezTo>
                      <a:pt x="662369" y="478567"/>
                      <a:pt x="655160" y="489299"/>
                      <a:pt x="647002" y="492347"/>
                    </a:cubicBezTo>
                    <a:cubicBezTo>
                      <a:pt x="638844" y="495395"/>
                      <a:pt x="626429" y="500300"/>
                      <a:pt x="615800" y="495268"/>
                    </a:cubicBezTo>
                    <a:cubicBezTo>
                      <a:pt x="605171" y="490236"/>
                      <a:pt x="591035" y="469656"/>
                      <a:pt x="583224" y="462152"/>
                    </a:cubicBezTo>
                    <a:cubicBezTo>
                      <a:pt x="575413" y="454648"/>
                      <a:pt x="574497" y="457396"/>
                      <a:pt x="568936" y="450246"/>
                    </a:cubicBezTo>
                    <a:cubicBezTo>
                      <a:pt x="548994" y="424607"/>
                      <a:pt x="568488" y="445037"/>
                      <a:pt x="552268" y="428815"/>
                    </a:cubicBezTo>
                    <a:cubicBezTo>
                      <a:pt x="546280" y="410857"/>
                      <a:pt x="546581" y="423705"/>
                      <a:pt x="542743" y="416909"/>
                    </a:cubicBezTo>
                    <a:cubicBezTo>
                      <a:pt x="538905" y="410113"/>
                      <a:pt x="544154" y="389223"/>
                      <a:pt x="529241" y="388040"/>
                    </a:cubicBezTo>
                    <a:cubicBezTo>
                      <a:pt x="495769" y="385532"/>
                      <a:pt x="384480" y="402825"/>
                      <a:pt x="341912" y="401859"/>
                    </a:cubicBezTo>
                    <a:cubicBezTo>
                      <a:pt x="299344" y="400893"/>
                      <a:pt x="296525" y="388783"/>
                      <a:pt x="273831" y="382245"/>
                    </a:cubicBezTo>
                    <a:cubicBezTo>
                      <a:pt x="266687" y="381451"/>
                      <a:pt x="208671" y="375437"/>
                      <a:pt x="182142" y="370585"/>
                    </a:cubicBezTo>
                    <a:cubicBezTo>
                      <a:pt x="155613" y="365733"/>
                      <a:pt x="133838" y="359567"/>
                      <a:pt x="114657" y="353131"/>
                    </a:cubicBezTo>
                    <a:cubicBezTo>
                      <a:pt x="95476" y="346695"/>
                      <a:pt x="79753" y="337611"/>
                      <a:pt x="67057" y="331969"/>
                    </a:cubicBezTo>
                    <a:cubicBezTo>
                      <a:pt x="54361" y="326327"/>
                      <a:pt x="45626" y="323643"/>
                      <a:pt x="38482" y="319277"/>
                    </a:cubicBezTo>
                    <a:cubicBezTo>
                      <a:pt x="30287" y="308827"/>
                      <a:pt x="3205" y="286345"/>
                      <a:pt x="652" y="273248"/>
                    </a:cubicBezTo>
                    <a:cubicBezTo>
                      <a:pt x="-1901" y="260151"/>
                      <a:pt x="3725" y="250539"/>
                      <a:pt x="5930" y="240695"/>
                    </a:cubicBezTo>
                    <a:close/>
                  </a:path>
                </a:pathLst>
              </a:custGeom>
              <a:gradFill>
                <a:gsLst>
                  <a:gs pos="27000">
                    <a:schemeClr val="accent6">
                      <a:lumMod val="75000"/>
                      <a:alpha val="50000"/>
                    </a:scheme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100000">
                    <a:schemeClr val="accent6">
                      <a:lumMod val="50000"/>
                      <a:alpha val="5000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15245146" y="3453814"/>
              <a:ext cx="452362" cy="216024"/>
              <a:chOff x="7549342" y="5943676"/>
              <a:chExt cx="452362" cy="216024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7549342" y="5943676"/>
                <a:ext cx="452362" cy="216024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75" name="Picture 2" descr="http://www.tpwd.state.tx.us/fishboat/fish/images/inland_species/fathead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570329" y="5960562"/>
                <a:ext cx="410388" cy="174336"/>
              </a:xfrm>
              <a:prstGeom prst="rect">
                <a:avLst/>
              </a:prstGeom>
              <a:noFill/>
            </p:spPr>
          </p:pic>
          <p:sp>
            <p:nvSpPr>
              <p:cNvPr id="176" name="Freeform 175"/>
              <p:cNvSpPr/>
              <p:nvPr/>
            </p:nvSpPr>
            <p:spPr>
              <a:xfrm>
                <a:off x="7578217" y="5968860"/>
                <a:ext cx="398615" cy="159910"/>
              </a:xfrm>
              <a:custGeom>
                <a:avLst/>
                <a:gdLst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66715 w 1290665"/>
                  <a:gd name="connsiteY17" fmla="*/ 140493 h 504825"/>
                  <a:gd name="connsiteX18" fmla="*/ 173859 w 1290665"/>
                  <a:gd name="connsiteY18" fmla="*/ 133350 h 504825"/>
                  <a:gd name="connsiteX19" fmla="*/ 181003 w 1290665"/>
                  <a:gd name="connsiteY19" fmla="*/ 130968 h 504825"/>
                  <a:gd name="connsiteX20" fmla="*/ 188146 w 1290665"/>
                  <a:gd name="connsiteY20" fmla="*/ 126206 h 504825"/>
                  <a:gd name="connsiteX21" fmla="*/ 202434 w 1290665"/>
                  <a:gd name="connsiteY21" fmla="*/ 121443 h 504825"/>
                  <a:gd name="connsiteX22" fmla="*/ 209578 w 1290665"/>
                  <a:gd name="connsiteY22" fmla="*/ 116681 h 504825"/>
                  <a:gd name="connsiteX23" fmla="*/ 226246 w 1290665"/>
                  <a:gd name="connsiteY23" fmla="*/ 111918 h 504825"/>
                  <a:gd name="connsiteX24" fmla="*/ 233390 w 1290665"/>
                  <a:gd name="connsiteY24" fmla="*/ 107156 h 504825"/>
                  <a:gd name="connsiteX25" fmla="*/ 245296 w 1290665"/>
                  <a:gd name="connsiteY25" fmla="*/ 104775 h 504825"/>
                  <a:gd name="connsiteX26" fmla="*/ 252440 w 1290665"/>
                  <a:gd name="connsiteY26" fmla="*/ 102393 h 504825"/>
                  <a:gd name="connsiteX27" fmla="*/ 264346 w 1290665"/>
                  <a:gd name="connsiteY27" fmla="*/ 100012 h 504825"/>
                  <a:gd name="connsiteX28" fmla="*/ 285778 w 1290665"/>
                  <a:gd name="connsiteY28" fmla="*/ 95250 h 504825"/>
                  <a:gd name="connsiteX29" fmla="*/ 331021 w 1290665"/>
                  <a:gd name="connsiteY29" fmla="*/ 90487 h 504825"/>
                  <a:gd name="connsiteX30" fmla="*/ 345309 w 1290665"/>
                  <a:gd name="connsiteY30" fmla="*/ 88106 h 504825"/>
                  <a:gd name="connsiteX31" fmla="*/ 369121 w 1290665"/>
                  <a:gd name="connsiteY31" fmla="*/ 83343 h 504825"/>
                  <a:gd name="connsiteX32" fmla="*/ 416746 w 1290665"/>
                  <a:gd name="connsiteY32" fmla="*/ 76200 h 504825"/>
                  <a:gd name="connsiteX33" fmla="*/ 526284 w 1290665"/>
                  <a:gd name="connsiteY33" fmla="*/ 78581 h 504825"/>
                  <a:gd name="connsiteX34" fmla="*/ 571528 w 1290665"/>
                  <a:gd name="connsiteY34" fmla="*/ 76200 h 504825"/>
                  <a:gd name="connsiteX35" fmla="*/ 578671 w 1290665"/>
                  <a:gd name="connsiteY35" fmla="*/ 73818 h 504825"/>
                  <a:gd name="connsiteX36" fmla="*/ 592959 w 1290665"/>
                  <a:gd name="connsiteY36" fmla="*/ 64293 h 504825"/>
                  <a:gd name="connsiteX37" fmla="*/ 600103 w 1290665"/>
                  <a:gd name="connsiteY37" fmla="*/ 59531 h 504825"/>
                  <a:gd name="connsiteX38" fmla="*/ 604865 w 1290665"/>
                  <a:gd name="connsiteY38" fmla="*/ 52387 h 504825"/>
                  <a:gd name="connsiteX39" fmla="*/ 612009 w 1290665"/>
                  <a:gd name="connsiteY39" fmla="*/ 38100 h 504825"/>
                  <a:gd name="connsiteX40" fmla="*/ 633440 w 1290665"/>
                  <a:gd name="connsiteY40" fmla="*/ 26193 h 504825"/>
                  <a:gd name="connsiteX41" fmla="*/ 640584 w 1290665"/>
                  <a:gd name="connsiteY41" fmla="*/ 19050 h 504825"/>
                  <a:gd name="connsiteX42" fmla="*/ 654871 w 1290665"/>
                  <a:gd name="connsiteY42" fmla="*/ 14287 h 504825"/>
                  <a:gd name="connsiteX43" fmla="*/ 671540 w 1290665"/>
                  <a:gd name="connsiteY43" fmla="*/ 9525 h 504825"/>
                  <a:gd name="connsiteX44" fmla="*/ 678684 w 1290665"/>
                  <a:gd name="connsiteY44" fmla="*/ 7143 h 504825"/>
                  <a:gd name="connsiteX45" fmla="*/ 685828 w 1290665"/>
                  <a:gd name="connsiteY45" fmla="*/ 2381 h 504825"/>
                  <a:gd name="connsiteX46" fmla="*/ 716784 w 1290665"/>
                  <a:gd name="connsiteY46" fmla="*/ 0 h 504825"/>
                  <a:gd name="connsiteX47" fmla="*/ 752503 w 1290665"/>
                  <a:gd name="connsiteY47" fmla="*/ 2381 h 504825"/>
                  <a:gd name="connsiteX48" fmla="*/ 759646 w 1290665"/>
                  <a:gd name="connsiteY48" fmla="*/ 7143 h 504825"/>
                  <a:gd name="connsiteX49" fmla="*/ 766790 w 1290665"/>
                  <a:gd name="connsiteY49" fmla="*/ 14287 h 504825"/>
                  <a:gd name="connsiteX50" fmla="*/ 781078 w 1290665"/>
                  <a:gd name="connsiteY50" fmla="*/ 33337 h 504825"/>
                  <a:gd name="connsiteX51" fmla="*/ 783459 w 1290665"/>
                  <a:gd name="connsiteY51" fmla="*/ 40481 h 504825"/>
                  <a:gd name="connsiteX52" fmla="*/ 797746 w 1290665"/>
                  <a:gd name="connsiteY52" fmla="*/ 50006 h 504825"/>
                  <a:gd name="connsiteX53" fmla="*/ 807271 w 1290665"/>
                  <a:gd name="connsiteY53" fmla="*/ 66675 h 504825"/>
                  <a:gd name="connsiteX54" fmla="*/ 809653 w 1290665"/>
                  <a:gd name="connsiteY54" fmla="*/ 73818 h 504825"/>
                  <a:gd name="connsiteX55" fmla="*/ 819178 w 1290665"/>
                  <a:gd name="connsiteY55" fmla="*/ 97631 h 504825"/>
                  <a:gd name="connsiteX56" fmla="*/ 819178 w 1290665"/>
                  <a:gd name="connsiteY56" fmla="*/ 145256 h 504825"/>
                  <a:gd name="connsiteX57" fmla="*/ 804890 w 1290665"/>
                  <a:gd name="connsiteY57" fmla="*/ 161925 h 504825"/>
                  <a:gd name="connsiteX58" fmla="*/ 800128 w 1290665"/>
                  <a:gd name="connsiteY58" fmla="*/ 176212 h 504825"/>
                  <a:gd name="connsiteX59" fmla="*/ 797746 w 1290665"/>
                  <a:gd name="connsiteY59" fmla="*/ 183356 h 504825"/>
                  <a:gd name="connsiteX60" fmla="*/ 802509 w 1290665"/>
                  <a:gd name="connsiteY60" fmla="*/ 190500 h 504825"/>
                  <a:gd name="connsiteX61" fmla="*/ 819178 w 1290665"/>
                  <a:gd name="connsiteY61" fmla="*/ 192881 h 504825"/>
                  <a:gd name="connsiteX62" fmla="*/ 826321 w 1290665"/>
                  <a:gd name="connsiteY62" fmla="*/ 195262 h 504825"/>
                  <a:gd name="connsiteX63" fmla="*/ 869184 w 1290665"/>
                  <a:gd name="connsiteY63" fmla="*/ 192881 h 504825"/>
                  <a:gd name="connsiteX64" fmla="*/ 1090640 w 1290665"/>
                  <a:gd name="connsiteY64" fmla="*/ 190500 h 504825"/>
                  <a:gd name="connsiteX65" fmla="*/ 1104928 w 1290665"/>
                  <a:gd name="connsiteY65" fmla="*/ 185737 h 504825"/>
                  <a:gd name="connsiteX66" fmla="*/ 1135884 w 1290665"/>
                  <a:gd name="connsiteY66" fmla="*/ 178593 h 504825"/>
                  <a:gd name="connsiteX67" fmla="*/ 1150171 w 1290665"/>
                  <a:gd name="connsiteY67" fmla="*/ 173831 h 504825"/>
                  <a:gd name="connsiteX68" fmla="*/ 1169221 w 1290665"/>
                  <a:gd name="connsiteY68" fmla="*/ 166687 h 504825"/>
                  <a:gd name="connsiteX69" fmla="*/ 1176365 w 1290665"/>
                  <a:gd name="connsiteY69" fmla="*/ 161925 h 504825"/>
                  <a:gd name="connsiteX70" fmla="*/ 1197796 w 1290665"/>
                  <a:gd name="connsiteY70" fmla="*/ 154781 h 504825"/>
                  <a:gd name="connsiteX71" fmla="*/ 1204940 w 1290665"/>
                  <a:gd name="connsiteY71" fmla="*/ 152400 h 504825"/>
                  <a:gd name="connsiteX72" fmla="*/ 1226371 w 1290665"/>
                  <a:gd name="connsiteY72" fmla="*/ 145256 h 504825"/>
                  <a:gd name="connsiteX73" fmla="*/ 1238278 w 1290665"/>
                  <a:gd name="connsiteY73" fmla="*/ 140493 h 504825"/>
                  <a:gd name="connsiteX74" fmla="*/ 1245421 w 1290665"/>
                  <a:gd name="connsiteY74" fmla="*/ 138112 h 504825"/>
                  <a:gd name="connsiteX75" fmla="*/ 1252565 w 1290665"/>
                  <a:gd name="connsiteY75" fmla="*/ 133350 h 504825"/>
                  <a:gd name="connsiteX76" fmla="*/ 1266853 w 1290665"/>
                  <a:gd name="connsiteY76" fmla="*/ 128587 h 504825"/>
                  <a:gd name="connsiteX77" fmla="*/ 1281140 w 1290665"/>
                  <a:gd name="connsiteY77" fmla="*/ 121443 h 504825"/>
                  <a:gd name="connsiteX78" fmla="*/ 1290665 w 1290665"/>
                  <a:gd name="connsiteY78" fmla="*/ 123825 h 504825"/>
                  <a:gd name="connsiteX79" fmla="*/ 1288284 w 1290665"/>
                  <a:gd name="connsiteY79" fmla="*/ 138112 h 504825"/>
                  <a:gd name="connsiteX80" fmla="*/ 1283521 w 1290665"/>
                  <a:gd name="connsiteY80" fmla="*/ 157162 h 504825"/>
                  <a:gd name="connsiteX81" fmla="*/ 1278759 w 1290665"/>
                  <a:gd name="connsiteY81" fmla="*/ 164306 h 504825"/>
                  <a:gd name="connsiteX82" fmla="*/ 1266853 w 1290665"/>
                  <a:gd name="connsiteY82" fmla="*/ 180975 h 504825"/>
                  <a:gd name="connsiteX83" fmla="*/ 1264471 w 1290665"/>
                  <a:gd name="connsiteY83" fmla="*/ 188118 h 504825"/>
                  <a:gd name="connsiteX84" fmla="*/ 1254946 w 1290665"/>
                  <a:gd name="connsiteY84" fmla="*/ 202406 h 504825"/>
                  <a:gd name="connsiteX85" fmla="*/ 1247803 w 1290665"/>
                  <a:gd name="connsiteY85" fmla="*/ 216693 h 504825"/>
                  <a:gd name="connsiteX86" fmla="*/ 1245421 w 1290665"/>
                  <a:gd name="connsiteY86" fmla="*/ 223837 h 504825"/>
                  <a:gd name="connsiteX87" fmla="*/ 1240659 w 1290665"/>
                  <a:gd name="connsiteY87" fmla="*/ 230981 h 504825"/>
                  <a:gd name="connsiteX88" fmla="*/ 1238278 w 1290665"/>
                  <a:gd name="connsiteY88" fmla="*/ 238125 h 504825"/>
                  <a:gd name="connsiteX89" fmla="*/ 1228753 w 1290665"/>
                  <a:gd name="connsiteY89" fmla="*/ 254793 h 504825"/>
                  <a:gd name="connsiteX90" fmla="*/ 1223990 w 1290665"/>
                  <a:gd name="connsiteY90" fmla="*/ 276225 h 504825"/>
                  <a:gd name="connsiteX91" fmla="*/ 1228753 w 1290665"/>
                  <a:gd name="connsiteY91" fmla="*/ 302418 h 504825"/>
                  <a:gd name="connsiteX92" fmla="*/ 1235896 w 1290665"/>
                  <a:gd name="connsiteY92" fmla="*/ 323850 h 504825"/>
                  <a:gd name="connsiteX93" fmla="*/ 1238278 w 1290665"/>
                  <a:gd name="connsiteY93" fmla="*/ 333375 h 504825"/>
                  <a:gd name="connsiteX94" fmla="*/ 1245421 w 1290665"/>
                  <a:gd name="connsiteY94" fmla="*/ 340518 h 504825"/>
                  <a:gd name="connsiteX95" fmla="*/ 1247803 w 1290665"/>
                  <a:gd name="connsiteY95" fmla="*/ 347662 h 504825"/>
                  <a:gd name="connsiteX96" fmla="*/ 1250184 w 1290665"/>
                  <a:gd name="connsiteY96" fmla="*/ 357187 h 504825"/>
                  <a:gd name="connsiteX97" fmla="*/ 1259709 w 1290665"/>
                  <a:gd name="connsiteY97" fmla="*/ 376237 h 504825"/>
                  <a:gd name="connsiteX98" fmla="*/ 1266853 w 1290665"/>
                  <a:gd name="connsiteY98" fmla="*/ 400050 h 504825"/>
                  <a:gd name="connsiteX99" fmla="*/ 1269234 w 1290665"/>
                  <a:gd name="connsiteY99" fmla="*/ 407193 h 504825"/>
                  <a:gd name="connsiteX100" fmla="*/ 1271615 w 1290665"/>
                  <a:gd name="connsiteY100" fmla="*/ 414337 h 504825"/>
                  <a:gd name="connsiteX101" fmla="*/ 1269234 w 1290665"/>
                  <a:gd name="connsiteY101" fmla="*/ 431006 h 504825"/>
                  <a:gd name="connsiteX102" fmla="*/ 1221609 w 1290665"/>
                  <a:gd name="connsiteY102" fmla="*/ 426243 h 504825"/>
                  <a:gd name="connsiteX103" fmla="*/ 1212084 w 1290665"/>
                  <a:gd name="connsiteY103" fmla="*/ 421481 h 504825"/>
                  <a:gd name="connsiteX104" fmla="*/ 1197796 w 1290665"/>
                  <a:gd name="connsiteY104" fmla="*/ 419100 h 504825"/>
                  <a:gd name="connsiteX105" fmla="*/ 1178746 w 1290665"/>
                  <a:gd name="connsiteY105" fmla="*/ 411956 h 504825"/>
                  <a:gd name="connsiteX106" fmla="*/ 1171603 w 1290665"/>
                  <a:gd name="connsiteY106" fmla="*/ 407193 h 504825"/>
                  <a:gd name="connsiteX107" fmla="*/ 1145409 w 1290665"/>
                  <a:gd name="connsiteY107" fmla="*/ 397668 h 504825"/>
                  <a:gd name="connsiteX108" fmla="*/ 1131121 w 1290665"/>
                  <a:gd name="connsiteY108" fmla="*/ 395287 h 504825"/>
                  <a:gd name="connsiteX109" fmla="*/ 1121596 w 1290665"/>
                  <a:gd name="connsiteY109" fmla="*/ 390525 h 504825"/>
                  <a:gd name="connsiteX110" fmla="*/ 1109690 w 1290665"/>
                  <a:gd name="connsiteY110" fmla="*/ 388143 h 504825"/>
                  <a:gd name="connsiteX111" fmla="*/ 1100165 w 1290665"/>
                  <a:gd name="connsiteY111" fmla="*/ 385762 h 504825"/>
                  <a:gd name="connsiteX112" fmla="*/ 1088259 w 1290665"/>
                  <a:gd name="connsiteY112" fmla="*/ 381000 h 504825"/>
                  <a:gd name="connsiteX113" fmla="*/ 1078734 w 1290665"/>
                  <a:gd name="connsiteY113" fmla="*/ 378618 h 504825"/>
                  <a:gd name="connsiteX114" fmla="*/ 1071590 w 1290665"/>
                  <a:gd name="connsiteY114" fmla="*/ 376237 h 504825"/>
                  <a:gd name="connsiteX115" fmla="*/ 1062065 w 1290665"/>
                  <a:gd name="connsiteY115" fmla="*/ 373856 h 504825"/>
                  <a:gd name="connsiteX116" fmla="*/ 1047778 w 1290665"/>
                  <a:gd name="connsiteY116" fmla="*/ 369093 h 504825"/>
                  <a:gd name="connsiteX117" fmla="*/ 1038253 w 1290665"/>
                  <a:gd name="connsiteY117" fmla="*/ 366712 h 504825"/>
                  <a:gd name="connsiteX118" fmla="*/ 1023965 w 1290665"/>
                  <a:gd name="connsiteY118" fmla="*/ 361950 h 504825"/>
                  <a:gd name="connsiteX119" fmla="*/ 1012059 w 1290665"/>
                  <a:gd name="connsiteY119" fmla="*/ 359568 h 504825"/>
                  <a:gd name="connsiteX120" fmla="*/ 1004915 w 1290665"/>
                  <a:gd name="connsiteY120" fmla="*/ 357187 h 504825"/>
                  <a:gd name="connsiteX121" fmla="*/ 988246 w 1290665"/>
                  <a:gd name="connsiteY121" fmla="*/ 354806 h 504825"/>
                  <a:gd name="connsiteX122" fmla="*/ 964434 w 1290665"/>
                  <a:gd name="connsiteY122" fmla="*/ 350043 h 504825"/>
                  <a:gd name="connsiteX123" fmla="*/ 933478 w 1290665"/>
                  <a:gd name="connsiteY123" fmla="*/ 347662 h 504825"/>
                  <a:gd name="connsiteX124" fmla="*/ 909665 w 1290665"/>
                  <a:gd name="connsiteY124" fmla="*/ 385762 h 504825"/>
                  <a:gd name="connsiteX125" fmla="*/ 912046 w 1290665"/>
                  <a:gd name="connsiteY125" fmla="*/ 392906 h 504825"/>
                  <a:gd name="connsiteX126" fmla="*/ 909665 w 1290665"/>
                  <a:gd name="connsiteY126" fmla="*/ 428625 h 504825"/>
                  <a:gd name="connsiteX127" fmla="*/ 904903 w 1290665"/>
                  <a:gd name="connsiteY127" fmla="*/ 442912 h 504825"/>
                  <a:gd name="connsiteX128" fmla="*/ 890615 w 1290665"/>
                  <a:gd name="connsiteY128" fmla="*/ 454818 h 504825"/>
                  <a:gd name="connsiteX129" fmla="*/ 885853 w 1290665"/>
                  <a:gd name="connsiteY129" fmla="*/ 461962 h 504825"/>
                  <a:gd name="connsiteX130" fmla="*/ 878709 w 1290665"/>
                  <a:gd name="connsiteY130" fmla="*/ 466725 h 504825"/>
                  <a:gd name="connsiteX131" fmla="*/ 869184 w 1290665"/>
                  <a:gd name="connsiteY131" fmla="*/ 473868 h 504825"/>
                  <a:gd name="connsiteX132" fmla="*/ 862040 w 1290665"/>
                  <a:gd name="connsiteY132" fmla="*/ 478631 h 504825"/>
                  <a:gd name="connsiteX133" fmla="*/ 847753 w 1290665"/>
                  <a:gd name="connsiteY133" fmla="*/ 483393 h 504825"/>
                  <a:gd name="connsiteX134" fmla="*/ 838228 w 1290665"/>
                  <a:gd name="connsiteY134" fmla="*/ 488156 h 504825"/>
                  <a:gd name="connsiteX135" fmla="*/ 823940 w 1290665"/>
                  <a:gd name="connsiteY135" fmla="*/ 497681 h 504825"/>
                  <a:gd name="connsiteX136" fmla="*/ 814415 w 1290665"/>
                  <a:gd name="connsiteY136" fmla="*/ 500062 h 504825"/>
                  <a:gd name="connsiteX137" fmla="*/ 797746 w 1290665"/>
                  <a:gd name="connsiteY137" fmla="*/ 504825 h 504825"/>
                  <a:gd name="connsiteX138" fmla="*/ 771553 w 1290665"/>
                  <a:gd name="connsiteY138" fmla="*/ 502443 h 504825"/>
                  <a:gd name="connsiteX139" fmla="*/ 757265 w 1290665"/>
                  <a:gd name="connsiteY139" fmla="*/ 488156 h 504825"/>
                  <a:gd name="connsiteX140" fmla="*/ 745359 w 1290665"/>
                  <a:gd name="connsiteY140" fmla="*/ 473868 h 504825"/>
                  <a:gd name="connsiteX141" fmla="*/ 738215 w 1290665"/>
                  <a:gd name="connsiteY141" fmla="*/ 466725 h 504825"/>
                  <a:gd name="connsiteX142" fmla="*/ 731071 w 1290665"/>
                  <a:gd name="connsiteY142" fmla="*/ 452437 h 504825"/>
                  <a:gd name="connsiteX143" fmla="*/ 728690 w 1290665"/>
                  <a:gd name="connsiteY143" fmla="*/ 445293 h 504825"/>
                  <a:gd name="connsiteX144" fmla="*/ 723928 w 1290665"/>
                  <a:gd name="connsiteY144" fmla="*/ 435768 h 504825"/>
                  <a:gd name="connsiteX145" fmla="*/ 716784 w 1290665"/>
                  <a:gd name="connsiteY145" fmla="*/ 421481 h 504825"/>
                  <a:gd name="connsiteX146" fmla="*/ 714403 w 1290665"/>
                  <a:gd name="connsiteY146" fmla="*/ 392906 h 504825"/>
                  <a:gd name="connsiteX147" fmla="*/ 702496 w 1290665"/>
                  <a:gd name="connsiteY147" fmla="*/ 383381 h 504825"/>
                  <a:gd name="connsiteX148" fmla="*/ 690590 w 1290665"/>
                  <a:gd name="connsiteY148" fmla="*/ 378618 h 504825"/>
                  <a:gd name="connsiteX149" fmla="*/ 683446 w 1290665"/>
                  <a:gd name="connsiteY149" fmla="*/ 381000 h 504825"/>
                  <a:gd name="connsiteX150" fmla="*/ 681065 w 1290665"/>
                  <a:gd name="connsiteY150" fmla="*/ 390525 h 504825"/>
                  <a:gd name="connsiteX151" fmla="*/ 688209 w 1290665"/>
                  <a:gd name="connsiteY151" fmla="*/ 411956 h 504825"/>
                  <a:gd name="connsiteX152" fmla="*/ 690590 w 1290665"/>
                  <a:gd name="connsiteY152" fmla="*/ 423862 h 504825"/>
                  <a:gd name="connsiteX153" fmla="*/ 692971 w 1290665"/>
                  <a:gd name="connsiteY153" fmla="*/ 431006 h 504825"/>
                  <a:gd name="connsiteX154" fmla="*/ 690590 w 1290665"/>
                  <a:gd name="connsiteY154" fmla="*/ 464343 h 504825"/>
                  <a:gd name="connsiteX155" fmla="*/ 688209 w 1290665"/>
                  <a:gd name="connsiteY155" fmla="*/ 471487 h 504825"/>
                  <a:gd name="connsiteX156" fmla="*/ 666778 w 1290665"/>
                  <a:gd name="connsiteY156" fmla="*/ 483393 h 504825"/>
                  <a:gd name="connsiteX157" fmla="*/ 659634 w 1290665"/>
                  <a:gd name="connsiteY157" fmla="*/ 488156 h 504825"/>
                  <a:gd name="connsiteX158" fmla="*/ 619153 w 1290665"/>
                  <a:gd name="connsiteY158" fmla="*/ 485775 h 504825"/>
                  <a:gd name="connsiteX159" fmla="*/ 612009 w 1290665"/>
                  <a:gd name="connsiteY159" fmla="*/ 481012 h 504825"/>
                  <a:gd name="connsiteX160" fmla="*/ 602484 w 1290665"/>
                  <a:gd name="connsiteY160" fmla="*/ 473868 h 504825"/>
                  <a:gd name="connsiteX161" fmla="*/ 588196 w 1290665"/>
                  <a:gd name="connsiteY161" fmla="*/ 461962 h 504825"/>
                  <a:gd name="connsiteX162" fmla="*/ 571528 w 1290665"/>
                  <a:gd name="connsiteY162" fmla="*/ 440531 h 504825"/>
                  <a:gd name="connsiteX163" fmla="*/ 562003 w 1290665"/>
                  <a:gd name="connsiteY163" fmla="*/ 428625 h 504825"/>
                  <a:gd name="connsiteX164" fmla="*/ 559621 w 1290665"/>
                  <a:gd name="connsiteY164" fmla="*/ 421481 h 504825"/>
                  <a:gd name="connsiteX165" fmla="*/ 552478 w 1290665"/>
                  <a:gd name="connsiteY165" fmla="*/ 414337 h 504825"/>
                  <a:gd name="connsiteX166" fmla="*/ 550096 w 1290665"/>
                  <a:gd name="connsiteY166" fmla="*/ 407193 h 504825"/>
                  <a:gd name="connsiteX167" fmla="*/ 497709 w 1290665"/>
                  <a:gd name="connsiteY167" fmla="*/ 397668 h 504825"/>
                  <a:gd name="connsiteX168" fmla="*/ 209578 w 1290665"/>
                  <a:gd name="connsiteY168" fmla="*/ 395287 h 504825"/>
                  <a:gd name="connsiteX169" fmla="*/ 188146 w 1290665"/>
                  <a:gd name="connsiteY169" fmla="*/ 392906 h 504825"/>
                  <a:gd name="connsiteX170" fmla="*/ 171478 w 1290665"/>
                  <a:gd name="connsiteY170" fmla="*/ 385762 h 504825"/>
                  <a:gd name="connsiteX171" fmla="*/ 140521 w 1290665"/>
                  <a:gd name="connsiteY171" fmla="*/ 378618 h 504825"/>
                  <a:gd name="connsiteX172" fmla="*/ 128615 w 1290665"/>
                  <a:gd name="connsiteY172" fmla="*/ 371475 h 504825"/>
                  <a:gd name="connsiteX173" fmla="*/ 119090 w 1290665"/>
                  <a:gd name="connsiteY173" fmla="*/ 369093 h 504825"/>
                  <a:gd name="connsiteX174" fmla="*/ 107184 w 1290665"/>
                  <a:gd name="connsiteY174" fmla="*/ 361950 h 504825"/>
                  <a:gd name="connsiteX175" fmla="*/ 90515 w 1290665"/>
                  <a:gd name="connsiteY175" fmla="*/ 357187 h 504825"/>
                  <a:gd name="connsiteX176" fmla="*/ 69084 w 1290665"/>
                  <a:gd name="connsiteY176" fmla="*/ 347662 h 504825"/>
                  <a:gd name="connsiteX177" fmla="*/ 61940 w 1290665"/>
                  <a:gd name="connsiteY177" fmla="*/ 345281 h 504825"/>
                  <a:gd name="connsiteX178" fmla="*/ 40509 w 1290665"/>
                  <a:gd name="connsiteY178" fmla="*/ 330993 h 504825"/>
                  <a:gd name="connsiteX179" fmla="*/ 26221 w 1290665"/>
                  <a:gd name="connsiteY179" fmla="*/ 321468 h 504825"/>
                  <a:gd name="connsiteX180" fmla="*/ 11934 w 1290665"/>
                  <a:gd name="connsiteY180" fmla="*/ 304800 h 504825"/>
                  <a:gd name="connsiteX181" fmla="*/ 9553 w 1290665"/>
                  <a:gd name="connsiteY181" fmla="*/ 297656 h 504825"/>
                  <a:gd name="connsiteX182" fmla="*/ 28 w 1290665"/>
                  <a:gd name="connsiteY182" fmla="*/ 280987 h 504825"/>
                  <a:gd name="connsiteX183" fmla="*/ 11934 w 1290665"/>
                  <a:gd name="connsiteY18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66715 w 1290665"/>
                  <a:gd name="connsiteY17" fmla="*/ 140493 h 504825"/>
                  <a:gd name="connsiteX18" fmla="*/ 173859 w 1290665"/>
                  <a:gd name="connsiteY18" fmla="*/ 133350 h 504825"/>
                  <a:gd name="connsiteX19" fmla="*/ 181003 w 1290665"/>
                  <a:gd name="connsiteY19" fmla="*/ 130968 h 504825"/>
                  <a:gd name="connsiteX20" fmla="*/ 188146 w 1290665"/>
                  <a:gd name="connsiteY20" fmla="*/ 126206 h 504825"/>
                  <a:gd name="connsiteX21" fmla="*/ 202434 w 1290665"/>
                  <a:gd name="connsiteY21" fmla="*/ 121443 h 504825"/>
                  <a:gd name="connsiteX22" fmla="*/ 209578 w 1290665"/>
                  <a:gd name="connsiteY22" fmla="*/ 116681 h 504825"/>
                  <a:gd name="connsiteX23" fmla="*/ 226246 w 1290665"/>
                  <a:gd name="connsiteY23" fmla="*/ 111918 h 504825"/>
                  <a:gd name="connsiteX24" fmla="*/ 233390 w 1290665"/>
                  <a:gd name="connsiteY24" fmla="*/ 107156 h 504825"/>
                  <a:gd name="connsiteX25" fmla="*/ 245296 w 1290665"/>
                  <a:gd name="connsiteY25" fmla="*/ 104775 h 504825"/>
                  <a:gd name="connsiteX26" fmla="*/ 264346 w 1290665"/>
                  <a:gd name="connsiteY26" fmla="*/ 100012 h 504825"/>
                  <a:gd name="connsiteX27" fmla="*/ 285778 w 1290665"/>
                  <a:gd name="connsiteY27" fmla="*/ 95250 h 504825"/>
                  <a:gd name="connsiteX28" fmla="*/ 331021 w 1290665"/>
                  <a:gd name="connsiteY28" fmla="*/ 90487 h 504825"/>
                  <a:gd name="connsiteX29" fmla="*/ 345309 w 1290665"/>
                  <a:gd name="connsiteY29" fmla="*/ 88106 h 504825"/>
                  <a:gd name="connsiteX30" fmla="*/ 369121 w 1290665"/>
                  <a:gd name="connsiteY30" fmla="*/ 83343 h 504825"/>
                  <a:gd name="connsiteX31" fmla="*/ 416746 w 1290665"/>
                  <a:gd name="connsiteY31" fmla="*/ 76200 h 504825"/>
                  <a:gd name="connsiteX32" fmla="*/ 526284 w 1290665"/>
                  <a:gd name="connsiteY32" fmla="*/ 78581 h 504825"/>
                  <a:gd name="connsiteX33" fmla="*/ 571528 w 1290665"/>
                  <a:gd name="connsiteY33" fmla="*/ 76200 h 504825"/>
                  <a:gd name="connsiteX34" fmla="*/ 578671 w 1290665"/>
                  <a:gd name="connsiteY34" fmla="*/ 73818 h 504825"/>
                  <a:gd name="connsiteX35" fmla="*/ 592959 w 1290665"/>
                  <a:gd name="connsiteY35" fmla="*/ 64293 h 504825"/>
                  <a:gd name="connsiteX36" fmla="*/ 600103 w 1290665"/>
                  <a:gd name="connsiteY36" fmla="*/ 59531 h 504825"/>
                  <a:gd name="connsiteX37" fmla="*/ 604865 w 1290665"/>
                  <a:gd name="connsiteY37" fmla="*/ 52387 h 504825"/>
                  <a:gd name="connsiteX38" fmla="*/ 612009 w 1290665"/>
                  <a:gd name="connsiteY38" fmla="*/ 38100 h 504825"/>
                  <a:gd name="connsiteX39" fmla="*/ 633440 w 1290665"/>
                  <a:gd name="connsiteY39" fmla="*/ 26193 h 504825"/>
                  <a:gd name="connsiteX40" fmla="*/ 640584 w 1290665"/>
                  <a:gd name="connsiteY40" fmla="*/ 19050 h 504825"/>
                  <a:gd name="connsiteX41" fmla="*/ 654871 w 1290665"/>
                  <a:gd name="connsiteY41" fmla="*/ 14287 h 504825"/>
                  <a:gd name="connsiteX42" fmla="*/ 671540 w 1290665"/>
                  <a:gd name="connsiteY42" fmla="*/ 9525 h 504825"/>
                  <a:gd name="connsiteX43" fmla="*/ 678684 w 1290665"/>
                  <a:gd name="connsiteY43" fmla="*/ 7143 h 504825"/>
                  <a:gd name="connsiteX44" fmla="*/ 685828 w 1290665"/>
                  <a:gd name="connsiteY44" fmla="*/ 2381 h 504825"/>
                  <a:gd name="connsiteX45" fmla="*/ 716784 w 1290665"/>
                  <a:gd name="connsiteY45" fmla="*/ 0 h 504825"/>
                  <a:gd name="connsiteX46" fmla="*/ 752503 w 1290665"/>
                  <a:gd name="connsiteY46" fmla="*/ 2381 h 504825"/>
                  <a:gd name="connsiteX47" fmla="*/ 759646 w 1290665"/>
                  <a:gd name="connsiteY47" fmla="*/ 7143 h 504825"/>
                  <a:gd name="connsiteX48" fmla="*/ 766790 w 1290665"/>
                  <a:gd name="connsiteY48" fmla="*/ 14287 h 504825"/>
                  <a:gd name="connsiteX49" fmla="*/ 781078 w 1290665"/>
                  <a:gd name="connsiteY49" fmla="*/ 33337 h 504825"/>
                  <a:gd name="connsiteX50" fmla="*/ 783459 w 1290665"/>
                  <a:gd name="connsiteY50" fmla="*/ 40481 h 504825"/>
                  <a:gd name="connsiteX51" fmla="*/ 797746 w 1290665"/>
                  <a:gd name="connsiteY51" fmla="*/ 50006 h 504825"/>
                  <a:gd name="connsiteX52" fmla="*/ 807271 w 1290665"/>
                  <a:gd name="connsiteY52" fmla="*/ 66675 h 504825"/>
                  <a:gd name="connsiteX53" fmla="*/ 809653 w 1290665"/>
                  <a:gd name="connsiteY53" fmla="*/ 73818 h 504825"/>
                  <a:gd name="connsiteX54" fmla="*/ 819178 w 1290665"/>
                  <a:gd name="connsiteY54" fmla="*/ 97631 h 504825"/>
                  <a:gd name="connsiteX55" fmla="*/ 819178 w 1290665"/>
                  <a:gd name="connsiteY55" fmla="*/ 145256 h 504825"/>
                  <a:gd name="connsiteX56" fmla="*/ 804890 w 1290665"/>
                  <a:gd name="connsiteY56" fmla="*/ 161925 h 504825"/>
                  <a:gd name="connsiteX57" fmla="*/ 800128 w 1290665"/>
                  <a:gd name="connsiteY57" fmla="*/ 176212 h 504825"/>
                  <a:gd name="connsiteX58" fmla="*/ 797746 w 1290665"/>
                  <a:gd name="connsiteY58" fmla="*/ 183356 h 504825"/>
                  <a:gd name="connsiteX59" fmla="*/ 802509 w 1290665"/>
                  <a:gd name="connsiteY59" fmla="*/ 190500 h 504825"/>
                  <a:gd name="connsiteX60" fmla="*/ 819178 w 1290665"/>
                  <a:gd name="connsiteY60" fmla="*/ 192881 h 504825"/>
                  <a:gd name="connsiteX61" fmla="*/ 826321 w 1290665"/>
                  <a:gd name="connsiteY61" fmla="*/ 195262 h 504825"/>
                  <a:gd name="connsiteX62" fmla="*/ 869184 w 1290665"/>
                  <a:gd name="connsiteY62" fmla="*/ 192881 h 504825"/>
                  <a:gd name="connsiteX63" fmla="*/ 1090640 w 1290665"/>
                  <a:gd name="connsiteY63" fmla="*/ 190500 h 504825"/>
                  <a:gd name="connsiteX64" fmla="*/ 1104928 w 1290665"/>
                  <a:gd name="connsiteY64" fmla="*/ 185737 h 504825"/>
                  <a:gd name="connsiteX65" fmla="*/ 1135884 w 1290665"/>
                  <a:gd name="connsiteY65" fmla="*/ 178593 h 504825"/>
                  <a:gd name="connsiteX66" fmla="*/ 1150171 w 1290665"/>
                  <a:gd name="connsiteY66" fmla="*/ 173831 h 504825"/>
                  <a:gd name="connsiteX67" fmla="*/ 1169221 w 1290665"/>
                  <a:gd name="connsiteY67" fmla="*/ 166687 h 504825"/>
                  <a:gd name="connsiteX68" fmla="*/ 1176365 w 1290665"/>
                  <a:gd name="connsiteY68" fmla="*/ 161925 h 504825"/>
                  <a:gd name="connsiteX69" fmla="*/ 1197796 w 1290665"/>
                  <a:gd name="connsiteY69" fmla="*/ 154781 h 504825"/>
                  <a:gd name="connsiteX70" fmla="*/ 1204940 w 1290665"/>
                  <a:gd name="connsiteY70" fmla="*/ 152400 h 504825"/>
                  <a:gd name="connsiteX71" fmla="*/ 1226371 w 1290665"/>
                  <a:gd name="connsiteY71" fmla="*/ 145256 h 504825"/>
                  <a:gd name="connsiteX72" fmla="*/ 1238278 w 1290665"/>
                  <a:gd name="connsiteY72" fmla="*/ 140493 h 504825"/>
                  <a:gd name="connsiteX73" fmla="*/ 1245421 w 1290665"/>
                  <a:gd name="connsiteY73" fmla="*/ 138112 h 504825"/>
                  <a:gd name="connsiteX74" fmla="*/ 1252565 w 1290665"/>
                  <a:gd name="connsiteY74" fmla="*/ 133350 h 504825"/>
                  <a:gd name="connsiteX75" fmla="*/ 1266853 w 1290665"/>
                  <a:gd name="connsiteY75" fmla="*/ 128587 h 504825"/>
                  <a:gd name="connsiteX76" fmla="*/ 1281140 w 1290665"/>
                  <a:gd name="connsiteY76" fmla="*/ 121443 h 504825"/>
                  <a:gd name="connsiteX77" fmla="*/ 1290665 w 1290665"/>
                  <a:gd name="connsiteY77" fmla="*/ 123825 h 504825"/>
                  <a:gd name="connsiteX78" fmla="*/ 1288284 w 1290665"/>
                  <a:gd name="connsiteY78" fmla="*/ 138112 h 504825"/>
                  <a:gd name="connsiteX79" fmla="*/ 1283521 w 1290665"/>
                  <a:gd name="connsiteY79" fmla="*/ 157162 h 504825"/>
                  <a:gd name="connsiteX80" fmla="*/ 1278759 w 1290665"/>
                  <a:gd name="connsiteY80" fmla="*/ 164306 h 504825"/>
                  <a:gd name="connsiteX81" fmla="*/ 1266853 w 1290665"/>
                  <a:gd name="connsiteY81" fmla="*/ 180975 h 504825"/>
                  <a:gd name="connsiteX82" fmla="*/ 1264471 w 1290665"/>
                  <a:gd name="connsiteY82" fmla="*/ 188118 h 504825"/>
                  <a:gd name="connsiteX83" fmla="*/ 1254946 w 1290665"/>
                  <a:gd name="connsiteY83" fmla="*/ 202406 h 504825"/>
                  <a:gd name="connsiteX84" fmla="*/ 1247803 w 1290665"/>
                  <a:gd name="connsiteY84" fmla="*/ 216693 h 504825"/>
                  <a:gd name="connsiteX85" fmla="*/ 1245421 w 1290665"/>
                  <a:gd name="connsiteY85" fmla="*/ 223837 h 504825"/>
                  <a:gd name="connsiteX86" fmla="*/ 1240659 w 1290665"/>
                  <a:gd name="connsiteY86" fmla="*/ 230981 h 504825"/>
                  <a:gd name="connsiteX87" fmla="*/ 1238278 w 1290665"/>
                  <a:gd name="connsiteY87" fmla="*/ 238125 h 504825"/>
                  <a:gd name="connsiteX88" fmla="*/ 1228753 w 1290665"/>
                  <a:gd name="connsiteY88" fmla="*/ 254793 h 504825"/>
                  <a:gd name="connsiteX89" fmla="*/ 1223990 w 1290665"/>
                  <a:gd name="connsiteY89" fmla="*/ 276225 h 504825"/>
                  <a:gd name="connsiteX90" fmla="*/ 1228753 w 1290665"/>
                  <a:gd name="connsiteY90" fmla="*/ 302418 h 504825"/>
                  <a:gd name="connsiteX91" fmla="*/ 1235896 w 1290665"/>
                  <a:gd name="connsiteY91" fmla="*/ 323850 h 504825"/>
                  <a:gd name="connsiteX92" fmla="*/ 1238278 w 1290665"/>
                  <a:gd name="connsiteY92" fmla="*/ 333375 h 504825"/>
                  <a:gd name="connsiteX93" fmla="*/ 1245421 w 1290665"/>
                  <a:gd name="connsiteY93" fmla="*/ 340518 h 504825"/>
                  <a:gd name="connsiteX94" fmla="*/ 1247803 w 1290665"/>
                  <a:gd name="connsiteY94" fmla="*/ 347662 h 504825"/>
                  <a:gd name="connsiteX95" fmla="*/ 1250184 w 1290665"/>
                  <a:gd name="connsiteY95" fmla="*/ 357187 h 504825"/>
                  <a:gd name="connsiteX96" fmla="*/ 1259709 w 1290665"/>
                  <a:gd name="connsiteY96" fmla="*/ 376237 h 504825"/>
                  <a:gd name="connsiteX97" fmla="*/ 1266853 w 1290665"/>
                  <a:gd name="connsiteY97" fmla="*/ 400050 h 504825"/>
                  <a:gd name="connsiteX98" fmla="*/ 1269234 w 1290665"/>
                  <a:gd name="connsiteY98" fmla="*/ 407193 h 504825"/>
                  <a:gd name="connsiteX99" fmla="*/ 1271615 w 1290665"/>
                  <a:gd name="connsiteY99" fmla="*/ 414337 h 504825"/>
                  <a:gd name="connsiteX100" fmla="*/ 1269234 w 1290665"/>
                  <a:gd name="connsiteY100" fmla="*/ 431006 h 504825"/>
                  <a:gd name="connsiteX101" fmla="*/ 1221609 w 1290665"/>
                  <a:gd name="connsiteY101" fmla="*/ 426243 h 504825"/>
                  <a:gd name="connsiteX102" fmla="*/ 1212084 w 1290665"/>
                  <a:gd name="connsiteY102" fmla="*/ 421481 h 504825"/>
                  <a:gd name="connsiteX103" fmla="*/ 1197796 w 1290665"/>
                  <a:gd name="connsiteY103" fmla="*/ 419100 h 504825"/>
                  <a:gd name="connsiteX104" fmla="*/ 1178746 w 1290665"/>
                  <a:gd name="connsiteY104" fmla="*/ 411956 h 504825"/>
                  <a:gd name="connsiteX105" fmla="*/ 1171603 w 1290665"/>
                  <a:gd name="connsiteY105" fmla="*/ 407193 h 504825"/>
                  <a:gd name="connsiteX106" fmla="*/ 1145409 w 1290665"/>
                  <a:gd name="connsiteY106" fmla="*/ 397668 h 504825"/>
                  <a:gd name="connsiteX107" fmla="*/ 1131121 w 1290665"/>
                  <a:gd name="connsiteY107" fmla="*/ 395287 h 504825"/>
                  <a:gd name="connsiteX108" fmla="*/ 1121596 w 1290665"/>
                  <a:gd name="connsiteY108" fmla="*/ 390525 h 504825"/>
                  <a:gd name="connsiteX109" fmla="*/ 1109690 w 1290665"/>
                  <a:gd name="connsiteY109" fmla="*/ 388143 h 504825"/>
                  <a:gd name="connsiteX110" fmla="*/ 1100165 w 1290665"/>
                  <a:gd name="connsiteY110" fmla="*/ 385762 h 504825"/>
                  <a:gd name="connsiteX111" fmla="*/ 1088259 w 1290665"/>
                  <a:gd name="connsiteY111" fmla="*/ 381000 h 504825"/>
                  <a:gd name="connsiteX112" fmla="*/ 1078734 w 1290665"/>
                  <a:gd name="connsiteY112" fmla="*/ 378618 h 504825"/>
                  <a:gd name="connsiteX113" fmla="*/ 1071590 w 1290665"/>
                  <a:gd name="connsiteY113" fmla="*/ 376237 h 504825"/>
                  <a:gd name="connsiteX114" fmla="*/ 1062065 w 1290665"/>
                  <a:gd name="connsiteY114" fmla="*/ 373856 h 504825"/>
                  <a:gd name="connsiteX115" fmla="*/ 1047778 w 1290665"/>
                  <a:gd name="connsiteY115" fmla="*/ 369093 h 504825"/>
                  <a:gd name="connsiteX116" fmla="*/ 1038253 w 1290665"/>
                  <a:gd name="connsiteY116" fmla="*/ 366712 h 504825"/>
                  <a:gd name="connsiteX117" fmla="*/ 1023965 w 1290665"/>
                  <a:gd name="connsiteY117" fmla="*/ 361950 h 504825"/>
                  <a:gd name="connsiteX118" fmla="*/ 1012059 w 1290665"/>
                  <a:gd name="connsiteY118" fmla="*/ 359568 h 504825"/>
                  <a:gd name="connsiteX119" fmla="*/ 1004915 w 1290665"/>
                  <a:gd name="connsiteY119" fmla="*/ 357187 h 504825"/>
                  <a:gd name="connsiteX120" fmla="*/ 988246 w 1290665"/>
                  <a:gd name="connsiteY120" fmla="*/ 354806 h 504825"/>
                  <a:gd name="connsiteX121" fmla="*/ 964434 w 1290665"/>
                  <a:gd name="connsiteY121" fmla="*/ 350043 h 504825"/>
                  <a:gd name="connsiteX122" fmla="*/ 933478 w 1290665"/>
                  <a:gd name="connsiteY122" fmla="*/ 347662 h 504825"/>
                  <a:gd name="connsiteX123" fmla="*/ 909665 w 1290665"/>
                  <a:gd name="connsiteY123" fmla="*/ 385762 h 504825"/>
                  <a:gd name="connsiteX124" fmla="*/ 912046 w 1290665"/>
                  <a:gd name="connsiteY124" fmla="*/ 392906 h 504825"/>
                  <a:gd name="connsiteX125" fmla="*/ 909665 w 1290665"/>
                  <a:gd name="connsiteY125" fmla="*/ 428625 h 504825"/>
                  <a:gd name="connsiteX126" fmla="*/ 904903 w 1290665"/>
                  <a:gd name="connsiteY126" fmla="*/ 442912 h 504825"/>
                  <a:gd name="connsiteX127" fmla="*/ 890615 w 1290665"/>
                  <a:gd name="connsiteY127" fmla="*/ 454818 h 504825"/>
                  <a:gd name="connsiteX128" fmla="*/ 885853 w 1290665"/>
                  <a:gd name="connsiteY128" fmla="*/ 461962 h 504825"/>
                  <a:gd name="connsiteX129" fmla="*/ 878709 w 1290665"/>
                  <a:gd name="connsiteY129" fmla="*/ 466725 h 504825"/>
                  <a:gd name="connsiteX130" fmla="*/ 869184 w 1290665"/>
                  <a:gd name="connsiteY130" fmla="*/ 473868 h 504825"/>
                  <a:gd name="connsiteX131" fmla="*/ 862040 w 1290665"/>
                  <a:gd name="connsiteY131" fmla="*/ 478631 h 504825"/>
                  <a:gd name="connsiteX132" fmla="*/ 847753 w 1290665"/>
                  <a:gd name="connsiteY132" fmla="*/ 483393 h 504825"/>
                  <a:gd name="connsiteX133" fmla="*/ 838228 w 1290665"/>
                  <a:gd name="connsiteY133" fmla="*/ 488156 h 504825"/>
                  <a:gd name="connsiteX134" fmla="*/ 823940 w 1290665"/>
                  <a:gd name="connsiteY134" fmla="*/ 497681 h 504825"/>
                  <a:gd name="connsiteX135" fmla="*/ 814415 w 1290665"/>
                  <a:gd name="connsiteY135" fmla="*/ 500062 h 504825"/>
                  <a:gd name="connsiteX136" fmla="*/ 797746 w 1290665"/>
                  <a:gd name="connsiteY136" fmla="*/ 504825 h 504825"/>
                  <a:gd name="connsiteX137" fmla="*/ 771553 w 1290665"/>
                  <a:gd name="connsiteY137" fmla="*/ 502443 h 504825"/>
                  <a:gd name="connsiteX138" fmla="*/ 757265 w 1290665"/>
                  <a:gd name="connsiteY138" fmla="*/ 488156 h 504825"/>
                  <a:gd name="connsiteX139" fmla="*/ 745359 w 1290665"/>
                  <a:gd name="connsiteY139" fmla="*/ 473868 h 504825"/>
                  <a:gd name="connsiteX140" fmla="*/ 738215 w 1290665"/>
                  <a:gd name="connsiteY140" fmla="*/ 466725 h 504825"/>
                  <a:gd name="connsiteX141" fmla="*/ 731071 w 1290665"/>
                  <a:gd name="connsiteY141" fmla="*/ 452437 h 504825"/>
                  <a:gd name="connsiteX142" fmla="*/ 728690 w 1290665"/>
                  <a:gd name="connsiteY142" fmla="*/ 445293 h 504825"/>
                  <a:gd name="connsiteX143" fmla="*/ 723928 w 1290665"/>
                  <a:gd name="connsiteY143" fmla="*/ 435768 h 504825"/>
                  <a:gd name="connsiteX144" fmla="*/ 716784 w 1290665"/>
                  <a:gd name="connsiteY144" fmla="*/ 421481 h 504825"/>
                  <a:gd name="connsiteX145" fmla="*/ 714403 w 1290665"/>
                  <a:gd name="connsiteY145" fmla="*/ 392906 h 504825"/>
                  <a:gd name="connsiteX146" fmla="*/ 702496 w 1290665"/>
                  <a:gd name="connsiteY146" fmla="*/ 383381 h 504825"/>
                  <a:gd name="connsiteX147" fmla="*/ 690590 w 1290665"/>
                  <a:gd name="connsiteY147" fmla="*/ 378618 h 504825"/>
                  <a:gd name="connsiteX148" fmla="*/ 683446 w 1290665"/>
                  <a:gd name="connsiteY148" fmla="*/ 381000 h 504825"/>
                  <a:gd name="connsiteX149" fmla="*/ 681065 w 1290665"/>
                  <a:gd name="connsiteY149" fmla="*/ 390525 h 504825"/>
                  <a:gd name="connsiteX150" fmla="*/ 688209 w 1290665"/>
                  <a:gd name="connsiteY150" fmla="*/ 411956 h 504825"/>
                  <a:gd name="connsiteX151" fmla="*/ 690590 w 1290665"/>
                  <a:gd name="connsiteY151" fmla="*/ 423862 h 504825"/>
                  <a:gd name="connsiteX152" fmla="*/ 692971 w 1290665"/>
                  <a:gd name="connsiteY152" fmla="*/ 431006 h 504825"/>
                  <a:gd name="connsiteX153" fmla="*/ 690590 w 1290665"/>
                  <a:gd name="connsiteY153" fmla="*/ 464343 h 504825"/>
                  <a:gd name="connsiteX154" fmla="*/ 688209 w 1290665"/>
                  <a:gd name="connsiteY154" fmla="*/ 471487 h 504825"/>
                  <a:gd name="connsiteX155" fmla="*/ 666778 w 1290665"/>
                  <a:gd name="connsiteY155" fmla="*/ 483393 h 504825"/>
                  <a:gd name="connsiteX156" fmla="*/ 659634 w 1290665"/>
                  <a:gd name="connsiteY156" fmla="*/ 488156 h 504825"/>
                  <a:gd name="connsiteX157" fmla="*/ 619153 w 1290665"/>
                  <a:gd name="connsiteY157" fmla="*/ 485775 h 504825"/>
                  <a:gd name="connsiteX158" fmla="*/ 612009 w 1290665"/>
                  <a:gd name="connsiteY158" fmla="*/ 481012 h 504825"/>
                  <a:gd name="connsiteX159" fmla="*/ 602484 w 1290665"/>
                  <a:gd name="connsiteY159" fmla="*/ 473868 h 504825"/>
                  <a:gd name="connsiteX160" fmla="*/ 588196 w 1290665"/>
                  <a:gd name="connsiteY160" fmla="*/ 461962 h 504825"/>
                  <a:gd name="connsiteX161" fmla="*/ 571528 w 1290665"/>
                  <a:gd name="connsiteY161" fmla="*/ 440531 h 504825"/>
                  <a:gd name="connsiteX162" fmla="*/ 562003 w 1290665"/>
                  <a:gd name="connsiteY162" fmla="*/ 428625 h 504825"/>
                  <a:gd name="connsiteX163" fmla="*/ 559621 w 1290665"/>
                  <a:gd name="connsiteY163" fmla="*/ 421481 h 504825"/>
                  <a:gd name="connsiteX164" fmla="*/ 552478 w 1290665"/>
                  <a:gd name="connsiteY164" fmla="*/ 414337 h 504825"/>
                  <a:gd name="connsiteX165" fmla="*/ 550096 w 1290665"/>
                  <a:gd name="connsiteY165" fmla="*/ 407193 h 504825"/>
                  <a:gd name="connsiteX166" fmla="*/ 497709 w 1290665"/>
                  <a:gd name="connsiteY166" fmla="*/ 397668 h 504825"/>
                  <a:gd name="connsiteX167" fmla="*/ 209578 w 1290665"/>
                  <a:gd name="connsiteY167" fmla="*/ 395287 h 504825"/>
                  <a:gd name="connsiteX168" fmla="*/ 188146 w 1290665"/>
                  <a:gd name="connsiteY168" fmla="*/ 392906 h 504825"/>
                  <a:gd name="connsiteX169" fmla="*/ 171478 w 1290665"/>
                  <a:gd name="connsiteY169" fmla="*/ 385762 h 504825"/>
                  <a:gd name="connsiteX170" fmla="*/ 140521 w 1290665"/>
                  <a:gd name="connsiteY170" fmla="*/ 378618 h 504825"/>
                  <a:gd name="connsiteX171" fmla="*/ 128615 w 1290665"/>
                  <a:gd name="connsiteY171" fmla="*/ 371475 h 504825"/>
                  <a:gd name="connsiteX172" fmla="*/ 119090 w 1290665"/>
                  <a:gd name="connsiteY172" fmla="*/ 369093 h 504825"/>
                  <a:gd name="connsiteX173" fmla="*/ 107184 w 1290665"/>
                  <a:gd name="connsiteY173" fmla="*/ 361950 h 504825"/>
                  <a:gd name="connsiteX174" fmla="*/ 90515 w 1290665"/>
                  <a:gd name="connsiteY174" fmla="*/ 357187 h 504825"/>
                  <a:gd name="connsiteX175" fmla="*/ 69084 w 1290665"/>
                  <a:gd name="connsiteY175" fmla="*/ 347662 h 504825"/>
                  <a:gd name="connsiteX176" fmla="*/ 61940 w 1290665"/>
                  <a:gd name="connsiteY176" fmla="*/ 345281 h 504825"/>
                  <a:gd name="connsiteX177" fmla="*/ 40509 w 1290665"/>
                  <a:gd name="connsiteY177" fmla="*/ 330993 h 504825"/>
                  <a:gd name="connsiteX178" fmla="*/ 26221 w 1290665"/>
                  <a:gd name="connsiteY178" fmla="*/ 321468 h 504825"/>
                  <a:gd name="connsiteX179" fmla="*/ 11934 w 1290665"/>
                  <a:gd name="connsiteY179" fmla="*/ 304800 h 504825"/>
                  <a:gd name="connsiteX180" fmla="*/ 9553 w 1290665"/>
                  <a:gd name="connsiteY180" fmla="*/ 297656 h 504825"/>
                  <a:gd name="connsiteX181" fmla="*/ 28 w 1290665"/>
                  <a:gd name="connsiteY181" fmla="*/ 280987 h 504825"/>
                  <a:gd name="connsiteX182" fmla="*/ 11934 w 1290665"/>
                  <a:gd name="connsiteY18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59571 w 1290665"/>
                  <a:gd name="connsiteY16" fmla="*/ 142875 h 504825"/>
                  <a:gd name="connsiteX17" fmla="*/ 173859 w 1290665"/>
                  <a:gd name="connsiteY17" fmla="*/ 133350 h 504825"/>
                  <a:gd name="connsiteX18" fmla="*/ 181003 w 1290665"/>
                  <a:gd name="connsiteY18" fmla="*/ 130968 h 504825"/>
                  <a:gd name="connsiteX19" fmla="*/ 188146 w 1290665"/>
                  <a:gd name="connsiteY19" fmla="*/ 126206 h 504825"/>
                  <a:gd name="connsiteX20" fmla="*/ 202434 w 1290665"/>
                  <a:gd name="connsiteY20" fmla="*/ 121443 h 504825"/>
                  <a:gd name="connsiteX21" fmla="*/ 209578 w 1290665"/>
                  <a:gd name="connsiteY21" fmla="*/ 116681 h 504825"/>
                  <a:gd name="connsiteX22" fmla="*/ 226246 w 1290665"/>
                  <a:gd name="connsiteY22" fmla="*/ 111918 h 504825"/>
                  <a:gd name="connsiteX23" fmla="*/ 233390 w 1290665"/>
                  <a:gd name="connsiteY23" fmla="*/ 107156 h 504825"/>
                  <a:gd name="connsiteX24" fmla="*/ 245296 w 1290665"/>
                  <a:gd name="connsiteY24" fmla="*/ 104775 h 504825"/>
                  <a:gd name="connsiteX25" fmla="*/ 264346 w 1290665"/>
                  <a:gd name="connsiteY25" fmla="*/ 100012 h 504825"/>
                  <a:gd name="connsiteX26" fmla="*/ 285778 w 1290665"/>
                  <a:gd name="connsiteY26" fmla="*/ 95250 h 504825"/>
                  <a:gd name="connsiteX27" fmla="*/ 331021 w 1290665"/>
                  <a:gd name="connsiteY27" fmla="*/ 90487 h 504825"/>
                  <a:gd name="connsiteX28" fmla="*/ 345309 w 1290665"/>
                  <a:gd name="connsiteY28" fmla="*/ 88106 h 504825"/>
                  <a:gd name="connsiteX29" fmla="*/ 369121 w 1290665"/>
                  <a:gd name="connsiteY29" fmla="*/ 83343 h 504825"/>
                  <a:gd name="connsiteX30" fmla="*/ 416746 w 1290665"/>
                  <a:gd name="connsiteY30" fmla="*/ 76200 h 504825"/>
                  <a:gd name="connsiteX31" fmla="*/ 526284 w 1290665"/>
                  <a:gd name="connsiteY31" fmla="*/ 78581 h 504825"/>
                  <a:gd name="connsiteX32" fmla="*/ 571528 w 1290665"/>
                  <a:gd name="connsiteY32" fmla="*/ 76200 h 504825"/>
                  <a:gd name="connsiteX33" fmla="*/ 578671 w 1290665"/>
                  <a:gd name="connsiteY33" fmla="*/ 73818 h 504825"/>
                  <a:gd name="connsiteX34" fmla="*/ 592959 w 1290665"/>
                  <a:gd name="connsiteY34" fmla="*/ 64293 h 504825"/>
                  <a:gd name="connsiteX35" fmla="*/ 600103 w 1290665"/>
                  <a:gd name="connsiteY35" fmla="*/ 59531 h 504825"/>
                  <a:gd name="connsiteX36" fmla="*/ 604865 w 1290665"/>
                  <a:gd name="connsiteY36" fmla="*/ 52387 h 504825"/>
                  <a:gd name="connsiteX37" fmla="*/ 612009 w 1290665"/>
                  <a:gd name="connsiteY37" fmla="*/ 38100 h 504825"/>
                  <a:gd name="connsiteX38" fmla="*/ 633440 w 1290665"/>
                  <a:gd name="connsiteY38" fmla="*/ 26193 h 504825"/>
                  <a:gd name="connsiteX39" fmla="*/ 640584 w 1290665"/>
                  <a:gd name="connsiteY39" fmla="*/ 19050 h 504825"/>
                  <a:gd name="connsiteX40" fmla="*/ 654871 w 1290665"/>
                  <a:gd name="connsiteY40" fmla="*/ 14287 h 504825"/>
                  <a:gd name="connsiteX41" fmla="*/ 671540 w 1290665"/>
                  <a:gd name="connsiteY41" fmla="*/ 9525 h 504825"/>
                  <a:gd name="connsiteX42" fmla="*/ 678684 w 1290665"/>
                  <a:gd name="connsiteY42" fmla="*/ 7143 h 504825"/>
                  <a:gd name="connsiteX43" fmla="*/ 685828 w 1290665"/>
                  <a:gd name="connsiteY43" fmla="*/ 2381 h 504825"/>
                  <a:gd name="connsiteX44" fmla="*/ 716784 w 1290665"/>
                  <a:gd name="connsiteY44" fmla="*/ 0 h 504825"/>
                  <a:gd name="connsiteX45" fmla="*/ 752503 w 1290665"/>
                  <a:gd name="connsiteY45" fmla="*/ 2381 h 504825"/>
                  <a:gd name="connsiteX46" fmla="*/ 759646 w 1290665"/>
                  <a:gd name="connsiteY46" fmla="*/ 7143 h 504825"/>
                  <a:gd name="connsiteX47" fmla="*/ 766790 w 1290665"/>
                  <a:gd name="connsiteY47" fmla="*/ 14287 h 504825"/>
                  <a:gd name="connsiteX48" fmla="*/ 781078 w 1290665"/>
                  <a:gd name="connsiteY48" fmla="*/ 33337 h 504825"/>
                  <a:gd name="connsiteX49" fmla="*/ 783459 w 1290665"/>
                  <a:gd name="connsiteY49" fmla="*/ 40481 h 504825"/>
                  <a:gd name="connsiteX50" fmla="*/ 797746 w 1290665"/>
                  <a:gd name="connsiteY50" fmla="*/ 50006 h 504825"/>
                  <a:gd name="connsiteX51" fmla="*/ 807271 w 1290665"/>
                  <a:gd name="connsiteY51" fmla="*/ 66675 h 504825"/>
                  <a:gd name="connsiteX52" fmla="*/ 809653 w 1290665"/>
                  <a:gd name="connsiteY52" fmla="*/ 73818 h 504825"/>
                  <a:gd name="connsiteX53" fmla="*/ 819178 w 1290665"/>
                  <a:gd name="connsiteY53" fmla="*/ 97631 h 504825"/>
                  <a:gd name="connsiteX54" fmla="*/ 819178 w 1290665"/>
                  <a:gd name="connsiteY54" fmla="*/ 145256 h 504825"/>
                  <a:gd name="connsiteX55" fmla="*/ 804890 w 1290665"/>
                  <a:gd name="connsiteY55" fmla="*/ 161925 h 504825"/>
                  <a:gd name="connsiteX56" fmla="*/ 800128 w 1290665"/>
                  <a:gd name="connsiteY56" fmla="*/ 176212 h 504825"/>
                  <a:gd name="connsiteX57" fmla="*/ 797746 w 1290665"/>
                  <a:gd name="connsiteY57" fmla="*/ 183356 h 504825"/>
                  <a:gd name="connsiteX58" fmla="*/ 802509 w 1290665"/>
                  <a:gd name="connsiteY58" fmla="*/ 190500 h 504825"/>
                  <a:gd name="connsiteX59" fmla="*/ 819178 w 1290665"/>
                  <a:gd name="connsiteY59" fmla="*/ 192881 h 504825"/>
                  <a:gd name="connsiteX60" fmla="*/ 826321 w 1290665"/>
                  <a:gd name="connsiteY60" fmla="*/ 195262 h 504825"/>
                  <a:gd name="connsiteX61" fmla="*/ 869184 w 1290665"/>
                  <a:gd name="connsiteY61" fmla="*/ 192881 h 504825"/>
                  <a:gd name="connsiteX62" fmla="*/ 1090640 w 1290665"/>
                  <a:gd name="connsiteY62" fmla="*/ 190500 h 504825"/>
                  <a:gd name="connsiteX63" fmla="*/ 1104928 w 1290665"/>
                  <a:gd name="connsiteY63" fmla="*/ 185737 h 504825"/>
                  <a:gd name="connsiteX64" fmla="*/ 1135884 w 1290665"/>
                  <a:gd name="connsiteY64" fmla="*/ 178593 h 504825"/>
                  <a:gd name="connsiteX65" fmla="*/ 1150171 w 1290665"/>
                  <a:gd name="connsiteY65" fmla="*/ 173831 h 504825"/>
                  <a:gd name="connsiteX66" fmla="*/ 1169221 w 1290665"/>
                  <a:gd name="connsiteY66" fmla="*/ 166687 h 504825"/>
                  <a:gd name="connsiteX67" fmla="*/ 1176365 w 1290665"/>
                  <a:gd name="connsiteY67" fmla="*/ 161925 h 504825"/>
                  <a:gd name="connsiteX68" fmla="*/ 1197796 w 1290665"/>
                  <a:gd name="connsiteY68" fmla="*/ 154781 h 504825"/>
                  <a:gd name="connsiteX69" fmla="*/ 1204940 w 1290665"/>
                  <a:gd name="connsiteY69" fmla="*/ 152400 h 504825"/>
                  <a:gd name="connsiteX70" fmla="*/ 1226371 w 1290665"/>
                  <a:gd name="connsiteY70" fmla="*/ 145256 h 504825"/>
                  <a:gd name="connsiteX71" fmla="*/ 1238278 w 1290665"/>
                  <a:gd name="connsiteY71" fmla="*/ 140493 h 504825"/>
                  <a:gd name="connsiteX72" fmla="*/ 1245421 w 1290665"/>
                  <a:gd name="connsiteY72" fmla="*/ 138112 h 504825"/>
                  <a:gd name="connsiteX73" fmla="*/ 1252565 w 1290665"/>
                  <a:gd name="connsiteY73" fmla="*/ 133350 h 504825"/>
                  <a:gd name="connsiteX74" fmla="*/ 1266853 w 1290665"/>
                  <a:gd name="connsiteY74" fmla="*/ 128587 h 504825"/>
                  <a:gd name="connsiteX75" fmla="*/ 1281140 w 1290665"/>
                  <a:gd name="connsiteY75" fmla="*/ 121443 h 504825"/>
                  <a:gd name="connsiteX76" fmla="*/ 1290665 w 1290665"/>
                  <a:gd name="connsiteY76" fmla="*/ 123825 h 504825"/>
                  <a:gd name="connsiteX77" fmla="*/ 1288284 w 1290665"/>
                  <a:gd name="connsiteY77" fmla="*/ 138112 h 504825"/>
                  <a:gd name="connsiteX78" fmla="*/ 1283521 w 1290665"/>
                  <a:gd name="connsiteY78" fmla="*/ 157162 h 504825"/>
                  <a:gd name="connsiteX79" fmla="*/ 1278759 w 1290665"/>
                  <a:gd name="connsiteY79" fmla="*/ 164306 h 504825"/>
                  <a:gd name="connsiteX80" fmla="*/ 1266853 w 1290665"/>
                  <a:gd name="connsiteY80" fmla="*/ 180975 h 504825"/>
                  <a:gd name="connsiteX81" fmla="*/ 1264471 w 1290665"/>
                  <a:gd name="connsiteY81" fmla="*/ 188118 h 504825"/>
                  <a:gd name="connsiteX82" fmla="*/ 1254946 w 1290665"/>
                  <a:gd name="connsiteY82" fmla="*/ 202406 h 504825"/>
                  <a:gd name="connsiteX83" fmla="*/ 1247803 w 1290665"/>
                  <a:gd name="connsiteY83" fmla="*/ 216693 h 504825"/>
                  <a:gd name="connsiteX84" fmla="*/ 1245421 w 1290665"/>
                  <a:gd name="connsiteY84" fmla="*/ 223837 h 504825"/>
                  <a:gd name="connsiteX85" fmla="*/ 1240659 w 1290665"/>
                  <a:gd name="connsiteY85" fmla="*/ 230981 h 504825"/>
                  <a:gd name="connsiteX86" fmla="*/ 1238278 w 1290665"/>
                  <a:gd name="connsiteY86" fmla="*/ 238125 h 504825"/>
                  <a:gd name="connsiteX87" fmla="*/ 1228753 w 1290665"/>
                  <a:gd name="connsiteY87" fmla="*/ 254793 h 504825"/>
                  <a:gd name="connsiteX88" fmla="*/ 1223990 w 1290665"/>
                  <a:gd name="connsiteY88" fmla="*/ 276225 h 504825"/>
                  <a:gd name="connsiteX89" fmla="*/ 1228753 w 1290665"/>
                  <a:gd name="connsiteY89" fmla="*/ 302418 h 504825"/>
                  <a:gd name="connsiteX90" fmla="*/ 1235896 w 1290665"/>
                  <a:gd name="connsiteY90" fmla="*/ 323850 h 504825"/>
                  <a:gd name="connsiteX91" fmla="*/ 1238278 w 1290665"/>
                  <a:gd name="connsiteY91" fmla="*/ 333375 h 504825"/>
                  <a:gd name="connsiteX92" fmla="*/ 1245421 w 1290665"/>
                  <a:gd name="connsiteY92" fmla="*/ 340518 h 504825"/>
                  <a:gd name="connsiteX93" fmla="*/ 1247803 w 1290665"/>
                  <a:gd name="connsiteY93" fmla="*/ 347662 h 504825"/>
                  <a:gd name="connsiteX94" fmla="*/ 1250184 w 1290665"/>
                  <a:gd name="connsiteY94" fmla="*/ 357187 h 504825"/>
                  <a:gd name="connsiteX95" fmla="*/ 1259709 w 1290665"/>
                  <a:gd name="connsiteY95" fmla="*/ 376237 h 504825"/>
                  <a:gd name="connsiteX96" fmla="*/ 1266853 w 1290665"/>
                  <a:gd name="connsiteY96" fmla="*/ 400050 h 504825"/>
                  <a:gd name="connsiteX97" fmla="*/ 1269234 w 1290665"/>
                  <a:gd name="connsiteY97" fmla="*/ 407193 h 504825"/>
                  <a:gd name="connsiteX98" fmla="*/ 1271615 w 1290665"/>
                  <a:gd name="connsiteY98" fmla="*/ 414337 h 504825"/>
                  <a:gd name="connsiteX99" fmla="*/ 1269234 w 1290665"/>
                  <a:gd name="connsiteY99" fmla="*/ 431006 h 504825"/>
                  <a:gd name="connsiteX100" fmla="*/ 1221609 w 1290665"/>
                  <a:gd name="connsiteY100" fmla="*/ 426243 h 504825"/>
                  <a:gd name="connsiteX101" fmla="*/ 1212084 w 1290665"/>
                  <a:gd name="connsiteY101" fmla="*/ 421481 h 504825"/>
                  <a:gd name="connsiteX102" fmla="*/ 1197796 w 1290665"/>
                  <a:gd name="connsiteY102" fmla="*/ 419100 h 504825"/>
                  <a:gd name="connsiteX103" fmla="*/ 1178746 w 1290665"/>
                  <a:gd name="connsiteY103" fmla="*/ 411956 h 504825"/>
                  <a:gd name="connsiteX104" fmla="*/ 1171603 w 1290665"/>
                  <a:gd name="connsiteY104" fmla="*/ 407193 h 504825"/>
                  <a:gd name="connsiteX105" fmla="*/ 1145409 w 1290665"/>
                  <a:gd name="connsiteY105" fmla="*/ 397668 h 504825"/>
                  <a:gd name="connsiteX106" fmla="*/ 1131121 w 1290665"/>
                  <a:gd name="connsiteY106" fmla="*/ 395287 h 504825"/>
                  <a:gd name="connsiteX107" fmla="*/ 1121596 w 1290665"/>
                  <a:gd name="connsiteY107" fmla="*/ 390525 h 504825"/>
                  <a:gd name="connsiteX108" fmla="*/ 1109690 w 1290665"/>
                  <a:gd name="connsiteY108" fmla="*/ 388143 h 504825"/>
                  <a:gd name="connsiteX109" fmla="*/ 1100165 w 1290665"/>
                  <a:gd name="connsiteY109" fmla="*/ 385762 h 504825"/>
                  <a:gd name="connsiteX110" fmla="*/ 1088259 w 1290665"/>
                  <a:gd name="connsiteY110" fmla="*/ 381000 h 504825"/>
                  <a:gd name="connsiteX111" fmla="*/ 1078734 w 1290665"/>
                  <a:gd name="connsiteY111" fmla="*/ 378618 h 504825"/>
                  <a:gd name="connsiteX112" fmla="*/ 1071590 w 1290665"/>
                  <a:gd name="connsiteY112" fmla="*/ 376237 h 504825"/>
                  <a:gd name="connsiteX113" fmla="*/ 1062065 w 1290665"/>
                  <a:gd name="connsiteY113" fmla="*/ 373856 h 504825"/>
                  <a:gd name="connsiteX114" fmla="*/ 1047778 w 1290665"/>
                  <a:gd name="connsiteY114" fmla="*/ 369093 h 504825"/>
                  <a:gd name="connsiteX115" fmla="*/ 1038253 w 1290665"/>
                  <a:gd name="connsiteY115" fmla="*/ 366712 h 504825"/>
                  <a:gd name="connsiteX116" fmla="*/ 1023965 w 1290665"/>
                  <a:gd name="connsiteY116" fmla="*/ 361950 h 504825"/>
                  <a:gd name="connsiteX117" fmla="*/ 1012059 w 1290665"/>
                  <a:gd name="connsiteY117" fmla="*/ 359568 h 504825"/>
                  <a:gd name="connsiteX118" fmla="*/ 1004915 w 1290665"/>
                  <a:gd name="connsiteY118" fmla="*/ 357187 h 504825"/>
                  <a:gd name="connsiteX119" fmla="*/ 988246 w 1290665"/>
                  <a:gd name="connsiteY119" fmla="*/ 354806 h 504825"/>
                  <a:gd name="connsiteX120" fmla="*/ 964434 w 1290665"/>
                  <a:gd name="connsiteY120" fmla="*/ 350043 h 504825"/>
                  <a:gd name="connsiteX121" fmla="*/ 933478 w 1290665"/>
                  <a:gd name="connsiteY121" fmla="*/ 347662 h 504825"/>
                  <a:gd name="connsiteX122" fmla="*/ 909665 w 1290665"/>
                  <a:gd name="connsiteY122" fmla="*/ 385762 h 504825"/>
                  <a:gd name="connsiteX123" fmla="*/ 912046 w 1290665"/>
                  <a:gd name="connsiteY123" fmla="*/ 392906 h 504825"/>
                  <a:gd name="connsiteX124" fmla="*/ 909665 w 1290665"/>
                  <a:gd name="connsiteY124" fmla="*/ 428625 h 504825"/>
                  <a:gd name="connsiteX125" fmla="*/ 904903 w 1290665"/>
                  <a:gd name="connsiteY125" fmla="*/ 442912 h 504825"/>
                  <a:gd name="connsiteX126" fmla="*/ 890615 w 1290665"/>
                  <a:gd name="connsiteY126" fmla="*/ 454818 h 504825"/>
                  <a:gd name="connsiteX127" fmla="*/ 885853 w 1290665"/>
                  <a:gd name="connsiteY127" fmla="*/ 461962 h 504825"/>
                  <a:gd name="connsiteX128" fmla="*/ 878709 w 1290665"/>
                  <a:gd name="connsiteY128" fmla="*/ 466725 h 504825"/>
                  <a:gd name="connsiteX129" fmla="*/ 869184 w 1290665"/>
                  <a:gd name="connsiteY129" fmla="*/ 473868 h 504825"/>
                  <a:gd name="connsiteX130" fmla="*/ 862040 w 1290665"/>
                  <a:gd name="connsiteY130" fmla="*/ 478631 h 504825"/>
                  <a:gd name="connsiteX131" fmla="*/ 847753 w 1290665"/>
                  <a:gd name="connsiteY131" fmla="*/ 483393 h 504825"/>
                  <a:gd name="connsiteX132" fmla="*/ 838228 w 1290665"/>
                  <a:gd name="connsiteY132" fmla="*/ 488156 h 504825"/>
                  <a:gd name="connsiteX133" fmla="*/ 823940 w 1290665"/>
                  <a:gd name="connsiteY133" fmla="*/ 497681 h 504825"/>
                  <a:gd name="connsiteX134" fmla="*/ 814415 w 1290665"/>
                  <a:gd name="connsiteY134" fmla="*/ 500062 h 504825"/>
                  <a:gd name="connsiteX135" fmla="*/ 797746 w 1290665"/>
                  <a:gd name="connsiteY135" fmla="*/ 504825 h 504825"/>
                  <a:gd name="connsiteX136" fmla="*/ 771553 w 1290665"/>
                  <a:gd name="connsiteY136" fmla="*/ 502443 h 504825"/>
                  <a:gd name="connsiteX137" fmla="*/ 757265 w 1290665"/>
                  <a:gd name="connsiteY137" fmla="*/ 488156 h 504825"/>
                  <a:gd name="connsiteX138" fmla="*/ 745359 w 1290665"/>
                  <a:gd name="connsiteY138" fmla="*/ 473868 h 504825"/>
                  <a:gd name="connsiteX139" fmla="*/ 738215 w 1290665"/>
                  <a:gd name="connsiteY139" fmla="*/ 466725 h 504825"/>
                  <a:gd name="connsiteX140" fmla="*/ 731071 w 1290665"/>
                  <a:gd name="connsiteY140" fmla="*/ 452437 h 504825"/>
                  <a:gd name="connsiteX141" fmla="*/ 728690 w 1290665"/>
                  <a:gd name="connsiteY141" fmla="*/ 445293 h 504825"/>
                  <a:gd name="connsiteX142" fmla="*/ 723928 w 1290665"/>
                  <a:gd name="connsiteY142" fmla="*/ 435768 h 504825"/>
                  <a:gd name="connsiteX143" fmla="*/ 716784 w 1290665"/>
                  <a:gd name="connsiteY143" fmla="*/ 421481 h 504825"/>
                  <a:gd name="connsiteX144" fmla="*/ 714403 w 1290665"/>
                  <a:gd name="connsiteY144" fmla="*/ 392906 h 504825"/>
                  <a:gd name="connsiteX145" fmla="*/ 702496 w 1290665"/>
                  <a:gd name="connsiteY145" fmla="*/ 383381 h 504825"/>
                  <a:gd name="connsiteX146" fmla="*/ 690590 w 1290665"/>
                  <a:gd name="connsiteY146" fmla="*/ 378618 h 504825"/>
                  <a:gd name="connsiteX147" fmla="*/ 683446 w 1290665"/>
                  <a:gd name="connsiteY147" fmla="*/ 381000 h 504825"/>
                  <a:gd name="connsiteX148" fmla="*/ 681065 w 1290665"/>
                  <a:gd name="connsiteY148" fmla="*/ 390525 h 504825"/>
                  <a:gd name="connsiteX149" fmla="*/ 688209 w 1290665"/>
                  <a:gd name="connsiteY149" fmla="*/ 411956 h 504825"/>
                  <a:gd name="connsiteX150" fmla="*/ 690590 w 1290665"/>
                  <a:gd name="connsiteY150" fmla="*/ 423862 h 504825"/>
                  <a:gd name="connsiteX151" fmla="*/ 692971 w 1290665"/>
                  <a:gd name="connsiteY151" fmla="*/ 431006 h 504825"/>
                  <a:gd name="connsiteX152" fmla="*/ 690590 w 1290665"/>
                  <a:gd name="connsiteY152" fmla="*/ 464343 h 504825"/>
                  <a:gd name="connsiteX153" fmla="*/ 688209 w 1290665"/>
                  <a:gd name="connsiteY153" fmla="*/ 471487 h 504825"/>
                  <a:gd name="connsiteX154" fmla="*/ 666778 w 1290665"/>
                  <a:gd name="connsiteY154" fmla="*/ 483393 h 504825"/>
                  <a:gd name="connsiteX155" fmla="*/ 659634 w 1290665"/>
                  <a:gd name="connsiteY155" fmla="*/ 488156 h 504825"/>
                  <a:gd name="connsiteX156" fmla="*/ 619153 w 1290665"/>
                  <a:gd name="connsiteY156" fmla="*/ 485775 h 504825"/>
                  <a:gd name="connsiteX157" fmla="*/ 612009 w 1290665"/>
                  <a:gd name="connsiteY157" fmla="*/ 481012 h 504825"/>
                  <a:gd name="connsiteX158" fmla="*/ 602484 w 1290665"/>
                  <a:gd name="connsiteY158" fmla="*/ 473868 h 504825"/>
                  <a:gd name="connsiteX159" fmla="*/ 588196 w 1290665"/>
                  <a:gd name="connsiteY159" fmla="*/ 461962 h 504825"/>
                  <a:gd name="connsiteX160" fmla="*/ 571528 w 1290665"/>
                  <a:gd name="connsiteY160" fmla="*/ 440531 h 504825"/>
                  <a:gd name="connsiteX161" fmla="*/ 562003 w 1290665"/>
                  <a:gd name="connsiteY161" fmla="*/ 428625 h 504825"/>
                  <a:gd name="connsiteX162" fmla="*/ 559621 w 1290665"/>
                  <a:gd name="connsiteY162" fmla="*/ 421481 h 504825"/>
                  <a:gd name="connsiteX163" fmla="*/ 552478 w 1290665"/>
                  <a:gd name="connsiteY163" fmla="*/ 414337 h 504825"/>
                  <a:gd name="connsiteX164" fmla="*/ 550096 w 1290665"/>
                  <a:gd name="connsiteY164" fmla="*/ 407193 h 504825"/>
                  <a:gd name="connsiteX165" fmla="*/ 497709 w 1290665"/>
                  <a:gd name="connsiteY165" fmla="*/ 397668 h 504825"/>
                  <a:gd name="connsiteX166" fmla="*/ 209578 w 1290665"/>
                  <a:gd name="connsiteY166" fmla="*/ 395287 h 504825"/>
                  <a:gd name="connsiteX167" fmla="*/ 188146 w 1290665"/>
                  <a:gd name="connsiteY167" fmla="*/ 392906 h 504825"/>
                  <a:gd name="connsiteX168" fmla="*/ 171478 w 1290665"/>
                  <a:gd name="connsiteY168" fmla="*/ 385762 h 504825"/>
                  <a:gd name="connsiteX169" fmla="*/ 140521 w 1290665"/>
                  <a:gd name="connsiteY169" fmla="*/ 378618 h 504825"/>
                  <a:gd name="connsiteX170" fmla="*/ 128615 w 1290665"/>
                  <a:gd name="connsiteY170" fmla="*/ 371475 h 504825"/>
                  <a:gd name="connsiteX171" fmla="*/ 119090 w 1290665"/>
                  <a:gd name="connsiteY171" fmla="*/ 369093 h 504825"/>
                  <a:gd name="connsiteX172" fmla="*/ 107184 w 1290665"/>
                  <a:gd name="connsiteY172" fmla="*/ 361950 h 504825"/>
                  <a:gd name="connsiteX173" fmla="*/ 90515 w 1290665"/>
                  <a:gd name="connsiteY173" fmla="*/ 357187 h 504825"/>
                  <a:gd name="connsiteX174" fmla="*/ 69084 w 1290665"/>
                  <a:gd name="connsiteY174" fmla="*/ 347662 h 504825"/>
                  <a:gd name="connsiteX175" fmla="*/ 61940 w 1290665"/>
                  <a:gd name="connsiteY175" fmla="*/ 345281 h 504825"/>
                  <a:gd name="connsiteX176" fmla="*/ 40509 w 1290665"/>
                  <a:gd name="connsiteY176" fmla="*/ 330993 h 504825"/>
                  <a:gd name="connsiteX177" fmla="*/ 26221 w 1290665"/>
                  <a:gd name="connsiteY177" fmla="*/ 321468 h 504825"/>
                  <a:gd name="connsiteX178" fmla="*/ 11934 w 1290665"/>
                  <a:gd name="connsiteY178" fmla="*/ 304800 h 504825"/>
                  <a:gd name="connsiteX179" fmla="*/ 9553 w 1290665"/>
                  <a:gd name="connsiteY179" fmla="*/ 297656 h 504825"/>
                  <a:gd name="connsiteX180" fmla="*/ 28 w 1290665"/>
                  <a:gd name="connsiteY180" fmla="*/ 280987 h 504825"/>
                  <a:gd name="connsiteX181" fmla="*/ 11934 w 1290665"/>
                  <a:gd name="connsiteY18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1003 w 1290665"/>
                  <a:gd name="connsiteY17" fmla="*/ 130968 h 504825"/>
                  <a:gd name="connsiteX18" fmla="*/ 188146 w 1290665"/>
                  <a:gd name="connsiteY18" fmla="*/ 126206 h 504825"/>
                  <a:gd name="connsiteX19" fmla="*/ 202434 w 1290665"/>
                  <a:gd name="connsiteY19" fmla="*/ 121443 h 504825"/>
                  <a:gd name="connsiteX20" fmla="*/ 209578 w 1290665"/>
                  <a:gd name="connsiteY20" fmla="*/ 116681 h 504825"/>
                  <a:gd name="connsiteX21" fmla="*/ 226246 w 1290665"/>
                  <a:gd name="connsiteY21" fmla="*/ 111918 h 504825"/>
                  <a:gd name="connsiteX22" fmla="*/ 233390 w 1290665"/>
                  <a:gd name="connsiteY22" fmla="*/ 107156 h 504825"/>
                  <a:gd name="connsiteX23" fmla="*/ 245296 w 1290665"/>
                  <a:gd name="connsiteY23" fmla="*/ 104775 h 504825"/>
                  <a:gd name="connsiteX24" fmla="*/ 264346 w 1290665"/>
                  <a:gd name="connsiteY24" fmla="*/ 100012 h 504825"/>
                  <a:gd name="connsiteX25" fmla="*/ 285778 w 1290665"/>
                  <a:gd name="connsiteY25" fmla="*/ 95250 h 504825"/>
                  <a:gd name="connsiteX26" fmla="*/ 331021 w 1290665"/>
                  <a:gd name="connsiteY26" fmla="*/ 90487 h 504825"/>
                  <a:gd name="connsiteX27" fmla="*/ 345309 w 1290665"/>
                  <a:gd name="connsiteY27" fmla="*/ 88106 h 504825"/>
                  <a:gd name="connsiteX28" fmla="*/ 369121 w 1290665"/>
                  <a:gd name="connsiteY28" fmla="*/ 83343 h 504825"/>
                  <a:gd name="connsiteX29" fmla="*/ 416746 w 1290665"/>
                  <a:gd name="connsiteY29" fmla="*/ 76200 h 504825"/>
                  <a:gd name="connsiteX30" fmla="*/ 526284 w 1290665"/>
                  <a:gd name="connsiteY30" fmla="*/ 78581 h 504825"/>
                  <a:gd name="connsiteX31" fmla="*/ 571528 w 1290665"/>
                  <a:gd name="connsiteY31" fmla="*/ 76200 h 504825"/>
                  <a:gd name="connsiteX32" fmla="*/ 578671 w 1290665"/>
                  <a:gd name="connsiteY32" fmla="*/ 73818 h 504825"/>
                  <a:gd name="connsiteX33" fmla="*/ 592959 w 1290665"/>
                  <a:gd name="connsiteY33" fmla="*/ 64293 h 504825"/>
                  <a:gd name="connsiteX34" fmla="*/ 600103 w 1290665"/>
                  <a:gd name="connsiteY34" fmla="*/ 59531 h 504825"/>
                  <a:gd name="connsiteX35" fmla="*/ 604865 w 1290665"/>
                  <a:gd name="connsiteY35" fmla="*/ 52387 h 504825"/>
                  <a:gd name="connsiteX36" fmla="*/ 612009 w 1290665"/>
                  <a:gd name="connsiteY36" fmla="*/ 38100 h 504825"/>
                  <a:gd name="connsiteX37" fmla="*/ 633440 w 1290665"/>
                  <a:gd name="connsiteY37" fmla="*/ 26193 h 504825"/>
                  <a:gd name="connsiteX38" fmla="*/ 640584 w 1290665"/>
                  <a:gd name="connsiteY38" fmla="*/ 19050 h 504825"/>
                  <a:gd name="connsiteX39" fmla="*/ 654871 w 1290665"/>
                  <a:gd name="connsiteY39" fmla="*/ 14287 h 504825"/>
                  <a:gd name="connsiteX40" fmla="*/ 671540 w 1290665"/>
                  <a:gd name="connsiteY40" fmla="*/ 9525 h 504825"/>
                  <a:gd name="connsiteX41" fmla="*/ 678684 w 1290665"/>
                  <a:gd name="connsiteY41" fmla="*/ 7143 h 504825"/>
                  <a:gd name="connsiteX42" fmla="*/ 685828 w 1290665"/>
                  <a:gd name="connsiteY42" fmla="*/ 2381 h 504825"/>
                  <a:gd name="connsiteX43" fmla="*/ 716784 w 1290665"/>
                  <a:gd name="connsiteY43" fmla="*/ 0 h 504825"/>
                  <a:gd name="connsiteX44" fmla="*/ 752503 w 1290665"/>
                  <a:gd name="connsiteY44" fmla="*/ 2381 h 504825"/>
                  <a:gd name="connsiteX45" fmla="*/ 759646 w 1290665"/>
                  <a:gd name="connsiteY45" fmla="*/ 7143 h 504825"/>
                  <a:gd name="connsiteX46" fmla="*/ 766790 w 1290665"/>
                  <a:gd name="connsiteY46" fmla="*/ 14287 h 504825"/>
                  <a:gd name="connsiteX47" fmla="*/ 781078 w 1290665"/>
                  <a:gd name="connsiteY47" fmla="*/ 33337 h 504825"/>
                  <a:gd name="connsiteX48" fmla="*/ 783459 w 1290665"/>
                  <a:gd name="connsiteY48" fmla="*/ 40481 h 504825"/>
                  <a:gd name="connsiteX49" fmla="*/ 797746 w 1290665"/>
                  <a:gd name="connsiteY49" fmla="*/ 50006 h 504825"/>
                  <a:gd name="connsiteX50" fmla="*/ 807271 w 1290665"/>
                  <a:gd name="connsiteY50" fmla="*/ 66675 h 504825"/>
                  <a:gd name="connsiteX51" fmla="*/ 809653 w 1290665"/>
                  <a:gd name="connsiteY51" fmla="*/ 73818 h 504825"/>
                  <a:gd name="connsiteX52" fmla="*/ 819178 w 1290665"/>
                  <a:gd name="connsiteY52" fmla="*/ 97631 h 504825"/>
                  <a:gd name="connsiteX53" fmla="*/ 819178 w 1290665"/>
                  <a:gd name="connsiteY53" fmla="*/ 145256 h 504825"/>
                  <a:gd name="connsiteX54" fmla="*/ 804890 w 1290665"/>
                  <a:gd name="connsiteY54" fmla="*/ 161925 h 504825"/>
                  <a:gd name="connsiteX55" fmla="*/ 800128 w 1290665"/>
                  <a:gd name="connsiteY55" fmla="*/ 176212 h 504825"/>
                  <a:gd name="connsiteX56" fmla="*/ 797746 w 1290665"/>
                  <a:gd name="connsiteY56" fmla="*/ 183356 h 504825"/>
                  <a:gd name="connsiteX57" fmla="*/ 802509 w 1290665"/>
                  <a:gd name="connsiteY57" fmla="*/ 190500 h 504825"/>
                  <a:gd name="connsiteX58" fmla="*/ 819178 w 1290665"/>
                  <a:gd name="connsiteY58" fmla="*/ 192881 h 504825"/>
                  <a:gd name="connsiteX59" fmla="*/ 826321 w 1290665"/>
                  <a:gd name="connsiteY59" fmla="*/ 195262 h 504825"/>
                  <a:gd name="connsiteX60" fmla="*/ 869184 w 1290665"/>
                  <a:gd name="connsiteY60" fmla="*/ 192881 h 504825"/>
                  <a:gd name="connsiteX61" fmla="*/ 1090640 w 1290665"/>
                  <a:gd name="connsiteY61" fmla="*/ 190500 h 504825"/>
                  <a:gd name="connsiteX62" fmla="*/ 1104928 w 1290665"/>
                  <a:gd name="connsiteY62" fmla="*/ 185737 h 504825"/>
                  <a:gd name="connsiteX63" fmla="*/ 1135884 w 1290665"/>
                  <a:gd name="connsiteY63" fmla="*/ 178593 h 504825"/>
                  <a:gd name="connsiteX64" fmla="*/ 1150171 w 1290665"/>
                  <a:gd name="connsiteY64" fmla="*/ 173831 h 504825"/>
                  <a:gd name="connsiteX65" fmla="*/ 1169221 w 1290665"/>
                  <a:gd name="connsiteY65" fmla="*/ 166687 h 504825"/>
                  <a:gd name="connsiteX66" fmla="*/ 1176365 w 1290665"/>
                  <a:gd name="connsiteY66" fmla="*/ 161925 h 504825"/>
                  <a:gd name="connsiteX67" fmla="*/ 1197796 w 1290665"/>
                  <a:gd name="connsiteY67" fmla="*/ 154781 h 504825"/>
                  <a:gd name="connsiteX68" fmla="*/ 1204940 w 1290665"/>
                  <a:gd name="connsiteY68" fmla="*/ 152400 h 504825"/>
                  <a:gd name="connsiteX69" fmla="*/ 1226371 w 1290665"/>
                  <a:gd name="connsiteY69" fmla="*/ 145256 h 504825"/>
                  <a:gd name="connsiteX70" fmla="*/ 1238278 w 1290665"/>
                  <a:gd name="connsiteY70" fmla="*/ 140493 h 504825"/>
                  <a:gd name="connsiteX71" fmla="*/ 1245421 w 1290665"/>
                  <a:gd name="connsiteY71" fmla="*/ 138112 h 504825"/>
                  <a:gd name="connsiteX72" fmla="*/ 1252565 w 1290665"/>
                  <a:gd name="connsiteY72" fmla="*/ 133350 h 504825"/>
                  <a:gd name="connsiteX73" fmla="*/ 1266853 w 1290665"/>
                  <a:gd name="connsiteY73" fmla="*/ 128587 h 504825"/>
                  <a:gd name="connsiteX74" fmla="*/ 1281140 w 1290665"/>
                  <a:gd name="connsiteY74" fmla="*/ 121443 h 504825"/>
                  <a:gd name="connsiteX75" fmla="*/ 1290665 w 1290665"/>
                  <a:gd name="connsiteY75" fmla="*/ 123825 h 504825"/>
                  <a:gd name="connsiteX76" fmla="*/ 1288284 w 1290665"/>
                  <a:gd name="connsiteY76" fmla="*/ 138112 h 504825"/>
                  <a:gd name="connsiteX77" fmla="*/ 1283521 w 1290665"/>
                  <a:gd name="connsiteY77" fmla="*/ 157162 h 504825"/>
                  <a:gd name="connsiteX78" fmla="*/ 1278759 w 1290665"/>
                  <a:gd name="connsiteY78" fmla="*/ 164306 h 504825"/>
                  <a:gd name="connsiteX79" fmla="*/ 1266853 w 1290665"/>
                  <a:gd name="connsiteY79" fmla="*/ 180975 h 504825"/>
                  <a:gd name="connsiteX80" fmla="*/ 1264471 w 1290665"/>
                  <a:gd name="connsiteY80" fmla="*/ 188118 h 504825"/>
                  <a:gd name="connsiteX81" fmla="*/ 1254946 w 1290665"/>
                  <a:gd name="connsiteY81" fmla="*/ 202406 h 504825"/>
                  <a:gd name="connsiteX82" fmla="*/ 1247803 w 1290665"/>
                  <a:gd name="connsiteY82" fmla="*/ 216693 h 504825"/>
                  <a:gd name="connsiteX83" fmla="*/ 1245421 w 1290665"/>
                  <a:gd name="connsiteY83" fmla="*/ 223837 h 504825"/>
                  <a:gd name="connsiteX84" fmla="*/ 1240659 w 1290665"/>
                  <a:gd name="connsiteY84" fmla="*/ 230981 h 504825"/>
                  <a:gd name="connsiteX85" fmla="*/ 1238278 w 1290665"/>
                  <a:gd name="connsiteY85" fmla="*/ 238125 h 504825"/>
                  <a:gd name="connsiteX86" fmla="*/ 1228753 w 1290665"/>
                  <a:gd name="connsiteY86" fmla="*/ 254793 h 504825"/>
                  <a:gd name="connsiteX87" fmla="*/ 1223990 w 1290665"/>
                  <a:gd name="connsiteY87" fmla="*/ 276225 h 504825"/>
                  <a:gd name="connsiteX88" fmla="*/ 1228753 w 1290665"/>
                  <a:gd name="connsiteY88" fmla="*/ 302418 h 504825"/>
                  <a:gd name="connsiteX89" fmla="*/ 1235896 w 1290665"/>
                  <a:gd name="connsiteY89" fmla="*/ 323850 h 504825"/>
                  <a:gd name="connsiteX90" fmla="*/ 1238278 w 1290665"/>
                  <a:gd name="connsiteY90" fmla="*/ 333375 h 504825"/>
                  <a:gd name="connsiteX91" fmla="*/ 1245421 w 1290665"/>
                  <a:gd name="connsiteY91" fmla="*/ 340518 h 504825"/>
                  <a:gd name="connsiteX92" fmla="*/ 1247803 w 1290665"/>
                  <a:gd name="connsiteY92" fmla="*/ 347662 h 504825"/>
                  <a:gd name="connsiteX93" fmla="*/ 1250184 w 1290665"/>
                  <a:gd name="connsiteY93" fmla="*/ 357187 h 504825"/>
                  <a:gd name="connsiteX94" fmla="*/ 1259709 w 1290665"/>
                  <a:gd name="connsiteY94" fmla="*/ 376237 h 504825"/>
                  <a:gd name="connsiteX95" fmla="*/ 1266853 w 1290665"/>
                  <a:gd name="connsiteY95" fmla="*/ 400050 h 504825"/>
                  <a:gd name="connsiteX96" fmla="*/ 1269234 w 1290665"/>
                  <a:gd name="connsiteY96" fmla="*/ 407193 h 504825"/>
                  <a:gd name="connsiteX97" fmla="*/ 1271615 w 1290665"/>
                  <a:gd name="connsiteY97" fmla="*/ 414337 h 504825"/>
                  <a:gd name="connsiteX98" fmla="*/ 1269234 w 1290665"/>
                  <a:gd name="connsiteY98" fmla="*/ 431006 h 504825"/>
                  <a:gd name="connsiteX99" fmla="*/ 1221609 w 1290665"/>
                  <a:gd name="connsiteY99" fmla="*/ 426243 h 504825"/>
                  <a:gd name="connsiteX100" fmla="*/ 1212084 w 1290665"/>
                  <a:gd name="connsiteY100" fmla="*/ 421481 h 504825"/>
                  <a:gd name="connsiteX101" fmla="*/ 1197796 w 1290665"/>
                  <a:gd name="connsiteY101" fmla="*/ 419100 h 504825"/>
                  <a:gd name="connsiteX102" fmla="*/ 1178746 w 1290665"/>
                  <a:gd name="connsiteY102" fmla="*/ 411956 h 504825"/>
                  <a:gd name="connsiteX103" fmla="*/ 1171603 w 1290665"/>
                  <a:gd name="connsiteY103" fmla="*/ 407193 h 504825"/>
                  <a:gd name="connsiteX104" fmla="*/ 1145409 w 1290665"/>
                  <a:gd name="connsiteY104" fmla="*/ 397668 h 504825"/>
                  <a:gd name="connsiteX105" fmla="*/ 1131121 w 1290665"/>
                  <a:gd name="connsiteY105" fmla="*/ 395287 h 504825"/>
                  <a:gd name="connsiteX106" fmla="*/ 1121596 w 1290665"/>
                  <a:gd name="connsiteY106" fmla="*/ 390525 h 504825"/>
                  <a:gd name="connsiteX107" fmla="*/ 1109690 w 1290665"/>
                  <a:gd name="connsiteY107" fmla="*/ 388143 h 504825"/>
                  <a:gd name="connsiteX108" fmla="*/ 1100165 w 1290665"/>
                  <a:gd name="connsiteY108" fmla="*/ 385762 h 504825"/>
                  <a:gd name="connsiteX109" fmla="*/ 1088259 w 1290665"/>
                  <a:gd name="connsiteY109" fmla="*/ 381000 h 504825"/>
                  <a:gd name="connsiteX110" fmla="*/ 1078734 w 1290665"/>
                  <a:gd name="connsiteY110" fmla="*/ 378618 h 504825"/>
                  <a:gd name="connsiteX111" fmla="*/ 1071590 w 1290665"/>
                  <a:gd name="connsiteY111" fmla="*/ 376237 h 504825"/>
                  <a:gd name="connsiteX112" fmla="*/ 1062065 w 1290665"/>
                  <a:gd name="connsiteY112" fmla="*/ 373856 h 504825"/>
                  <a:gd name="connsiteX113" fmla="*/ 1047778 w 1290665"/>
                  <a:gd name="connsiteY113" fmla="*/ 369093 h 504825"/>
                  <a:gd name="connsiteX114" fmla="*/ 1038253 w 1290665"/>
                  <a:gd name="connsiteY114" fmla="*/ 366712 h 504825"/>
                  <a:gd name="connsiteX115" fmla="*/ 1023965 w 1290665"/>
                  <a:gd name="connsiteY115" fmla="*/ 361950 h 504825"/>
                  <a:gd name="connsiteX116" fmla="*/ 1012059 w 1290665"/>
                  <a:gd name="connsiteY116" fmla="*/ 359568 h 504825"/>
                  <a:gd name="connsiteX117" fmla="*/ 1004915 w 1290665"/>
                  <a:gd name="connsiteY117" fmla="*/ 357187 h 504825"/>
                  <a:gd name="connsiteX118" fmla="*/ 988246 w 1290665"/>
                  <a:gd name="connsiteY118" fmla="*/ 354806 h 504825"/>
                  <a:gd name="connsiteX119" fmla="*/ 964434 w 1290665"/>
                  <a:gd name="connsiteY119" fmla="*/ 350043 h 504825"/>
                  <a:gd name="connsiteX120" fmla="*/ 933478 w 1290665"/>
                  <a:gd name="connsiteY120" fmla="*/ 347662 h 504825"/>
                  <a:gd name="connsiteX121" fmla="*/ 909665 w 1290665"/>
                  <a:gd name="connsiteY121" fmla="*/ 385762 h 504825"/>
                  <a:gd name="connsiteX122" fmla="*/ 912046 w 1290665"/>
                  <a:gd name="connsiteY122" fmla="*/ 392906 h 504825"/>
                  <a:gd name="connsiteX123" fmla="*/ 909665 w 1290665"/>
                  <a:gd name="connsiteY123" fmla="*/ 428625 h 504825"/>
                  <a:gd name="connsiteX124" fmla="*/ 904903 w 1290665"/>
                  <a:gd name="connsiteY124" fmla="*/ 442912 h 504825"/>
                  <a:gd name="connsiteX125" fmla="*/ 890615 w 1290665"/>
                  <a:gd name="connsiteY125" fmla="*/ 454818 h 504825"/>
                  <a:gd name="connsiteX126" fmla="*/ 885853 w 1290665"/>
                  <a:gd name="connsiteY126" fmla="*/ 461962 h 504825"/>
                  <a:gd name="connsiteX127" fmla="*/ 878709 w 1290665"/>
                  <a:gd name="connsiteY127" fmla="*/ 466725 h 504825"/>
                  <a:gd name="connsiteX128" fmla="*/ 869184 w 1290665"/>
                  <a:gd name="connsiteY128" fmla="*/ 473868 h 504825"/>
                  <a:gd name="connsiteX129" fmla="*/ 862040 w 1290665"/>
                  <a:gd name="connsiteY129" fmla="*/ 478631 h 504825"/>
                  <a:gd name="connsiteX130" fmla="*/ 847753 w 1290665"/>
                  <a:gd name="connsiteY130" fmla="*/ 483393 h 504825"/>
                  <a:gd name="connsiteX131" fmla="*/ 838228 w 1290665"/>
                  <a:gd name="connsiteY131" fmla="*/ 488156 h 504825"/>
                  <a:gd name="connsiteX132" fmla="*/ 823940 w 1290665"/>
                  <a:gd name="connsiteY132" fmla="*/ 497681 h 504825"/>
                  <a:gd name="connsiteX133" fmla="*/ 814415 w 1290665"/>
                  <a:gd name="connsiteY133" fmla="*/ 500062 h 504825"/>
                  <a:gd name="connsiteX134" fmla="*/ 797746 w 1290665"/>
                  <a:gd name="connsiteY134" fmla="*/ 504825 h 504825"/>
                  <a:gd name="connsiteX135" fmla="*/ 771553 w 1290665"/>
                  <a:gd name="connsiteY135" fmla="*/ 502443 h 504825"/>
                  <a:gd name="connsiteX136" fmla="*/ 757265 w 1290665"/>
                  <a:gd name="connsiteY136" fmla="*/ 488156 h 504825"/>
                  <a:gd name="connsiteX137" fmla="*/ 745359 w 1290665"/>
                  <a:gd name="connsiteY137" fmla="*/ 473868 h 504825"/>
                  <a:gd name="connsiteX138" fmla="*/ 738215 w 1290665"/>
                  <a:gd name="connsiteY138" fmla="*/ 466725 h 504825"/>
                  <a:gd name="connsiteX139" fmla="*/ 731071 w 1290665"/>
                  <a:gd name="connsiteY139" fmla="*/ 452437 h 504825"/>
                  <a:gd name="connsiteX140" fmla="*/ 728690 w 1290665"/>
                  <a:gd name="connsiteY140" fmla="*/ 445293 h 504825"/>
                  <a:gd name="connsiteX141" fmla="*/ 723928 w 1290665"/>
                  <a:gd name="connsiteY141" fmla="*/ 435768 h 504825"/>
                  <a:gd name="connsiteX142" fmla="*/ 716784 w 1290665"/>
                  <a:gd name="connsiteY142" fmla="*/ 421481 h 504825"/>
                  <a:gd name="connsiteX143" fmla="*/ 714403 w 1290665"/>
                  <a:gd name="connsiteY143" fmla="*/ 392906 h 504825"/>
                  <a:gd name="connsiteX144" fmla="*/ 702496 w 1290665"/>
                  <a:gd name="connsiteY144" fmla="*/ 383381 h 504825"/>
                  <a:gd name="connsiteX145" fmla="*/ 690590 w 1290665"/>
                  <a:gd name="connsiteY145" fmla="*/ 378618 h 504825"/>
                  <a:gd name="connsiteX146" fmla="*/ 683446 w 1290665"/>
                  <a:gd name="connsiteY146" fmla="*/ 381000 h 504825"/>
                  <a:gd name="connsiteX147" fmla="*/ 681065 w 1290665"/>
                  <a:gd name="connsiteY147" fmla="*/ 390525 h 504825"/>
                  <a:gd name="connsiteX148" fmla="*/ 688209 w 1290665"/>
                  <a:gd name="connsiteY148" fmla="*/ 411956 h 504825"/>
                  <a:gd name="connsiteX149" fmla="*/ 690590 w 1290665"/>
                  <a:gd name="connsiteY149" fmla="*/ 423862 h 504825"/>
                  <a:gd name="connsiteX150" fmla="*/ 692971 w 1290665"/>
                  <a:gd name="connsiteY150" fmla="*/ 431006 h 504825"/>
                  <a:gd name="connsiteX151" fmla="*/ 690590 w 1290665"/>
                  <a:gd name="connsiteY151" fmla="*/ 464343 h 504825"/>
                  <a:gd name="connsiteX152" fmla="*/ 688209 w 1290665"/>
                  <a:gd name="connsiteY152" fmla="*/ 471487 h 504825"/>
                  <a:gd name="connsiteX153" fmla="*/ 666778 w 1290665"/>
                  <a:gd name="connsiteY153" fmla="*/ 483393 h 504825"/>
                  <a:gd name="connsiteX154" fmla="*/ 659634 w 1290665"/>
                  <a:gd name="connsiteY154" fmla="*/ 488156 h 504825"/>
                  <a:gd name="connsiteX155" fmla="*/ 619153 w 1290665"/>
                  <a:gd name="connsiteY155" fmla="*/ 485775 h 504825"/>
                  <a:gd name="connsiteX156" fmla="*/ 612009 w 1290665"/>
                  <a:gd name="connsiteY156" fmla="*/ 481012 h 504825"/>
                  <a:gd name="connsiteX157" fmla="*/ 602484 w 1290665"/>
                  <a:gd name="connsiteY157" fmla="*/ 473868 h 504825"/>
                  <a:gd name="connsiteX158" fmla="*/ 588196 w 1290665"/>
                  <a:gd name="connsiteY158" fmla="*/ 461962 h 504825"/>
                  <a:gd name="connsiteX159" fmla="*/ 571528 w 1290665"/>
                  <a:gd name="connsiteY159" fmla="*/ 440531 h 504825"/>
                  <a:gd name="connsiteX160" fmla="*/ 562003 w 1290665"/>
                  <a:gd name="connsiteY160" fmla="*/ 428625 h 504825"/>
                  <a:gd name="connsiteX161" fmla="*/ 559621 w 1290665"/>
                  <a:gd name="connsiteY161" fmla="*/ 421481 h 504825"/>
                  <a:gd name="connsiteX162" fmla="*/ 552478 w 1290665"/>
                  <a:gd name="connsiteY162" fmla="*/ 414337 h 504825"/>
                  <a:gd name="connsiteX163" fmla="*/ 550096 w 1290665"/>
                  <a:gd name="connsiteY163" fmla="*/ 407193 h 504825"/>
                  <a:gd name="connsiteX164" fmla="*/ 497709 w 1290665"/>
                  <a:gd name="connsiteY164" fmla="*/ 397668 h 504825"/>
                  <a:gd name="connsiteX165" fmla="*/ 209578 w 1290665"/>
                  <a:gd name="connsiteY165" fmla="*/ 395287 h 504825"/>
                  <a:gd name="connsiteX166" fmla="*/ 188146 w 1290665"/>
                  <a:gd name="connsiteY166" fmla="*/ 392906 h 504825"/>
                  <a:gd name="connsiteX167" fmla="*/ 171478 w 1290665"/>
                  <a:gd name="connsiteY167" fmla="*/ 385762 h 504825"/>
                  <a:gd name="connsiteX168" fmla="*/ 140521 w 1290665"/>
                  <a:gd name="connsiteY168" fmla="*/ 378618 h 504825"/>
                  <a:gd name="connsiteX169" fmla="*/ 128615 w 1290665"/>
                  <a:gd name="connsiteY169" fmla="*/ 371475 h 504825"/>
                  <a:gd name="connsiteX170" fmla="*/ 119090 w 1290665"/>
                  <a:gd name="connsiteY170" fmla="*/ 369093 h 504825"/>
                  <a:gd name="connsiteX171" fmla="*/ 107184 w 1290665"/>
                  <a:gd name="connsiteY171" fmla="*/ 361950 h 504825"/>
                  <a:gd name="connsiteX172" fmla="*/ 90515 w 1290665"/>
                  <a:gd name="connsiteY172" fmla="*/ 357187 h 504825"/>
                  <a:gd name="connsiteX173" fmla="*/ 69084 w 1290665"/>
                  <a:gd name="connsiteY173" fmla="*/ 347662 h 504825"/>
                  <a:gd name="connsiteX174" fmla="*/ 61940 w 1290665"/>
                  <a:gd name="connsiteY174" fmla="*/ 345281 h 504825"/>
                  <a:gd name="connsiteX175" fmla="*/ 40509 w 1290665"/>
                  <a:gd name="connsiteY175" fmla="*/ 330993 h 504825"/>
                  <a:gd name="connsiteX176" fmla="*/ 26221 w 1290665"/>
                  <a:gd name="connsiteY176" fmla="*/ 321468 h 504825"/>
                  <a:gd name="connsiteX177" fmla="*/ 11934 w 1290665"/>
                  <a:gd name="connsiteY177" fmla="*/ 304800 h 504825"/>
                  <a:gd name="connsiteX178" fmla="*/ 9553 w 1290665"/>
                  <a:gd name="connsiteY178" fmla="*/ 297656 h 504825"/>
                  <a:gd name="connsiteX179" fmla="*/ 28 w 1290665"/>
                  <a:gd name="connsiteY179" fmla="*/ 280987 h 504825"/>
                  <a:gd name="connsiteX180" fmla="*/ 11934 w 1290665"/>
                  <a:gd name="connsiteY18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8146 w 1290665"/>
                  <a:gd name="connsiteY17" fmla="*/ 126206 h 504825"/>
                  <a:gd name="connsiteX18" fmla="*/ 202434 w 1290665"/>
                  <a:gd name="connsiteY18" fmla="*/ 121443 h 504825"/>
                  <a:gd name="connsiteX19" fmla="*/ 209578 w 1290665"/>
                  <a:gd name="connsiteY19" fmla="*/ 116681 h 504825"/>
                  <a:gd name="connsiteX20" fmla="*/ 226246 w 1290665"/>
                  <a:gd name="connsiteY20" fmla="*/ 111918 h 504825"/>
                  <a:gd name="connsiteX21" fmla="*/ 233390 w 1290665"/>
                  <a:gd name="connsiteY21" fmla="*/ 107156 h 504825"/>
                  <a:gd name="connsiteX22" fmla="*/ 245296 w 1290665"/>
                  <a:gd name="connsiteY22" fmla="*/ 104775 h 504825"/>
                  <a:gd name="connsiteX23" fmla="*/ 264346 w 1290665"/>
                  <a:gd name="connsiteY23" fmla="*/ 100012 h 504825"/>
                  <a:gd name="connsiteX24" fmla="*/ 285778 w 1290665"/>
                  <a:gd name="connsiteY24" fmla="*/ 95250 h 504825"/>
                  <a:gd name="connsiteX25" fmla="*/ 331021 w 1290665"/>
                  <a:gd name="connsiteY25" fmla="*/ 90487 h 504825"/>
                  <a:gd name="connsiteX26" fmla="*/ 345309 w 1290665"/>
                  <a:gd name="connsiteY26" fmla="*/ 88106 h 504825"/>
                  <a:gd name="connsiteX27" fmla="*/ 369121 w 1290665"/>
                  <a:gd name="connsiteY27" fmla="*/ 83343 h 504825"/>
                  <a:gd name="connsiteX28" fmla="*/ 416746 w 1290665"/>
                  <a:gd name="connsiteY28" fmla="*/ 76200 h 504825"/>
                  <a:gd name="connsiteX29" fmla="*/ 526284 w 1290665"/>
                  <a:gd name="connsiteY29" fmla="*/ 78581 h 504825"/>
                  <a:gd name="connsiteX30" fmla="*/ 571528 w 1290665"/>
                  <a:gd name="connsiteY30" fmla="*/ 76200 h 504825"/>
                  <a:gd name="connsiteX31" fmla="*/ 578671 w 1290665"/>
                  <a:gd name="connsiteY31" fmla="*/ 73818 h 504825"/>
                  <a:gd name="connsiteX32" fmla="*/ 592959 w 1290665"/>
                  <a:gd name="connsiteY32" fmla="*/ 64293 h 504825"/>
                  <a:gd name="connsiteX33" fmla="*/ 600103 w 1290665"/>
                  <a:gd name="connsiteY33" fmla="*/ 59531 h 504825"/>
                  <a:gd name="connsiteX34" fmla="*/ 604865 w 1290665"/>
                  <a:gd name="connsiteY34" fmla="*/ 52387 h 504825"/>
                  <a:gd name="connsiteX35" fmla="*/ 612009 w 1290665"/>
                  <a:gd name="connsiteY35" fmla="*/ 38100 h 504825"/>
                  <a:gd name="connsiteX36" fmla="*/ 633440 w 1290665"/>
                  <a:gd name="connsiteY36" fmla="*/ 26193 h 504825"/>
                  <a:gd name="connsiteX37" fmla="*/ 640584 w 1290665"/>
                  <a:gd name="connsiteY37" fmla="*/ 19050 h 504825"/>
                  <a:gd name="connsiteX38" fmla="*/ 654871 w 1290665"/>
                  <a:gd name="connsiteY38" fmla="*/ 14287 h 504825"/>
                  <a:gd name="connsiteX39" fmla="*/ 671540 w 1290665"/>
                  <a:gd name="connsiteY39" fmla="*/ 9525 h 504825"/>
                  <a:gd name="connsiteX40" fmla="*/ 678684 w 1290665"/>
                  <a:gd name="connsiteY40" fmla="*/ 7143 h 504825"/>
                  <a:gd name="connsiteX41" fmla="*/ 685828 w 1290665"/>
                  <a:gd name="connsiteY41" fmla="*/ 2381 h 504825"/>
                  <a:gd name="connsiteX42" fmla="*/ 716784 w 1290665"/>
                  <a:gd name="connsiteY42" fmla="*/ 0 h 504825"/>
                  <a:gd name="connsiteX43" fmla="*/ 752503 w 1290665"/>
                  <a:gd name="connsiteY43" fmla="*/ 2381 h 504825"/>
                  <a:gd name="connsiteX44" fmla="*/ 759646 w 1290665"/>
                  <a:gd name="connsiteY44" fmla="*/ 7143 h 504825"/>
                  <a:gd name="connsiteX45" fmla="*/ 766790 w 1290665"/>
                  <a:gd name="connsiteY45" fmla="*/ 14287 h 504825"/>
                  <a:gd name="connsiteX46" fmla="*/ 781078 w 1290665"/>
                  <a:gd name="connsiteY46" fmla="*/ 33337 h 504825"/>
                  <a:gd name="connsiteX47" fmla="*/ 783459 w 1290665"/>
                  <a:gd name="connsiteY47" fmla="*/ 40481 h 504825"/>
                  <a:gd name="connsiteX48" fmla="*/ 797746 w 1290665"/>
                  <a:gd name="connsiteY48" fmla="*/ 50006 h 504825"/>
                  <a:gd name="connsiteX49" fmla="*/ 807271 w 1290665"/>
                  <a:gd name="connsiteY49" fmla="*/ 66675 h 504825"/>
                  <a:gd name="connsiteX50" fmla="*/ 809653 w 1290665"/>
                  <a:gd name="connsiteY50" fmla="*/ 73818 h 504825"/>
                  <a:gd name="connsiteX51" fmla="*/ 819178 w 1290665"/>
                  <a:gd name="connsiteY51" fmla="*/ 97631 h 504825"/>
                  <a:gd name="connsiteX52" fmla="*/ 819178 w 1290665"/>
                  <a:gd name="connsiteY52" fmla="*/ 145256 h 504825"/>
                  <a:gd name="connsiteX53" fmla="*/ 804890 w 1290665"/>
                  <a:gd name="connsiteY53" fmla="*/ 161925 h 504825"/>
                  <a:gd name="connsiteX54" fmla="*/ 800128 w 1290665"/>
                  <a:gd name="connsiteY54" fmla="*/ 176212 h 504825"/>
                  <a:gd name="connsiteX55" fmla="*/ 797746 w 1290665"/>
                  <a:gd name="connsiteY55" fmla="*/ 183356 h 504825"/>
                  <a:gd name="connsiteX56" fmla="*/ 802509 w 1290665"/>
                  <a:gd name="connsiteY56" fmla="*/ 190500 h 504825"/>
                  <a:gd name="connsiteX57" fmla="*/ 819178 w 1290665"/>
                  <a:gd name="connsiteY57" fmla="*/ 192881 h 504825"/>
                  <a:gd name="connsiteX58" fmla="*/ 826321 w 1290665"/>
                  <a:gd name="connsiteY58" fmla="*/ 195262 h 504825"/>
                  <a:gd name="connsiteX59" fmla="*/ 869184 w 1290665"/>
                  <a:gd name="connsiteY59" fmla="*/ 192881 h 504825"/>
                  <a:gd name="connsiteX60" fmla="*/ 1090640 w 1290665"/>
                  <a:gd name="connsiteY60" fmla="*/ 190500 h 504825"/>
                  <a:gd name="connsiteX61" fmla="*/ 1104928 w 1290665"/>
                  <a:gd name="connsiteY61" fmla="*/ 185737 h 504825"/>
                  <a:gd name="connsiteX62" fmla="*/ 1135884 w 1290665"/>
                  <a:gd name="connsiteY62" fmla="*/ 178593 h 504825"/>
                  <a:gd name="connsiteX63" fmla="*/ 1150171 w 1290665"/>
                  <a:gd name="connsiteY63" fmla="*/ 173831 h 504825"/>
                  <a:gd name="connsiteX64" fmla="*/ 1169221 w 1290665"/>
                  <a:gd name="connsiteY64" fmla="*/ 166687 h 504825"/>
                  <a:gd name="connsiteX65" fmla="*/ 1176365 w 1290665"/>
                  <a:gd name="connsiteY65" fmla="*/ 161925 h 504825"/>
                  <a:gd name="connsiteX66" fmla="*/ 1197796 w 1290665"/>
                  <a:gd name="connsiteY66" fmla="*/ 154781 h 504825"/>
                  <a:gd name="connsiteX67" fmla="*/ 1204940 w 1290665"/>
                  <a:gd name="connsiteY67" fmla="*/ 152400 h 504825"/>
                  <a:gd name="connsiteX68" fmla="*/ 1226371 w 1290665"/>
                  <a:gd name="connsiteY68" fmla="*/ 145256 h 504825"/>
                  <a:gd name="connsiteX69" fmla="*/ 1238278 w 1290665"/>
                  <a:gd name="connsiteY69" fmla="*/ 140493 h 504825"/>
                  <a:gd name="connsiteX70" fmla="*/ 1245421 w 1290665"/>
                  <a:gd name="connsiteY70" fmla="*/ 138112 h 504825"/>
                  <a:gd name="connsiteX71" fmla="*/ 1252565 w 1290665"/>
                  <a:gd name="connsiteY71" fmla="*/ 133350 h 504825"/>
                  <a:gd name="connsiteX72" fmla="*/ 1266853 w 1290665"/>
                  <a:gd name="connsiteY72" fmla="*/ 128587 h 504825"/>
                  <a:gd name="connsiteX73" fmla="*/ 1281140 w 1290665"/>
                  <a:gd name="connsiteY73" fmla="*/ 121443 h 504825"/>
                  <a:gd name="connsiteX74" fmla="*/ 1290665 w 1290665"/>
                  <a:gd name="connsiteY74" fmla="*/ 123825 h 504825"/>
                  <a:gd name="connsiteX75" fmla="*/ 1288284 w 1290665"/>
                  <a:gd name="connsiteY75" fmla="*/ 138112 h 504825"/>
                  <a:gd name="connsiteX76" fmla="*/ 1283521 w 1290665"/>
                  <a:gd name="connsiteY76" fmla="*/ 157162 h 504825"/>
                  <a:gd name="connsiteX77" fmla="*/ 1278759 w 1290665"/>
                  <a:gd name="connsiteY77" fmla="*/ 164306 h 504825"/>
                  <a:gd name="connsiteX78" fmla="*/ 1266853 w 1290665"/>
                  <a:gd name="connsiteY78" fmla="*/ 180975 h 504825"/>
                  <a:gd name="connsiteX79" fmla="*/ 1264471 w 1290665"/>
                  <a:gd name="connsiteY79" fmla="*/ 188118 h 504825"/>
                  <a:gd name="connsiteX80" fmla="*/ 1254946 w 1290665"/>
                  <a:gd name="connsiteY80" fmla="*/ 202406 h 504825"/>
                  <a:gd name="connsiteX81" fmla="*/ 1247803 w 1290665"/>
                  <a:gd name="connsiteY81" fmla="*/ 216693 h 504825"/>
                  <a:gd name="connsiteX82" fmla="*/ 1245421 w 1290665"/>
                  <a:gd name="connsiteY82" fmla="*/ 223837 h 504825"/>
                  <a:gd name="connsiteX83" fmla="*/ 1240659 w 1290665"/>
                  <a:gd name="connsiteY83" fmla="*/ 230981 h 504825"/>
                  <a:gd name="connsiteX84" fmla="*/ 1238278 w 1290665"/>
                  <a:gd name="connsiteY84" fmla="*/ 238125 h 504825"/>
                  <a:gd name="connsiteX85" fmla="*/ 1228753 w 1290665"/>
                  <a:gd name="connsiteY85" fmla="*/ 254793 h 504825"/>
                  <a:gd name="connsiteX86" fmla="*/ 1223990 w 1290665"/>
                  <a:gd name="connsiteY86" fmla="*/ 276225 h 504825"/>
                  <a:gd name="connsiteX87" fmla="*/ 1228753 w 1290665"/>
                  <a:gd name="connsiteY87" fmla="*/ 302418 h 504825"/>
                  <a:gd name="connsiteX88" fmla="*/ 1235896 w 1290665"/>
                  <a:gd name="connsiteY88" fmla="*/ 323850 h 504825"/>
                  <a:gd name="connsiteX89" fmla="*/ 1238278 w 1290665"/>
                  <a:gd name="connsiteY89" fmla="*/ 333375 h 504825"/>
                  <a:gd name="connsiteX90" fmla="*/ 1245421 w 1290665"/>
                  <a:gd name="connsiteY90" fmla="*/ 340518 h 504825"/>
                  <a:gd name="connsiteX91" fmla="*/ 1247803 w 1290665"/>
                  <a:gd name="connsiteY91" fmla="*/ 347662 h 504825"/>
                  <a:gd name="connsiteX92" fmla="*/ 1250184 w 1290665"/>
                  <a:gd name="connsiteY92" fmla="*/ 357187 h 504825"/>
                  <a:gd name="connsiteX93" fmla="*/ 1259709 w 1290665"/>
                  <a:gd name="connsiteY93" fmla="*/ 376237 h 504825"/>
                  <a:gd name="connsiteX94" fmla="*/ 1266853 w 1290665"/>
                  <a:gd name="connsiteY94" fmla="*/ 400050 h 504825"/>
                  <a:gd name="connsiteX95" fmla="*/ 1269234 w 1290665"/>
                  <a:gd name="connsiteY95" fmla="*/ 407193 h 504825"/>
                  <a:gd name="connsiteX96" fmla="*/ 1271615 w 1290665"/>
                  <a:gd name="connsiteY96" fmla="*/ 414337 h 504825"/>
                  <a:gd name="connsiteX97" fmla="*/ 1269234 w 1290665"/>
                  <a:gd name="connsiteY97" fmla="*/ 431006 h 504825"/>
                  <a:gd name="connsiteX98" fmla="*/ 1221609 w 1290665"/>
                  <a:gd name="connsiteY98" fmla="*/ 426243 h 504825"/>
                  <a:gd name="connsiteX99" fmla="*/ 1212084 w 1290665"/>
                  <a:gd name="connsiteY99" fmla="*/ 421481 h 504825"/>
                  <a:gd name="connsiteX100" fmla="*/ 1197796 w 1290665"/>
                  <a:gd name="connsiteY100" fmla="*/ 419100 h 504825"/>
                  <a:gd name="connsiteX101" fmla="*/ 1178746 w 1290665"/>
                  <a:gd name="connsiteY101" fmla="*/ 411956 h 504825"/>
                  <a:gd name="connsiteX102" fmla="*/ 1171603 w 1290665"/>
                  <a:gd name="connsiteY102" fmla="*/ 407193 h 504825"/>
                  <a:gd name="connsiteX103" fmla="*/ 1145409 w 1290665"/>
                  <a:gd name="connsiteY103" fmla="*/ 397668 h 504825"/>
                  <a:gd name="connsiteX104" fmla="*/ 1131121 w 1290665"/>
                  <a:gd name="connsiteY104" fmla="*/ 395287 h 504825"/>
                  <a:gd name="connsiteX105" fmla="*/ 1121596 w 1290665"/>
                  <a:gd name="connsiteY105" fmla="*/ 390525 h 504825"/>
                  <a:gd name="connsiteX106" fmla="*/ 1109690 w 1290665"/>
                  <a:gd name="connsiteY106" fmla="*/ 388143 h 504825"/>
                  <a:gd name="connsiteX107" fmla="*/ 1100165 w 1290665"/>
                  <a:gd name="connsiteY107" fmla="*/ 385762 h 504825"/>
                  <a:gd name="connsiteX108" fmla="*/ 1088259 w 1290665"/>
                  <a:gd name="connsiteY108" fmla="*/ 381000 h 504825"/>
                  <a:gd name="connsiteX109" fmla="*/ 1078734 w 1290665"/>
                  <a:gd name="connsiteY109" fmla="*/ 378618 h 504825"/>
                  <a:gd name="connsiteX110" fmla="*/ 1071590 w 1290665"/>
                  <a:gd name="connsiteY110" fmla="*/ 376237 h 504825"/>
                  <a:gd name="connsiteX111" fmla="*/ 1062065 w 1290665"/>
                  <a:gd name="connsiteY111" fmla="*/ 373856 h 504825"/>
                  <a:gd name="connsiteX112" fmla="*/ 1047778 w 1290665"/>
                  <a:gd name="connsiteY112" fmla="*/ 369093 h 504825"/>
                  <a:gd name="connsiteX113" fmla="*/ 1038253 w 1290665"/>
                  <a:gd name="connsiteY113" fmla="*/ 366712 h 504825"/>
                  <a:gd name="connsiteX114" fmla="*/ 1023965 w 1290665"/>
                  <a:gd name="connsiteY114" fmla="*/ 361950 h 504825"/>
                  <a:gd name="connsiteX115" fmla="*/ 1012059 w 1290665"/>
                  <a:gd name="connsiteY115" fmla="*/ 359568 h 504825"/>
                  <a:gd name="connsiteX116" fmla="*/ 1004915 w 1290665"/>
                  <a:gd name="connsiteY116" fmla="*/ 357187 h 504825"/>
                  <a:gd name="connsiteX117" fmla="*/ 988246 w 1290665"/>
                  <a:gd name="connsiteY117" fmla="*/ 354806 h 504825"/>
                  <a:gd name="connsiteX118" fmla="*/ 964434 w 1290665"/>
                  <a:gd name="connsiteY118" fmla="*/ 350043 h 504825"/>
                  <a:gd name="connsiteX119" fmla="*/ 933478 w 1290665"/>
                  <a:gd name="connsiteY119" fmla="*/ 347662 h 504825"/>
                  <a:gd name="connsiteX120" fmla="*/ 909665 w 1290665"/>
                  <a:gd name="connsiteY120" fmla="*/ 385762 h 504825"/>
                  <a:gd name="connsiteX121" fmla="*/ 912046 w 1290665"/>
                  <a:gd name="connsiteY121" fmla="*/ 392906 h 504825"/>
                  <a:gd name="connsiteX122" fmla="*/ 909665 w 1290665"/>
                  <a:gd name="connsiteY122" fmla="*/ 428625 h 504825"/>
                  <a:gd name="connsiteX123" fmla="*/ 904903 w 1290665"/>
                  <a:gd name="connsiteY123" fmla="*/ 442912 h 504825"/>
                  <a:gd name="connsiteX124" fmla="*/ 890615 w 1290665"/>
                  <a:gd name="connsiteY124" fmla="*/ 454818 h 504825"/>
                  <a:gd name="connsiteX125" fmla="*/ 885853 w 1290665"/>
                  <a:gd name="connsiteY125" fmla="*/ 461962 h 504825"/>
                  <a:gd name="connsiteX126" fmla="*/ 878709 w 1290665"/>
                  <a:gd name="connsiteY126" fmla="*/ 466725 h 504825"/>
                  <a:gd name="connsiteX127" fmla="*/ 869184 w 1290665"/>
                  <a:gd name="connsiteY127" fmla="*/ 473868 h 504825"/>
                  <a:gd name="connsiteX128" fmla="*/ 862040 w 1290665"/>
                  <a:gd name="connsiteY128" fmla="*/ 478631 h 504825"/>
                  <a:gd name="connsiteX129" fmla="*/ 847753 w 1290665"/>
                  <a:gd name="connsiteY129" fmla="*/ 483393 h 504825"/>
                  <a:gd name="connsiteX130" fmla="*/ 838228 w 1290665"/>
                  <a:gd name="connsiteY130" fmla="*/ 488156 h 504825"/>
                  <a:gd name="connsiteX131" fmla="*/ 823940 w 1290665"/>
                  <a:gd name="connsiteY131" fmla="*/ 497681 h 504825"/>
                  <a:gd name="connsiteX132" fmla="*/ 814415 w 1290665"/>
                  <a:gd name="connsiteY132" fmla="*/ 500062 h 504825"/>
                  <a:gd name="connsiteX133" fmla="*/ 797746 w 1290665"/>
                  <a:gd name="connsiteY133" fmla="*/ 504825 h 504825"/>
                  <a:gd name="connsiteX134" fmla="*/ 771553 w 1290665"/>
                  <a:gd name="connsiteY134" fmla="*/ 502443 h 504825"/>
                  <a:gd name="connsiteX135" fmla="*/ 757265 w 1290665"/>
                  <a:gd name="connsiteY135" fmla="*/ 488156 h 504825"/>
                  <a:gd name="connsiteX136" fmla="*/ 745359 w 1290665"/>
                  <a:gd name="connsiteY136" fmla="*/ 473868 h 504825"/>
                  <a:gd name="connsiteX137" fmla="*/ 738215 w 1290665"/>
                  <a:gd name="connsiteY137" fmla="*/ 466725 h 504825"/>
                  <a:gd name="connsiteX138" fmla="*/ 731071 w 1290665"/>
                  <a:gd name="connsiteY138" fmla="*/ 452437 h 504825"/>
                  <a:gd name="connsiteX139" fmla="*/ 728690 w 1290665"/>
                  <a:gd name="connsiteY139" fmla="*/ 445293 h 504825"/>
                  <a:gd name="connsiteX140" fmla="*/ 723928 w 1290665"/>
                  <a:gd name="connsiteY140" fmla="*/ 435768 h 504825"/>
                  <a:gd name="connsiteX141" fmla="*/ 716784 w 1290665"/>
                  <a:gd name="connsiteY141" fmla="*/ 421481 h 504825"/>
                  <a:gd name="connsiteX142" fmla="*/ 714403 w 1290665"/>
                  <a:gd name="connsiteY142" fmla="*/ 392906 h 504825"/>
                  <a:gd name="connsiteX143" fmla="*/ 702496 w 1290665"/>
                  <a:gd name="connsiteY143" fmla="*/ 383381 h 504825"/>
                  <a:gd name="connsiteX144" fmla="*/ 690590 w 1290665"/>
                  <a:gd name="connsiteY144" fmla="*/ 378618 h 504825"/>
                  <a:gd name="connsiteX145" fmla="*/ 683446 w 1290665"/>
                  <a:gd name="connsiteY145" fmla="*/ 381000 h 504825"/>
                  <a:gd name="connsiteX146" fmla="*/ 681065 w 1290665"/>
                  <a:gd name="connsiteY146" fmla="*/ 390525 h 504825"/>
                  <a:gd name="connsiteX147" fmla="*/ 688209 w 1290665"/>
                  <a:gd name="connsiteY147" fmla="*/ 411956 h 504825"/>
                  <a:gd name="connsiteX148" fmla="*/ 690590 w 1290665"/>
                  <a:gd name="connsiteY148" fmla="*/ 423862 h 504825"/>
                  <a:gd name="connsiteX149" fmla="*/ 692971 w 1290665"/>
                  <a:gd name="connsiteY149" fmla="*/ 431006 h 504825"/>
                  <a:gd name="connsiteX150" fmla="*/ 690590 w 1290665"/>
                  <a:gd name="connsiteY150" fmla="*/ 464343 h 504825"/>
                  <a:gd name="connsiteX151" fmla="*/ 688209 w 1290665"/>
                  <a:gd name="connsiteY151" fmla="*/ 471487 h 504825"/>
                  <a:gd name="connsiteX152" fmla="*/ 666778 w 1290665"/>
                  <a:gd name="connsiteY152" fmla="*/ 483393 h 504825"/>
                  <a:gd name="connsiteX153" fmla="*/ 659634 w 1290665"/>
                  <a:gd name="connsiteY153" fmla="*/ 488156 h 504825"/>
                  <a:gd name="connsiteX154" fmla="*/ 619153 w 1290665"/>
                  <a:gd name="connsiteY154" fmla="*/ 485775 h 504825"/>
                  <a:gd name="connsiteX155" fmla="*/ 612009 w 1290665"/>
                  <a:gd name="connsiteY155" fmla="*/ 481012 h 504825"/>
                  <a:gd name="connsiteX156" fmla="*/ 602484 w 1290665"/>
                  <a:gd name="connsiteY156" fmla="*/ 473868 h 504825"/>
                  <a:gd name="connsiteX157" fmla="*/ 588196 w 1290665"/>
                  <a:gd name="connsiteY157" fmla="*/ 461962 h 504825"/>
                  <a:gd name="connsiteX158" fmla="*/ 571528 w 1290665"/>
                  <a:gd name="connsiteY158" fmla="*/ 440531 h 504825"/>
                  <a:gd name="connsiteX159" fmla="*/ 562003 w 1290665"/>
                  <a:gd name="connsiteY159" fmla="*/ 428625 h 504825"/>
                  <a:gd name="connsiteX160" fmla="*/ 559621 w 1290665"/>
                  <a:gd name="connsiteY160" fmla="*/ 421481 h 504825"/>
                  <a:gd name="connsiteX161" fmla="*/ 552478 w 1290665"/>
                  <a:gd name="connsiteY161" fmla="*/ 414337 h 504825"/>
                  <a:gd name="connsiteX162" fmla="*/ 550096 w 1290665"/>
                  <a:gd name="connsiteY162" fmla="*/ 407193 h 504825"/>
                  <a:gd name="connsiteX163" fmla="*/ 497709 w 1290665"/>
                  <a:gd name="connsiteY163" fmla="*/ 397668 h 504825"/>
                  <a:gd name="connsiteX164" fmla="*/ 209578 w 1290665"/>
                  <a:gd name="connsiteY164" fmla="*/ 395287 h 504825"/>
                  <a:gd name="connsiteX165" fmla="*/ 188146 w 1290665"/>
                  <a:gd name="connsiteY165" fmla="*/ 392906 h 504825"/>
                  <a:gd name="connsiteX166" fmla="*/ 171478 w 1290665"/>
                  <a:gd name="connsiteY166" fmla="*/ 385762 h 504825"/>
                  <a:gd name="connsiteX167" fmla="*/ 140521 w 1290665"/>
                  <a:gd name="connsiteY167" fmla="*/ 378618 h 504825"/>
                  <a:gd name="connsiteX168" fmla="*/ 128615 w 1290665"/>
                  <a:gd name="connsiteY168" fmla="*/ 371475 h 504825"/>
                  <a:gd name="connsiteX169" fmla="*/ 119090 w 1290665"/>
                  <a:gd name="connsiteY169" fmla="*/ 369093 h 504825"/>
                  <a:gd name="connsiteX170" fmla="*/ 107184 w 1290665"/>
                  <a:gd name="connsiteY170" fmla="*/ 361950 h 504825"/>
                  <a:gd name="connsiteX171" fmla="*/ 90515 w 1290665"/>
                  <a:gd name="connsiteY171" fmla="*/ 357187 h 504825"/>
                  <a:gd name="connsiteX172" fmla="*/ 69084 w 1290665"/>
                  <a:gd name="connsiteY172" fmla="*/ 347662 h 504825"/>
                  <a:gd name="connsiteX173" fmla="*/ 61940 w 1290665"/>
                  <a:gd name="connsiteY173" fmla="*/ 345281 h 504825"/>
                  <a:gd name="connsiteX174" fmla="*/ 40509 w 1290665"/>
                  <a:gd name="connsiteY174" fmla="*/ 330993 h 504825"/>
                  <a:gd name="connsiteX175" fmla="*/ 26221 w 1290665"/>
                  <a:gd name="connsiteY175" fmla="*/ 321468 h 504825"/>
                  <a:gd name="connsiteX176" fmla="*/ 11934 w 1290665"/>
                  <a:gd name="connsiteY176" fmla="*/ 304800 h 504825"/>
                  <a:gd name="connsiteX177" fmla="*/ 9553 w 1290665"/>
                  <a:gd name="connsiteY177" fmla="*/ 297656 h 504825"/>
                  <a:gd name="connsiteX178" fmla="*/ 28 w 1290665"/>
                  <a:gd name="connsiteY178" fmla="*/ 280987 h 504825"/>
                  <a:gd name="connsiteX179" fmla="*/ 11934 w 1290665"/>
                  <a:gd name="connsiteY179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73859 w 1290665"/>
                  <a:gd name="connsiteY16" fmla="*/ 133350 h 504825"/>
                  <a:gd name="connsiteX17" fmla="*/ 188146 w 1290665"/>
                  <a:gd name="connsiteY17" fmla="*/ 126206 h 504825"/>
                  <a:gd name="connsiteX18" fmla="*/ 209578 w 1290665"/>
                  <a:gd name="connsiteY18" fmla="*/ 116681 h 504825"/>
                  <a:gd name="connsiteX19" fmla="*/ 226246 w 1290665"/>
                  <a:gd name="connsiteY19" fmla="*/ 111918 h 504825"/>
                  <a:gd name="connsiteX20" fmla="*/ 233390 w 1290665"/>
                  <a:gd name="connsiteY20" fmla="*/ 107156 h 504825"/>
                  <a:gd name="connsiteX21" fmla="*/ 245296 w 1290665"/>
                  <a:gd name="connsiteY21" fmla="*/ 104775 h 504825"/>
                  <a:gd name="connsiteX22" fmla="*/ 264346 w 1290665"/>
                  <a:gd name="connsiteY22" fmla="*/ 100012 h 504825"/>
                  <a:gd name="connsiteX23" fmla="*/ 285778 w 1290665"/>
                  <a:gd name="connsiteY23" fmla="*/ 95250 h 504825"/>
                  <a:gd name="connsiteX24" fmla="*/ 331021 w 1290665"/>
                  <a:gd name="connsiteY24" fmla="*/ 90487 h 504825"/>
                  <a:gd name="connsiteX25" fmla="*/ 345309 w 1290665"/>
                  <a:gd name="connsiteY25" fmla="*/ 88106 h 504825"/>
                  <a:gd name="connsiteX26" fmla="*/ 369121 w 1290665"/>
                  <a:gd name="connsiteY26" fmla="*/ 83343 h 504825"/>
                  <a:gd name="connsiteX27" fmla="*/ 416746 w 1290665"/>
                  <a:gd name="connsiteY27" fmla="*/ 76200 h 504825"/>
                  <a:gd name="connsiteX28" fmla="*/ 526284 w 1290665"/>
                  <a:gd name="connsiteY28" fmla="*/ 78581 h 504825"/>
                  <a:gd name="connsiteX29" fmla="*/ 571528 w 1290665"/>
                  <a:gd name="connsiteY29" fmla="*/ 76200 h 504825"/>
                  <a:gd name="connsiteX30" fmla="*/ 578671 w 1290665"/>
                  <a:gd name="connsiteY30" fmla="*/ 73818 h 504825"/>
                  <a:gd name="connsiteX31" fmla="*/ 592959 w 1290665"/>
                  <a:gd name="connsiteY31" fmla="*/ 64293 h 504825"/>
                  <a:gd name="connsiteX32" fmla="*/ 600103 w 1290665"/>
                  <a:gd name="connsiteY32" fmla="*/ 59531 h 504825"/>
                  <a:gd name="connsiteX33" fmla="*/ 604865 w 1290665"/>
                  <a:gd name="connsiteY33" fmla="*/ 52387 h 504825"/>
                  <a:gd name="connsiteX34" fmla="*/ 612009 w 1290665"/>
                  <a:gd name="connsiteY34" fmla="*/ 38100 h 504825"/>
                  <a:gd name="connsiteX35" fmla="*/ 633440 w 1290665"/>
                  <a:gd name="connsiteY35" fmla="*/ 26193 h 504825"/>
                  <a:gd name="connsiteX36" fmla="*/ 640584 w 1290665"/>
                  <a:gd name="connsiteY36" fmla="*/ 19050 h 504825"/>
                  <a:gd name="connsiteX37" fmla="*/ 654871 w 1290665"/>
                  <a:gd name="connsiteY37" fmla="*/ 14287 h 504825"/>
                  <a:gd name="connsiteX38" fmla="*/ 671540 w 1290665"/>
                  <a:gd name="connsiteY38" fmla="*/ 9525 h 504825"/>
                  <a:gd name="connsiteX39" fmla="*/ 678684 w 1290665"/>
                  <a:gd name="connsiteY39" fmla="*/ 7143 h 504825"/>
                  <a:gd name="connsiteX40" fmla="*/ 685828 w 1290665"/>
                  <a:gd name="connsiteY40" fmla="*/ 2381 h 504825"/>
                  <a:gd name="connsiteX41" fmla="*/ 716784 w 1290665"/>
                  <a:gd name="connsiteY41" fmla="*/ 0 h 504825"/>
                  <a:gd name="connsiteX42" fmla="*/ 752503 w 1290665"/>
                  <a:gd name="connsiteY42" fmla="*/ 2381 h 504825"/>
                  <a:gd name="connsiteX43" fmla="*/ 759646 w 1290665"/>
                  <a:gd name="connsiteY43" fmla="*/ 7143 h 504825"/>
                  <a:gd name="connsiteX44" fmla="*/ 766790 w 1290665"/>
                  <a:gd name="connsiteY44" fmla="*/ 14287 h 504825"/>
                  <a:gd name="connsiteX45" fmla="*/ 781078 w 1290665"/>
                  <a:gd name="connsiteY45" fmla="*/ 33337 h 504825"/>
                  <a:gd name="connsiteX46" fmla="*/ 783459 w 1290665"/>
                  <a:gd name="connsiteY46" fmla="*/ 40481 h 504825"/>
                  <a:gd name="connsiteX47" fmla="*/ 797746 w 1290665"/>
                  <a:gd name="connsiteY47" fmla="*/ 50006 h 504825"/>
                  <a:gd name="connsiteX48" fmla="*/ 807271 w 1290665"/>
                  <a:gd name="connsiteY48" fmla="*/ 66675 h 504825"/>
                  <a:gd name="connsiteX49" fmla="*/ 809653 w 1290665"/>
                  <a:gd name="connsiteY49" fmla="*/ 73818 h 504825"/>
                  <a:gd name="connsiteX50" fmla="*/ 819178 w 1290665"/>
                  <a:gd name="connsiteY50" fmla="*/ 97631 h 504825"/>
                  <a:gd name="connsiteX51" fmla="*/ 819178 w 1290665"/>
                  <a:gd name="connsiteY51" fmla="*/ 145256 h 504825"/>
                  <a:gd name="connsiteX52" fmla="*/ 804890 w 1290665"/>
                  <a:gd name="connsiteY52" fmla="*/ 161925 h 504825"/>
                  <a:gd name="connsiteX53" fmla="*/ 800128 w 1290665"/>
                  <a:gd name="connsiteY53" fmla="*/ 176212 h 504825"/>
                  <a:gd name="connsiteX54" fmla="*/ 797746 w 1290665"/>
                  <a:gd name="connsiteY54" fmla="*/ 183356 h 504825"/>
                  <a:gd name="connsiteX55" fmla="*/ 802509 w 1290665"/>
                  <a:gd name="connsiteY55" fmla="*/ 190500 h 504825"/>
                  <a:gd name="connsiteX56" fmla="*/ 819178 w 1290665"/>
                  <a:gd name="connsiteY56" fmla="*/ 192881 h 504825"/>
                  <a:gd name="connsiteX57" fmla="*/ 826321 w 1290665"/>
                  <a:gd name="connsiteY57" fmla="*/ 195262 h 504825"/>
                  <a:gd name="connsiteX58" fmla="*/ 869184 w 1290665"/>
                  <a:gd name="connsiteY58" fmla="*/ 192881 h 504825"/>
                  <a:gd name="connsiteX59" fmla="*/ 1090640 w 1290665"/>
                  <a:gd name="connsiteY59" fmla="*/ 190500 h 504825"/>
                  <a:gd name="connsiteX60" fmla="*/ 1104928 w 1290665"/>
                  <a:gd name="connsiteY60" fmla="*/ 185737 h 504825"/>
                  <a:gd name="connsiteX61" fmla="*/ 1135884 w 1290665"/>
                  <a:gd name="connsiteY61" fmla="*/ 178593 h 504825"/>
                  <a:gd name="connsiteX62" fmla="*/ 1150171 w 1290665"/>
                  <a:gd name="connsiteY62" fmla="*/ 173831 h 504825"/>
                  <a:gd name="connsiteX63" fmla="*/ 1169221 w 1290665"/>
                  <a:gd name="connsiteY63" fmla="*/ 166687 h 504825"/>
                  <a:gd name="connsiteX64" fmla="*/ 1176365 w 1290665"/>
                  <a:gd name="connsiteY64" fmla="*/ 161925 h 504825"/>
                  <a:gd name="connsiteX65" fmla="*/ 1197796 w 1290665"/>
                  <a:gd name="connsiteY65" fmla="*/ 154781 h 504825"/>
                  <a:gd name="connsiteX66" fmla="*/ 1204940 w 1290665"/>
                  <a:gd name="connsiteY66" fmla="*/ 152400 h 504825"/>
                  <a:gd name="connsiteX67" fmla="*/ 1226371 w 1290665"/>
                  <a:gd name="connsiteY67" fmla="*/ 145256 h 504825"/>
                  <a:gd name="connsiteX68" fmla="*/ 1238278 w 1290665"/>
                  <a:gd name="connsiteY68" fmla="*/ 140493 h 504825"/>
                  <a:gd name="connsiteX69" fmla="*/ 1245421 w 1290665"/>
                  <a:gd name="connsiteY69" fmla="*/ 138112 h 504825"/>
                  <a:gd name="connsiteX70" fmla="*/ 1252565 w 1290665"/>
                  <a:gd name="connsiteY70" fmla="*/ 133350 h 504825"/>
                  <a:gd name="connsiteX71" fmla="*/ 1266853 w 1290665"/>
                  <a:gd name="connsiteY71" fmla="*/ 128587 h 504825"/>
                  <a:gd name="connsiteX72" fmla="*/ 1281140 w 1290665"/>
                  <a:gd name="connsiteY72" fmla="*/ 121443 h 504825"/>
                  <a:gd name="connsiteX73" fmla="*/ 1290665 w 1290665"/>
                  <a:gd name="connsiteY73" fmla="*/ 123825 h 504825"/>
                  <a:gd name="connsiteX74" fmla="*/ 1288284 w 1290665"/>
                  <a:gd name="connsiteY74" fmla="*/ 138112 h 504825"/>
                  <a:gd name="connsiteX75" fmla="*/ 1283521 w 1290665"/>
                  <a:gd name="connsiteY75" fmla="*/ 157162 h 504825"/>
                  <a:gd name="connsiteX76" fmla="*/ 1278759 w 1290665"/>
                  <a:gd name="connsiteY76" fmla="*/ 164306 h 504825"/>
                  <a:gd name="connsiteX77" fmla="*/ 1266853 w 1290665"/>
                  <a:gd name="connsiteY77" fmla="*/ 180975 h 504825"/>
                  <a:gd name="connsiteX78" fmla="*/ 1264471 w 1290665"/>
                  <a:gd name="connsiteY78" fmla="*/ 188118 h 504825"/>
                  <a:gd name="connsiteX79" fmla="*/ 1254946 w 1290665"/>
                  <a:gd name="connsiteY79" fmla="*/ 202406 h 504825"/>
                  <a:gd name="connsiteX80" fmla="*/ 1247803 w 1290665"/>
                  <a:gd name="connsiteY80" fmla="*/ 216693 h 504825"/>
                  <a:gd name="connsiteX81" fmla="*/ 1245421 w 1290665"/>
                  <a:gd name="connsiteY81" fmla="*/ 223837 h 504825"/>
                  <a:gd name="connsiteX82" fmla="*/ 1240659 w 1290665"/>
                  <a:gd name="connsiteY82" fmla="*/ 230981 h 504825"/>
                  <a:gd name="connsiteX83" fmla="*/ 1238278 w 1290665"/>
                  <a:gd name="connsiteY83" fmla="*/ 238125 h 504825"/>
                  <a:gd name="connsiteX84" fmla="*/ 1228753 w 1290665"/>
                  <a:gd name="connsiteY84" fmla="*/ 254793 h 504825"/>
                  <a:gd name="connsiteX85" fmla="*/ 1223990 w 1290665"/>
                  <a:gd name="connsiteY85" fmla="*/ 276225 h 504825"/>
                  <a:gd name="connsiteX86" fmla="*/ 1228753 w 1290665"/>
                  <a:gd name="connsiteY86" fmla="*/ 302418 h 504825"/>
                  <a:gd name="connsiteX87" fmla="*/ 1235896 w 1290665"/>
                  <a:gd name="connsiteY87" fmla="*/ 323850 h 504825"/>
                  <a:gd name="connsiteX88" fmla="*/ 1238278 w 1290665"/>
                  <a:gd name="connsiteY88" fmla="*/ 333375 h 504825"/>
                  <a:gd name="connsiteX89" fmla="*/ 1245421 w 1290665"/>
                  <a:gd name="connsiteY89" fmla="*/ 340518 h 504825"/>
                  <a:gd name="connsiteX90" fmla="*/ 1247803 w 1290665"/>
                  <a:gd name="connsiteY90" fmla="*/ 347662 h 504825"/>
                  <a:gd name="connsiteX91" fmla="*/ 1250184 w 1290665"/>
                  <a:gd name="connsiteY91" fmla="*/ 357187 h 504825"/>
                  <a:gd name="connsiteX92" fmla="*/ 1259709 w 1290665"/>
                  <a:gd name="connsiteY92" fmla="*/ 376237 h 504825"/>
                  <a:gd name="connsiteX93" fmla="*/ 1266853 w 1290665"/>
                  <a:gd name="connsiteY93" fmla="*/ 400050 h 504825"/>
                  <a:gd name="connsiteX94" fmla="*/ 1269234 w 1290665"/>
                  <a:gd name="connsiteY94" fmla="*/ 407193 h 504825"/>
                  <a:gd name="connsiteX95" fmla="*/ 1271615 w 1290665"/>
                  <a:gd name="connsiteY95" fmla="*/ 414337 h 504825"/>
                  <a:gd name="connsiteX96" fmla="*/ 1269234 w 1290665"/>
                  <a:gd name="connsiteY96" fmla="*/ 431006 h 504825"/>
                  <a:gd name="connsiteX97" fmla="*/ 1221609 w 1290665"/>
                  <a:gd name="connsiteY97" fmla="*/ 426243 h 504825"/>
                  <a:gd name="connsiteX98" fmla="*/ 1212084 w 1290665"/>
                  <a:gd name="connsiteY98" fmla="*/ 421481 h 504825"/>
                  <a:gd name="connsiteX99" fmla="*/ 1197796 w 1290665"/>
                  <a:gd name="connsiteY99" fmla="*/ 419100 h 504825"/>
                  <a:gd name="connsiteX100" fmla="*/ 1178746 w 1290665"/>
                  <a:gd name="connsiteY100" fmla="*/ 411956 h 504825"/>
                  <a:gd name="connsiteX101" fmla="*/ 1171603 w 1290665"/>
                  <a:gd name="connsiteY101" fmla="*/ 407193 h 504825"/>
                  <a:gd name="connsiteX102" fmla="*/ 1145409 w 1290665"/>
                  <a:gd name="connsiteY102" fmla="*/ 397668 h 504825"/>
                  <a:gd name="connsiteX103" fmla="*/ 1131121 w 1290665"/>
                  <a:gd name="connsiteY103" fmla="*/ 395287 h 504825"/>
                  <a:gd name="connsiteX104" fmla="*/ 1121596 w 1290665"/>
                  <a:gd name="connsiteY104" fmla="*/ 390525 h 504825"/>
                  <a:gd name="connsiteX105" fmla="*/ 1109690 w 1290665"/>
                  <a:gd name="connsiteY105" fmla="*/ 388143 h 504825"/>
                  <a:gd name="connsiteX106" fmla="*/ 1100165 w 1290665"/>
                  <a:gd name="connsiteY106" fmla="*/ 385762 h 504825"/>
                  <a:gd name="connsiteX107" fmla="*/ 1088259 w 1290665"/>
                  <a:gd name="connsiteY107" fmla="*/ 381000 h 504825"/>
                  <a:gd name="connsiteX108" fmla="*/ 1078734 w 1290665"/>
                  <a:gd name="connsiteY108" fmla="*/ 378618 h 504825"/>
                  <a:gd name="connsiteX109" fmla="*/ 1071590 w 1290665"/>
                  <a:gd name="connsiteY109" fmla="*/ 376237 h 504825"/>
                  <a:gd name="connsiteX110" fmla="*/ 1062065 w 1290665"/>
                  <a:gd name="connsiteY110" fmla="*/ 373856 h 504825"/>
                  <a:gd name="connsiteX111" fmla="*/ 1047778 w 1290665"/>
                  <a:gd name="connsiteY111" fmla="*/ 369093 h 504825"/>
                  <a:gd name="connsiteX112" fmla="*/ 1038253 w 1290665"/>
                  <a:gd name="connsiteY112" fmla="*/ 366712 h 504825"/>
                  <a:gd name="connsiteX113" fmla="*/ 1023965 w 1290665"/>
                  <a:gd name="connsiteY113" fmla="*/ 361950 h 504825"/>
                  <a:gd name="connsiteX114" fmla="*/ 1012059 w 1290665"/>
                  <a:gd name="connsiteY114" fmla="*/ 359568 h 504825"/>
                  <a:gd name="connsiteX115" fmla="*/ 1004915 w 1290665"/>
                  <a:gd name="connsiteY115" fmla="*/ 357187 h 504825"/>
                  <a:gd name="connsiteX116" fmla="*/ 988246 w 1290665"/>
                  <a:gd name="connsiteY116" fmla="*/ 354806 h 504825"/>
                  <a:gd name="connsiteX117" fmla="*/ 964434 w 1290665"/>
                  <a:gd name="connsiteY117" fmla="*/ 350043 h 504825"/>
                  <a:gd name="connsiteX118" fmla="*/ 933478 w 1290665"/>
                  <a:gd name="connsiteY118" fmla="*/ 347662 h 504825"/>
                  <a:gd name="connsiteX119" fmla="*/ 909665 w 1290665"/>
                  <a:gd name="connsiteY119" fmla="*/ 385762 h 504825"/>
                  <a:gd name="connsiteX120" fmla="*/ 912046 w 1290665"/>
                  <a:gd name="connsiteY120" fmla="*/ 392906 h 504825"/>
                  <a:gd name="connsiteX121" fmla="*/ 909665 w 1290665"/>
                  <a:gd name="connsiteY121" fmla="*/ 428625 h 504825"/>
                  <a:gd name="connsiteX122" fmla="*/ 904903 w 1290665"/>
                  <a:gd name="connsiteY122" fmla="*/ 442912 h 504825"/>
                  <a:gd name="connsiteX123" fmla="*/ 890615 w 1290665"/>
                  <a:gd name="connsiteY123" fmla="*/ 454818 h 504825"/>
                  <a:gd name="connsiteX124" fmla="*/ 885853 w 1290665"/>
                  <a:gd name="connsiteY124" fmla="*/ 461962 h 504825"/>
                  <a:gd name="connsiteX125" fmla="*/ 878709 w 1290665"/>
                  <a:gd name="connsiteY125" fmla="*/ 466725 h 504825"/>
                  <a:gd name="connsiteX126" fmla="*/ 869184 w 1290665"/>
                  <a:gd name="connsiteY126" fmla="*/ 473868 h 504825"/>
                  <a:gd name="connsiteX127" fmla="*/ 862040 w 1290665"/>
                  <a:gd name="connsiteY127" fmla="*/ 478631 h 504825"/>
                  <a:gd name="connsiteX128" fmla="*/ 847753 w 1290665"/>
                  <a:gd name="connsiteY128" fmla="*/ 483393 h 504825"/>
                  <a:gd name="connsiteX129" fmla="*/ 838228 w 1290665"/>
                  <a:gd name="connsiteY129" fmla="*/ 488156 h 504825"/>
                  <a:gd name="connsiteX130" fmla="*/ 823940 w 1290665"/>
                  <a:gd name="connsiteY130" fmla="*/ 497681 h 504825"/>
                  <a:gd name="connsiteX131" fmla="*/ 814415 w 1290665"/>
                  <a:gd name="connsiteY131" fmla="*/ 500062 h 504825"/>
                  <a:gd name="connsiteX132" fmla="*/ 797746 w 1290665"/>
                  <a:gd name="connsiteY132" fmla="*/ 504825 h 504825"/>
                  <a:gd name="connsiteX133" fmla="*/ 771553 w 1290665"/>
                  <a:gd name="connsiteY133" fmla="*/ 502443 h 504825"/>
                  <a:gd name="connsiteX134" fmla="*/ 757265 w 1290665"/>
                  <a:gd name="connsiteY134" fmla="*/ 488156 h 504825"/>
                  <a:gd name="connsiteX135" fmla="*/ 745359 w 1290665"/>
                  <a:gd name="connsiteY135" fmla="*/ 473868 h 504825"/>
                  <a:gd name="connsiteX136" fmla="*/ 738215 w 1290665"/>
                  <a:gd name="connsiteY136" fmla="*/ 466725 h 504825"/>
                  <a:gd name="connsiteX137" fmla="*/ 731071 w 1290665"/>
                  <a:gd name="connsiteY137" fmla="*/ 452437 h 504825"/>
                  <a:gd name="connsiteX138" fmla="*/ 728690 w 1290665"/>
                  <a:gd name="connsiteY138" fmla="*/ 445293 h 504825"/>
                  <a:gd name="connsiteX139" fmla="*/ 723928 w 1290665"/>
                  <a:gd name="connsiteY139" fmla="*/ 435768 h 504825"/>
                  <a:gd name="connsiteX140" fmla="*/ 716784 w 1290665"/>
                  <a:gd name="connsiteY140" fmla="*/ 421481 h 504825"/>
                  <a:gd name="connsiteX141" fmla="*/ 714403 w 1290665"/>
                  <a:gd name="connsiteY141" fmla="*/ 392906 h 504825"/>
                  <a:gd name="connsiteX142" fmla="*/ 702496 w 1290665"/>
                  <a:gd name="connsiteY142" fmla="*/ 383381 h 504825"/>
                  <a:gd name="connsiteX143" fmla="*/ 690590 w 1290665"/>
                  <a:gd name="connsiteY143" fmla="*/ 378618 h 504825"/>
                  <a:gd name="connsiteX144" fmla="*/ 683446 w 1290665"/>
                  <a:gd name="connsiteY144" fmla="*/ 381000 h 504825"/>
                  <a:gd name="connsiteX145" fmla="*/ 681065 w 1290665"/>
                  <a:gd name="connsiteY145" fmla="*/ 390525 h 504825"/>
                  <a:gd name="connsiteX146" fmla="*/ 688209 w 1290665"/>
                  <a:gd name="connsiteY146" fmla="*/ 411956 h 504825"/>
                  <a:gd name="connsiteX147" fmla="*/ 690590 w 1290665"/>
                  <a:gd name="connsiteY147" fmla="*/ 423862 h 504825"/>
                  <a:gd name="connsiteX148" fmla="*/ 692971 w 1290665"/>
                  <a:gd name="connsiteY148" fmla="*/ 431006 h 504825"/>
                  <a:gd name="connsiteX149" fmla="*/ 690590 w 1290665"/>
                  <a:gd name="connsiteY149" fmla="*/ 464343 h 504825"/>
                  <a:gd name="connsiteX150" fmla="*/ 688209 w 1290665"/>
                  <a:gd name="connsiteY150" fmla="*/ 471487 h 504825"/>
                  <a:gd name="connsiteX151" fmla="*/ 666778 w 1290665"/>
                  <a:gd name="connsiteY151" fmla="*/ 483393 h 504825"/>
                  <a:gd name="connsiteX152" fmla="*/ 659634 w 1290665"/>
                  <a:gd name="connsiteY152" fmla="*/ 488156 h 504825"/>
                  <a:gd name="connsiteX153" fmla="*/ 619153 w 1290665"/>
                  <a:gd name="connsiteY153" fmla="*/ 485775 h 504825"/>
                  <a:gd name="connsiteX154" fmla="*/ 612009 w 1290665"/>
                  <a:gd name="connsiteY154" fmla="*/ 481012 h 504825"/>
                  <a:gd name="connsiteX155" fmla="*/ 602484 w 1290665"/>
                  <a:gd name="connsiteY155" fmla="*/ 473868 h 504825"/>
                  <a:gd name="connsiteX156" fmla="*/ 588196 w 1290665"/>
                  <a:gd name="connsiteY156" fmla="*/ 461962 h 504825"/>
                  <a:gd name="connsiteX157" fmla="*/ 571528 w 1290665"/>
                  <a:gd name="connsiteY157" fmla="*/ 440531 h 504825"/>
                  <a:gd name="connsiteX158" fmla="*/ 562003 w 1290665"/>
                  <a:gd name="connsiteY158" fmla="*/ 428625 h 504825"/>
                  <a:gd name="connsiteX159" fmla="*/ 559621 w 1290665"/>
                  <a:gd name="connsiteY159" fmla="*/ 421481 h 504825"/>
                  <a:gd name="connsiteX160" fmla="*/ 552478 w 1290665"/>
                  <a:gd name="connsiteY160" fmla="*/ 414337 h 504825"/>
                  <a:gd name="connsiteX161" fmla="*/ 550096 w 1290665"/>
                  <a:gd name="connsiteY161" fmla="*/ 407193 h 504825"/>
                  <a:gd name="connsiteX162" fmla="*/ 497709 w 1290665"/>
                  <a:gd name="connsiteY162" fmla="*/ 397668 h 504825"/>
                  <a:gd name="connsiteX163" fmla="*/ 209578 w 1290665"/>
                  <a:gd name="connsiteY163" fmla="*/ 395287 h 504825"/>
                  <a:gd name="connsiteX164" fmla="*/ 188146 w 1290665"/>
                  <a:gd name="connsiteY164" fmla="*/ 392906 h 504825"/>
                  <a:gd name="connsiteX165" fmla="*/ 171478 w 1290665"/>
                  <a:gd name="connsiteY165" fmla="*/ 385762 h 504825"/>
                  <a:gd name="connsiteX166" fmla="*/ 140521 w 1290665"/>
                  <a:gd name="connsiteY166" fmla="*/ 378618 h 504825"/>
                  <a:gd name="connsiteX167" fmla="*/ 128615 w 1290665"/>
                  <a:gd name="connsiteY167" fmla="*/ 371475 h 504825"/>
                  <a:gd name="connsiteX168" fmla="*/ 119090 w 1290665"/>
                  <a:gd name="connsiteY168" fmla="*/ 369093 h 504825"/>
                  <a:gd name="connsiteX169" fmla="*/ 107184 w 1290665"/>
                  <a:gd name="connsiteY169" fmla="*/ 361950 h 504825"/>
                  <a:gd name="connsiteX170" fmla="*/ 90515 w 1290665"/>
                  <a:gd name="connsiteY170" fmla="*/ 357187 h 504825"/>
                  <a:gd name="connsiteX171" fmla="*/ 69084 w 1290665"/>
                  <a:gd name="connsiteY171" fmla="*/ 347662 h 504825"/>
                  <a:gd name="connsiteX172" fmla="*/ 61940 w 1290665"/>
                  <a:gd name="connsiteY172" fmla="*/ 345281 h 504825"/>
                  <a:gd name="connsiteX173" fmla="*/ 40509 w 1290665"/>
                  <a:gd name="connsiteY173" fmla="*/ 330993 h 504825"/>
                  <a:gd name="connsiteX174" fmla="*/ 26221 w 1290665"/>
                  <a:gd name="connsiteY174" fmla="*/ 321468 h 504825"/>
                  <a:gd name="connsiteX175" fmla="*/ 11934 w 1290665"/>
                  <a:gd name="connsiteY175" fmla="*/ 304800 h 504825"/>
                  <a:gd name="connsiteX176" fmla="*/ 9553 w 1290665"/>
                  <a:gd name="connsiteY176" fmla="*/ 297656 h 504825"/>
                  <a:gd name="connsiteX177" fmla="*/ 28 w 1290665"/>
                  <a:gd name="connsiteY177" fmla="*/ 280987 h 504825"/>
                  <a:gd name="connsiteX178" fmla="*/ 11934 w 1290665"/>
                  <a:gd name="connsiteY178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52428 w 1290665"/>
                  <a:gd name="connsiteY15" fmla="*/ 147637 h 504825"/>
                  <a:gd name="connsiteX16" fmla="*/ 188146 w 1290665"/>
                  <a:gd name="connsiteY16" fmla="*/ 126206 h 504825"/>
                  <a:gd name="connsiteX17" fmla="*/ 209578 w 1290665"/>
                  <a:gd name="connsiteY17" fmla="*/ 116681 h 504825"/>
                  <a:gd name="connsiteX18" fmla="*/ 226246 w 1290665"/>
                  <a:gd name="connsiteY18" fmla="*/ 111918 h 504825"/>
                  <a:gd name="connsiteX19" fmla="*/ 233390 w 1290665"/>
                  <a:gd name="connsiteY19" fmla="*/ 107156 h 504825"/>
                  <a:gd name="connsiteX20" fmla="*/ 245296 w 1290665"/>
                  <a:gd name="connsiteY20" fmla="*/ 104775 h 504825"/>
                  <a:gd name="connsiteX21" fmla="*/ 264346 w 1290665"/>
                  <a:gd name="connsiteY21" fmla="*/ 100012 h 504825"/>
                  <a:gd name="connsiteX22" fmla="*/ 285778 w 1290665"/>
                  <a:gd name="connsiteY22" fmla="*/ 95250 h 504825"/>
                  <a:gd name="connsiteX23" fmla="*/ 331021 w 1290665"/>
                  <a:gd name="connsiteY23" fmla="*/ 90487 h 504825"/>
                  <a:gd name="connsiteX24" fmla="*/ 345309 w 1290665"/>
                  <a:gd name="connsiteY24" fmla="*/ 88106 h 504825"/>
                  <a:gd name="connsiteX25" fmla="*/ 369121 w 1290665"/>
                  <a:gd name="connsiteY25" fmla="*/ 83343 h 504825"/>
                  <a:gd name="connsiteX26" fmla="*/ 416746 w 1290665"/>
                  <a:gd name="connsiteY26" fmla="*/ 76200 h 504825"/>
                  <a:gd name="connsiteX27" fmla="*/ 526284 w 1290665"/>
                  <a:gd name="connsiteY27" fmla="*/ 78581 h 504825"/>
                  <a:gd name="connsiteX28" fmla="*/ 571528 w 1290665"/>
                  <a:gd name="connsiteY28" fmla="*/ 76200 h 504825"/>
                  <a:gd name="connsiteX29" fmla="*/ 578671 w 1290665"/>
                  <a:gd name="connsiteY29" fmla="*/ 73818 h 504825"/>
                  <a:gd name="connsiteX30" fmla="*/ 592959 w 1290665"/>
                  <a:gd name="connsiteY30" fmla="*/ 64293 h 504825"/>
                  <a:gd name="connsiteX31" fmla="*/ 600103 w 1290665"/>
                  <a:gd name="connsiteY31" fmla="*/ 59531 h 504825"/>
                  <a:gd name="connsiteX32" fmla="*/ 604865 w 1290665"/>
                  <a:gd name="connsiteY32" fmla="*/ 52387 h 504825"/>
                  <a:gd name="connsiteX33" fmla="*/ 612009 w 1290665"/>
                  <a:gd name="connsiteY33" fmla="*/ 38100 h 504825"/>
                  <a:gd name="connsiteX34" fmla="*/ 633440 w 1290665"/>
                  <a:gd name="connsiteY34" fmla="*/ 26193 h 504825"/>
                  <a:gd name="connsiteX35" fmla="*/ 640584 w 1290665"/>
                  <a:gd name="connsiteY35" fmla="*/ 19050 h 504825"/>
                  <a:gd name="connsiteX36" fmla="*/ 654871 w 1290665"/>
                  <a:gd name="connsiteY36" fmla="*/ 14287 h 504825"/>
                  <a:gd name="connsiteX37" fmla="*/ 671540 w 1290665"/>
                  <a:gd name="connsiteY37" fmla="*/ 9525 h 504825"/>
                  <a:gd name="connsiteX38" fmla="*/ 678684 w 1290665"/>
                  <a:gd name="connsiteY38" fmla="*/ 7143 h 504825"/>
                  <a:gd name="connsiteX39" fmla="*/ 685828 w 1290665"/>
                  <a:gd name="connsiteY39" fmla="*/ 2381 h 504825"/>
                  <a:gd name="connsiteX40" fmla="*/ 716784 w 1290665"/>
                  <a:gd name="connsiteY40" fmla="*/ 0 h 504825"/>
                  <a:gd name="connsiteX41" fmla="*/ 752503 w 1290665"/>
                  <a:gd name="connsiteY41" fmla="*/ 2381 h 504825"/>
                  <a:gd name="connsiteX42" fmla="*/ 759646 w 1290665"/>
                  <a:gd name="connsiteY42" fmla="*/ 7143 h 504825"/>
                  <a:gd name="connsiteX43" fmla="*/ 766790 w 1290665"/>
                  <a:gd name="connsiteY43" fmla="*/ 14287 h 504825"/>
                  <a:gd name="connsiteX44" fmla="*/ 781078 w 1290665"/>
                  <a:gd name="connsiteY44" fmla="*/ 33337 h 504825"/>
                  <a:gd name="connsiteX45" fmla="*/ 783459 w 1290665"/>
                  <a:gd name="connsiteY45" fmla="*/ 40481 h 504825"/>
                  <a:gd name="connsiteX46" fmla="*/ 797746 w 1290665"/>
                  <a:gd name="connsiteY46" fmla="*/ 50006 h 504825"/>
                  <a:gd name="connsiteX47" fmla="*/ 807271 w 1290665"/>
                  <a:gd name="connsiteY47" fmla="*/ 66675 h 504825"/>
                  <a:gd name="connsiteX48" fmla="*/ 809653 w 1290665"/>
                  <a:gd name="connsiteY48" fmla="*/ 73818 h 504825"/>
                  <a:gd name="connsiteX49" fmla="*/ 819178 w 1290665"/>
                  <a:gd name="connsiteY49" fmla="*/ 97631 h 504825"/>
                  <a:gd name="connsiteX50" fmla="*/ 819178 w 1290665"/>
                  <a:gd name="connsiteY50" fmla="*/ 145256 h 504825"/>
                  <a:gd name="connsiteX51" fmla="*/ 804890 w 1290665"/>
                  <a:gd name="connsiteY51" fmla="*/ 161925 h 504825"/>
                  <a:gd name="connsiteX52" fmla="*/ 800128 w 1290665"/>
                  <a:gd name="connsiteY52" fmla="*/ 176212 h 504825"/>
                  <a:gd name="connsiteX53" fmla="*/ 797746 w 1290665"/>
                  <a:gd name="connsiteY53" fmla="*/ 183356 h 504825"/>
                  <a:gd name="connsiteX54" fmla="*/ 802509 w 1290665"/>
                  <a:gd name="connsiteY54" fmla="*/ 190500 h 504825"/>
                  <a:gd name="connsiteX55" fmla="*/ 819178 w 1290665"/>
                  <a:gd name="connsiteY55" fmla="*/ 192881 h 504825"/>
                  <a:gd name="connsiteX56" fmla="*/ 826321 w 1290665"/>
                  <a:gd name="connsiteY56" fmla="*/ 195262 h 504825"/>
                  <a:gd name="connsiteX57" fmla="*/ 869184 w 1290665"/>
                  <a:gd name="connsiteY57" fmla="*/ 192881 h 504825"/>
                  <a:gd name="connsiteX58" fmla="*/ 1090640 w 1290665"/>
                  <a:gd name="connsiteY58" fmla="*/ 190500 h 504825"/>
                  <a:gd name="connsiteX59" fmla="*/ 1104928 w 1290665"/>
                  <a:gd name="connsiteY59" fmla="*/ 185737 h 504825"/>
                  <a:gd name="connsiteX60" fmla="*/ 1135884 w 1290665"/>
                  <a:gd name="connsiteY60" fmla="*/ 178593 h 504825"/>
                  <a:gd name="connsiteX61" fmla="*/ 1150171 w 1290665"/>
                  <a:gd name="connsiteY61" fmla="*/ 173831 h 504825"/>
                  <a:gd name="connsiteX62" fmla="*/ 1169221 w 1290665"/>
                  <a:gd name="connsiteY62" fmla="*/ 166687 h 504825"/>
                  <a:gd name="connsiteX63" fmla="*/ 1176365 w 1290665"/>
                  <a:gd name="connsiteY63" fmla="*/ 161925 h 504825"/>
                  <a:gd name="connsiteX64" fmla="*/ 1197796 w 1290665"/>
                  <a:gd name="connsiteY64" fmla="*/ 154781 h 504825"/>
                  <a:gd name="connsiteX65" fmla="*/ 1204940 w 1290665"/>
                  <a:gd name="connsiteY65" fmla="*/ 152400 h 504825"/>
                  <a:gd name="connsiteX66" fmla="*/ 1226371 w 1290665"/>
                  <a:gd name="connsiteY66" fmla="*/ 145256 h 504825"/>
                  <a:gd name="connsiteX67" fmla="*/ 1238278 w 1290665"/>
                  <a:gd name="connsiteY67" fmla="*/ 140493 h 504825"/>
                  <a:gd name="connsiteX68" fmla="*/ 1245421 w 1290665"/>
                  <a:gd name="connsiteY68" fmla="*/ 138112 h 504825"/>
                  <a:gd name="connsiteX69" fmla="*/ 1252565 w 1290665"/>
                  <a:gd name="connsiteY69" fmla="*/ 133350 h 504825"/>
                  <a:gd name="connsiteX70" fmla="*/ 1266853 w 1290665"/>
                  <a:gd name="connsiteY70" fmla="*/ 128587 h 504825"/>
                  <a:gd name="connsiteX71" fmla="*/ 1281140 w 1290665"/>
                  <a:gd name="connsiteY71" fmla="*/ 121443 h 504825"/>
                  <a:gd name="connsiteX72" fmla="*/ 1290665 w 1290665"/>
                  <a:gd name="connsiteY72" fmla="*/ 123825 h 504825"/>
                  <a:gd name="connsiteX73" fmla="*/ 1288284 w 1290665"/>
                  <a:gd name="connsiteY73" fmla="*/ 138112 h 504825"/>
                  <a:gd name="connsiteX74" fmla="*/ 1283521 w 1290665"/>
                  <a:gd name="connsiteY74" fmla="*/ 157162 h 504825"/>
                  <a:gd name="connsiteX75" fmla="*/ 1278759 w 1290665"/>
                  <a:gd name="connsiteY75" fmla="*/ 164306 h 504825"/>
                  <a:gd name="connsiteX76" fmla="*/ 1266853 w 1290665"/>
                  <a:gd name="connsiteY76" fmla="*/ 180975 h 504825"/>
                  <a:gd name="connsiteX77" fmla="*/ 1264471 w 1290665"/>
                  <a:gd name="connsiteY77" fmla="*/ 188118 h 504825"/>
                  <a:gd name="connsiteX78" fmla="*/ 1254946 w 1290665"/>
                  <a:gd name="connsiteY78" fmla="*/ 202406 h 504825"/>
                  <a:gd name="connsiteX79" fmla="*/ 1247803 w 1290665"/>
                  <a:gd name="connsiteY79" fmla="*/ 216693 h 504825"/>
                  <a:gd name="connsiteX80" fmla="*/ 1245421 w 1290665"/>
                  <a:gd name="connsiteY80" fmla="*/ 223837 h 504825"/>
                  <a:gd name="connsiteX81" fmla="*/ 1240659 w 1290665"/>
                  <a:gd name="connsiteY81" fmla="*/ 230981 h 504825"/>
                  <a:gd name="connsiteX82" fmla="*/ 1238278 w 1290665"/>
                  <a:gd name="connsiteY82" fmla="*/ 238125 h 504825"/>
                  <a:gd name="connsiteX83" fmla="*/ 1228753 w 1290665"/>
                  <a:gd name="connsiteY83" fmla="*/ 254793 h 504825"/>
                  <a:gd name="connsiteX84" fmla="*/ 1223990 w 1290665"/>
                  <a:gd name="connsiteY84" fmla="*/ 276225 h 504825"/>
                  <a:gd name="connsiteX85" fmla="*/ 1228753 w 1290665"/>
                  <a:gd name="connsiteY85" fmla="*/ 302418 h 504825"/>
                  <a:gd name="connsiteX86" fmla="*/ 1235896 w 1290665"/>
                  <a:gd name="connsiteY86" fmla="*/ 323850 h 504825"/>
                  <a:gd name="connsiteX87" fmla="*/ 1238278 w 1290665"/>
                  <a:gd name="connsiteY87" fmla="*/ 333375 h 504825"/>
                  <a:gd name="connsiteX88" fmla="*/ 1245421 w 1290665"/>
                  <a:gd name="connsiteY88" fmla="*/ 340518 h 504825"/>
                  <a:gd name="connsiteX89" fmla="*/ 1247803 w 1290665"/>
                  <a:gd name="connsiteY89" fmla="*/ 347662 h 504825"/>
                  <a:gd name="connsiteX90" fmla="*/ 1250184 w 1290665"/>
                  <a:gd name="connsiteY90" fmla="*/ 357187 h 504825"/>
                  <a:gd name="connsiteX91" fmla="*/ 1259709 w 1290665"/>
                  <a:gd name="connsiteY91" fmla="*/ 376237 h 504825"/>
                  <a:gd name="connsiteX92" fmla="*/ 1266853 w 1290665"/>
                  <a:gd name="connsiteY92" fmla="*/ 400050 h 504825"/>
                  <a:gd name="connsiteX93" fmla="*/ 1269234 w 1290665"/>
                  <a:gd name="connsiteY93" fmla="*/ 407193 h 504825"/>
                  <a:gd name="connsiteX94" fmla="*/ 1271615 w 1290665"/>
                  <a:gd name="connsiteY94" fmla="*/ 414337 h 504825"/>
                  <a:gd name="connsiteX95" fmla="*/ 1269234 w 1290665"/>
                  <a:gd name="connsiteY95" fmla="*/ 431006 h 504825"/>
                  <a:gd name="connsiteX96" fmla="*/ 1221609 w 1290665"/>
                  <a:gd name="connsiteY96" fmla="*/ 426243 h 504825"/>
                  <a:gd name="connsiteX97" fmla="*/ 1212084 w 1290665"/>
                  <a:gd name="connsiteY97" fmla="*/ 421481 h 504825"/>
                  <a:gd name="connsiteX98" fmla="*/ 1197796 w 1290665"/>
                  <a:gd name="connsiteY98" fmla="*/ 419100 h 504825"/>
                  <a:gd name="connsiteX99" fmla="*/ 1178746 w 1290665"/>
                  <a:gd name="connsiteY99" fmla="*/ 411956 h 504825"/>
                  <a:gd name="connsiteX100" fmla="*/ 1171603 w 1290665"/>
                  <a:gd name="connsiteY100" fmla="*/ 407193 h 504825"/>
                  <a:gd name="connsiteX101" fmla="*/ 1145409 w 1290665"/>
                  <a:gd name="connsiteY101" fmla="*/ 397668 h 504825"/>
                  <a:gd name="connsiteX102" fmla="*/ 1131121 w 1290665"/>
                  <a:gd name="connsiteY102" fmla="*/ 395287 h 504825"/>
                  <a:gd name="connsiteX103" fmla="*/ 1121596 w 1290665"/>
                  <a:gd name="connsiteY103" fmla="*/ 390525 h 504825"/>
                  <a:gd name="connsiteX104" fmla="*/ 1109690 w 1290665"/>
                  <a:gd name="connsiteY104" fmla="*/ 388143 h 504825"/>
                  <a:gd name="connsiteX105" fmla="*/ 1100165 w 1290665"/>
                  <a:gd name="connsiteY105" fmla="*/ 385762 h 504825"/>
                  <a:gd name="connsiteX106" fmla="*/ 1088259 w 1290665"/>
                  <a:gd name="connsiteY106" fmla="*/ 381000 h 504825"/>
                  <a:gd name="connsiteX107" fmla="*/ 1078734 w 1290665"/>
                  <a:gd name="connsiteY107" fmla="*/ 378618 h 504825"/>
                  <a:gd name="connsiteX108" fmla="*/ 1071590 w 1290665"/>
                  <a:gd name="connsiteY108" fmla="*/ 376237 h 504825"/>
                  <a:gd name="connsiteX109" fmla="*/ 1062065 w 1290665"/>
                  <a:gd name="connsiteY109" fmla="*/ 373856 h 504825"/>
                  <a:gd name="connsiteX110" fmla="*/ 1047778 w 1290665"/>
                  <a:gd name="connsiteY110" fmla="*/ 369093 h 504825"/>
                  <a:gd name="connsiteX111" fmla="*/ 1038253 w 1290665"/>
                  <a:gd name="connsiteY111" fmla="*/ 366712 h 504825"/>
                  <a:gd name="connsiteX112" fmla="*/ 1023965 w 1290665"/>
                  <a:gd name="connsiteY112" fmla="*/ 361950 h 504825"/>
                  <a:gd name="connsiteX113" fmla="*/ 1012059 w 1290665"/>
                  <a:gd name="connsiteY113" fmla="*/ 359568 h 504825"/>
                  <a:gd name="connsiteX114" fmla="*/ 1004915 w 1290665"/>
                  <a:gd name="connsiteY114" fmla="*/ 357187 h 504825"/>
                  <a:gd name="connsiteX115" fmla="*/ 988246 w 1290665"/>
                  <a:gd name="connsiteY115" fmla="*/ 354806 h 504825"/>
                  <a:gd name="connsiteX116" fmla="*/ 964434 w 1290665"/>
                  <a:gd name="connsiteY116" fmla="*/ 350043 h 504825"/>
                  <a:gd name="connsiteX117" fmla="*/ 933478 w 1290665"/>
                  <a:gd name="connsiteY117" fmla="*/ 347662 h 504825"/>
                  <a:gd name="connsiteX118" fmla="*/ 909665 w 1290665"/>
                  <a:gd name="connsiteY118" fmla="*/ 385762 h 504825"/>
                  <a:gd name="connsiteX119" fmla="*/ 912046 w 1290665"/>
                  <a:gd name="connsiteY119" fmla="*/ 392906 h 504825"/>
                  <a:gd name="connsiteX120" fmla="*/ 909665 w 1290665"/>
                  <a:gd name="connsiteY120" fmla="*/ 428625 h 504825"/>
                  <a:gd name="connsiteX121" fmla="*/ 904903 w 1290665"/>
                  <a:gd name="connsiteY121" fmla="*/ 442912 h 504825"/>
                  <a:gd name="connsiteX122" fmla="*/ 890615 w 1290665"/>
                  <a:gd name="connsiteY122" fmla="*/ 454818 h 504825"/>
                  <a:gd name="connsiteX123" fmla="*/ 885853 w 1290665"/>
                  <a:gd name="connsiteY123" fmla="*/ 461962 h 504825"/>
                  <a:gd name="connsiteX124" fmla="*/ 878709 w 1290665"/>
                  <a:gd name="connsiteY124" fmla="*/ 466725 h 504825"/>
                  <a:gd name="connsiteX125" fmla="*/ 869184 w 1290665"/>
                  <a:gd name="connsiteY125" fmla="*/ 473868 h 504825"/>
                  <a:gd name="connsiteX126" fmla="*/ 862040 w 1290665"/>
                  <a:gd name="connsiteY126" fmla="*/ 478631 h 504825"/>
                  <a:gd name="connsiteX127" fmla="*/ 847753 w 1290665"/>
                  <a:gd name="connsiteY127" fmla="*/ 483393 h 504825"/>
                  <a:gd name="connsiteX128" fmla="*/ 838228 w 1290665"/>
                  <a:gd name="connsiteY128" fmla="*/ 488156 h 504825"/>
                  <a:gd name="connsiteX129" fmla="*/ 823940 w 1290665"/>
                  <a:gd name="connsiteY129" fmla="*/ 497681 h 504825"/>
                  <a:gd name="connsiteX130" fmla="*/ 814415 w 1290665"/>
                  <a:gd name="connsiteY130" fmla="*/ 500062 h 504825"/>
                  <a:gd name="connsiteX131" fmla="*/ 797746 w 1290665"/>
                  <a:gd name="connsiteY131" fmla="*/ 504825 h 504825"/>
                  <a:gd name="connsiteX132" fmla="*/ 771553 w 1290665"/>
                  <a:gd name="connsiteY132" fmla="*/ 502443 h 504825"/>
                  <a:gd name="connsiteX133" fmla="*/ 757265 w 1290665"/>
                  <a:gd name="connsiteY133" fmla="*/ 488156 h 504825"/>
                  <a:gd name="connsiteX134" fmla="*/ 745359 w 1290665"/>
                  <a:gd name="connsiteY134" fmla="*/ 473868 h 504825"/>
                  <a:gd name="connsiteX135" fmla="*/ 738215 w 1290665"/>
                  <a:gd name="connsiteY135" fmla="*/ 466725 h 504825"/>
                  <a:gd name="connsiteX136" fmla="*/ 731071 w 1290665"/>
                  <a:gd name="connsiteY136" fmla="*/ 452437 h 504825"/>
                  <a:gd name="connsiteX137" fmla="*/ 728690 w 1290665"/>
                  <a:gd name="connsiteY137" fmla="*/ 445293 h 504825"/>
                  <a:gd name="connsiteX138" fmla="*/ 723928 w 1290665"/>
                  <a:gd name="connsiteY138" fmla="*/ 435768 h 504825"/>
                  <a:gd name="connsiteX139" fmla="*/ 716784 w 1290665"/>
                  <a:gd name="connsiteY139" fmla="*/ 421481 h 504825"/>
                  <a:gd name="connsiteX140" fmla="*/ 714403 w 1290665"/>
                  <a:gd name="connsiteY140" fmla="*/ 392906 h 504825"/>
                  <a:gd name="connsiteX141" fmla="*/ 702496 w 1290665"/>
                  <a:gd name="connsiteY141" fmla="*/ 383381 h 504825"/>
                  <a:gd name="connsiteX142" fmla="*/ 690590 w 1290665"/>
                  <a:gd name="connsiteY142" fmla="*/ 378618 h 504825"/>
                  <a:gd name="connsiteX143" fmla="*/ 683446 w 1290665"/>
                  <a:gd name="connsiteY143" fmla="*/ 381000 h 504825"/>
                  <a:gd name="connsiteX144" fmla="*/ 681065 w 1290665"/>
                  <a:gd name="connsiteY144" fmla="*/ 390525 h 504825"/>
                  <a:gd name="connsiteX145" fmla="*/ 688209 w 1290665"/>
                  <a:gd name="connsiteY145" fmla="*/ 411956 h 504825"/>
                  <a:gd name="connsiteX146" fmla="*/ 690590 w 1290665"/>
                  <a:gd name="connsiteY146" fmla="*/ 423862 h 504825"/>
                  <a:gd name="connsiteX147" fmla="*/ 692971 w 1290665"/>
                  <a:gd name="connsiteY147" fmla="*/ 431006 h 504825"/>
                  <a:gd name="connsiteX148" fmla="*/ 690590 w 1290665"/>
                  <a:gd name="connsiteY148" fmla="*/ 464343 h 504825"/>
                  <a:gd name="connsiteX149" fmla="*/ 688209 w 1290665"/>
                  <a:gd name="connsiteY149" fmla="*/ 471487 h 504825"/>
                  <a:gd name="connsiteX150" fmla="*/ 666778 w 1290665"/>
                  <a:gd name="connsiteY150" fmla="*/ 483393 h 504825"/>
                  <a:gd name="connsiteX151" fmla="*/ 659634 w 1290665"/>
                  <a:gd name="connsiteY151" fmla="*/ 488156 h 504825"/>
                  <a:gd name="connsiteX152" fmla="*/ 619153 w 1290665"/>
                  <a:gd name="connsiteY152" fmla="*/ 485775 h 504825"/>
                  <a:gd name="connsiteX153" fmla="*/ 612009 w 1290665"/>
                  <a:gd name="connsiteY153" fmla="*/ 481012 h 504825"/>
                  <a:gd name="connsiteX154" fmla="*/ 602484 w 1290665"/>
                  <a:gd name="connsiteY154" fmla="*/ 473868 h 504825"/>
                  <a:gd name="connsiteX155" fmla="*/ 588196 w 1290665"/>
                  <a:gd name="connsiteY155" fmla="*/ 461962 h 504825"/>
                  <a:gd name="connsiteX156" fmla="*/ 571528 w 1290665"/>
                  <a:gd name="connsiteY156" fmla="*/ 440531 h 504825"/>
                  <a:gd name="connsiteX157" fmla="*/ 562003 w 1290665"/>
                  <a:gd name="connsiteY157" fmla="*/ 428625 h 504825"/>
                  <a:gd name="connsiteX158" fmla="*/ 559621 w 1290665"/>
                  <a:gd name="connsiteY158" fmla="*/ 421481 h 504825"/>
                  <a:gd name="connsiteX159" fmla="*/ 552478 w 1290665"/>
                  <a:gd name="connsiteY159" fmla="*/ 414337 h 504825"/>
                  <a:gd name="connsiteX160" fmla="*/ 550096 w 1290665"/>
                  <a:gd name="connsiteY160" fmla="*/ 407193 h 504825"/>
                  <a:gd name="connsiteX161" fmla="*/ 497709 w 1290665"/>
                  <a:gd name="connsiteY161" fmla="*/ 397668 h 504825"/>
                  <a:gd name="connsiteX162" fmla="*/ 209578 w 1290665"/>
                  <a:gd name="connsiteY162" fmla="*/ 395287 h 504825"/>
                  <a:gd name="connsiteX163" fmla="*/ 188146 w 1290665"/>
                  <a:gd name="connsiteY163" fmla="*/ 392906 h 504825"/>
                  <a:gd name="connsiteX164" fmla="*/ 171478 w 1290665"/>
                  <a:gd name="connsiteY164" fmla="*/ 385762 h 504825"/>
                  <a:gd name="connsiteX165" fmla="*/ 140521 w 1290665"/>
                  <a:gd name="connsiteY165" fmla="*/ 378618 h 504825"/>
                  <a:gd name="connsiteX166" fmla="*/ 128615 w 1290665"/>
                  <a:gd name="connsiteY166" fmla="*/ 371475 h 504825"/>
                  <a:gd name="connsiteX167" fmla="*/ 119090 w 1290665"/>
                  <a:gd name="connsiteY167" fmla="*/ 369093 h 504825"/>
                  <a:gd name="connsiteX168" fmla="*/ 107184 w 1290665"/>
                  <a:gd name="connsiteY168" fmla="*/ 361950 h 504825"/>
                  <a:gd name="connsiteX169" fmla="*/ 90515 w 1290665"/>
                  <a:gd name="connsiteY169" fmla="*/ 357187 h 504825"/>
                  <a:gd name="connsiteX170" fmla="*/ 69084 w 1290665"/>
                  <a:gd name="connsiteY170" fmla="*/ 347662 h 504825"/>
                  <a:gd name="connsiteX171" fmla="*/ 61940 w 1290665"/>
                  <a:gd name="connsiteY171" fmla="*/ 345281 h 504825"/>
                  <a:gd name="connsiteX172" fmla="*/ 40509 w 1290665"/>
                  <a:gd name="connsiteY172" fmla="*/ 330993 h 504825"/>
                  <a:gd name="connsiteX173" fmla="*/ 26221 w 1290665"/>
                  <a:gd name="connsiteY173" fmla="*/ 321468 h 504825"/>
                  <a:gd name="connsiteX174" fmla="*/ 11934 w 1290665"/>
                  <a:gd name="connsiteY174" fmla="*/ 304800 h 504825"/>
                  <a:gd name="connsiteX175" fmla="*/ 9553 w 1290665"/>
                  <a:gd name="connsiteY175" fmla="*/ 297656 h 504825"/>
                  <a:gd name="connsiteX176" fmla="*/ 28 w 1290665"/>
                  <a:gd name="connsiteY176" fmla="*/ 280987 h 504825"/>
                  <a:gd name="connsiteX177" fmla="*/ 11934 w 1290665"/>
                  <a:gd name="connsiteY177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28615 w 1290665"/>
                  <a:gd name="connsiteY13" fmla="*/ 159543 h 504825"/>
                  <a:gd name="connsiteX14" fmla="*/ 138140 w 1290665"/>
                  <a:gd name="connsiteY14" fmla="*/ 152400 h 504825"/>
                  <a:gd name="connsiteX15" fmla="*/ 188146 w 1290665"/>
                  <a:gd name="connsiteY15" fmla="*/ 126206 h 504825"/>
                  <a:gd name="connsiteX16" fmla="*/ 209578 w 1290665"/>
                  <a:gd name="connsiteY16" fmla="*/ 116681 h 504825"/>
                  <a:gd name="connsiteX17" fmla="*/ 226246 w 1290665"/>
                  <a:gd name="connsiteY17" fmla="*/ 111918 h 504825"/>
                  <a:gd name="connsiteX18" fmla="*/ 233390 w 1290665"/>
                  <a:gd name="connsiteY18" fmla="*/ 107156 h 504825"/>
                  <a:gd name="connsiteX19" fmla="*/ 245296 w 1290665"/>
                  <a:gd name="connsiteY19" fmla="*/ 104775 h 504825"/>
                  <a:gd name="connsiteX20" fmla="*/ 264346 w 1290665"/>
                  <a:gd name="connsiteY20" fmla="*/ 100012 h 504825"/>
                  <a:gd name="connsiteX21" fmla="*/ 285778 w 1290665"/>
                  <a:gd name="connsiteY21" fmla="*/ 95250 h 504825"/>
                  <a:gd name="connsiteX22" fmla="*/ 331021 w 1290665"/>
                  <a:gd name="connsiteY22" fmla="*/ 90487 h 504825"/>
                  <a:gd name="connsiteX23" fmla="*/ 345309 w 1290665"/>
                  <a:gd name="connsiteY23" fmla="*/ 88106 h 504825"/>
                  <a:gd name="connsiteX24" fmla="*/ 369121 w 1290665"/>
                  <a:gd name="connsiteY24" fmla="*/ 83343 h 504825"/>
                  <a:gd name="connsiteX25" fmla="*/ 416746 w 1290665"/>
                  <a:gd name="connsiteY25" fmla="*/ 76200 h 504825"/>
                  <a:gd name="connsiteX26" fmla="*/ 526284 w 1290665"/>
                  <a:gd name="connsiteY26" fmla="*/ 78581 h 504825"/>
                  <a:gd name="connsiteX27" fmla="*/ 571528 w 1290665"/>
                  <a:gd name="connsiteY27" fmla="*/ 76200 h 504825"/>
                  <a:gd name="connsiteX28" fmla="*/ 578671 w 1290665"/>
                  <a:gd name="connsiteY28" fmla="*/ 73818 h 504825"/>
                  <a:gd name="connsiteX29" fmla="*/ 592959 w 1290665"/>
                  <a:gd name="connsiteY29" fmla="*/ 64293 h 504825"/>
                  <a:gd name="connsiteX30" fmla="*/ 600103 w 1290665"/>
                  <a:gd name="connsiteY30" fmla="*/ 59531 h 504825"/>
                  <a:gd name="connsiteX31" fmla="*/ 604865 w 1290665"/>
                  <a:gd name="connsiteY31" fmla="*/ 52387 h 504825"/>
                  <a:gd name="connsiteX32" fmla="*/ 612009 w 1290665"/>
                  <a:gd name="connsiteY32" fmla="*/ 38100 h 504825"/>
                  <a:gd name="connsiteX33" fmla="*/ 633440 w 1290665"/>
                  <a:gd name="connsiteY33" fmla="*/ 26193 h 504825"/>
                  <a:gd name="connsiteX34" fmla="*/ 640584 w 1290665"/>
                  <a:gd name="connsiteY34" fmla="*/ 19050 h 504825"/>
                  <a:gd name="connsiteX35" fmla="*/ 654871 w 1290665"/>
                  <a:gd name="connsiteY35" fmla="*/ 14287 h 504825"/>
                  <a:gd name="connsiteX36" fmla="*/ 671540 w 1290665"/>
                  <a:gd name="connsiteY36" fmla="*/ 9525 h 504825"/>
                  <a:gd name="connsiteX37" fmla="*/ 678684 w 1290665"/>
                  <a:gd name="connsiteY37" fmla="*/ 7143 h 504825"/>
                  <a:gd name="connsiteX38" fmla="*/ 685828 w 1290665"/>
                  <a:gd name="connsiteY38" fmla="*/ 2381 h 504825"/>
                  <a:gd name="connsiteX39" fmla="*/ 716784 w 1290665"/>
                  <a:gd name="connsiteY39" fmla="*/ 0 h 504825"/>
                  <a:gd name="connsiteX40" fmla="*/ 752503 w 1290665"/>
                  <a:gd name="connsiteY40" fmla="*/ 2381 h 504825"/>
                  <a:gd name="connsiteX41" fmla="*/ 759646 w 1290665"/>
                  <a:gd name="connsiteY41" fmla="*/ 7143 h 504825"/>
                  <a:gd name="connsiteX42" fmla="*/ 766790 w 1290665"/>
                  <a:gd name="connsiteY42" fmla="*/ 14287 h 504825"/>
                  <a:gd name="connsiteX43" fmla="*/ 781078 w 1290665"/>
                  <a:gd name="connsiteY43" fmla="*/ 33337 h 504825"/>
                  <a:gd name="connsiteX44" fmla="*/ 783459 w 1290665"/>
                  <a:gd name="connsiteY44" fmla="*/ 40481 h 504825"/>
                  <a:gd name="connsiteX45" fmla="*/ 797746 w 1290665"/>
                  <a:gd name="connsiteY45" fmla="*/ 50006 h 504825"/>
                  <a:gd name="connsiteX46" fmla="*/ 807271 w 1290665"/>
                  <a:gd name="connsiteY46" fmla="*/ 66675 h 504825"/>
                  <a:gd name="connsiteX47" fmla="*/ 809653 w 1290665"/>
                  <a:gd name="connsiteY47" fmla="*/ 73818 h 504825"/>
                  <a:gd name="connsiteX48" fmla="*/ 819178 w 1290665"/>
                  <a:gd name="connsiteY48" fmla="*/ 97631 h 504825"/>
                  <a:gd name="connsiteX49" fmla="*/ 819178 w 1290665"/>
                  <a:gd name="connsiteY49" fmla="*/ 145256 h 504825"/>
                  <a:gd name="connsiteX50" fmla="*/ 804890 w 1290665"/>
                  <a:gd name="connsiteY50" fmla="*/ 161925 h 504825"/>
                  <a:gd name="connsiteX51" fmla="*/ 800128 w 1290665"/>
                  <a:gd name="connsiteY51" fmla="*/ 176212 h 504825"/>
                  <a:gd name="connsiteX52" fmla="*/ 797746 w 1290665"/>
                  <a:gd name="connsiteY52" fmla="*/ 183356 h 504825"/>
                  <a:gd name="connsiteX53" fmla="*/ 802509 w 1290665"/>
                  <a:gd name="connsiteY53" fmla="*/ 190500 h 504825"/>
                  <a:gd name="connsiteX54" fmla="*/ 819178 w 1290665"/>
                  <a:gd name="connsiteY54" fmla="*/ 192881 h 504825"/>
                  <a:gd name="connsiteX55" fmla="*/ 826321 w 1290665"/>
                  <a:gd name="connsiteY55" fmla="*/ 195262 h 504825"/>
                  <a:gd name="connsiteX56" fmla="*/ 869184 w 1290665"/>
                  <a:gd name="connsiteY56" fmla="*/ 192881 h 504825"/>
                  <a:gd name="connsiteX57" fmla="*/ 1090640 w 1290665"/>
                  <a:gd name="connsiteY57" fmla="*/ 190500 h 504825"/>
                  <a:gd name="connsiteX58" fmla="*/ 1104928 w 1290665"/>
                  <a:gd name="connsiteY58" fmla="*/ 185737 h 504825"/>
                  <a:gd name="connsiteX59" fmla="*/ 1135884 w 1290665"/>
                  <a:gd name="connsiteY59" fmla="*/ 178593 h 504825"/>
                  <a:gd name="connsiteX60" fmla="*/ 1150171 w 1290665"/>
                  <a:gd name="connsiteY60" fmla="*/ 173831 h 504825"/>
                  <a:gd name="connsiteX61" fmla="*/ 1169221 w 1290665"/>
                  <a:gd name="connsiteY61" fmla="*/ 166687 h 504825"/>
                  <a:gd name="connsiteX62" fmla="*/ 1176365 w 1290665"/>
                  <a:gd name="connsiteY62" fmla="*/ 161925 h 504825"/>
                  <a:gd name="connsiteX63" fmla="*/ 1197796 w 1290665"/>
                  <a:gd name="connsiteY63" fmla="*/ 154781 h 504825"/>
                  <a:gd name="connsiteX64" fmla="*/ 1204940 w 1290665"/>
                  <a:gd name="connsiteY64" fmla="*/ 152400 h 504825"/>
                  <a:gd name="connsiteX65" fmla="*/ 1226371 w 1290665"/>
                  <a:gd name="connsiteY65" fmla="*/ 145256 h 504825"/>
                  <a:gd name="connsiteX66" fmla="*/ 1238278 w 1290665"/>
                  <a:gd name="connsiteY66" fmla="*/ 140493 h 504825"/>
                  <a:gd name="connsiteX67" fmla="*/ 1245421 w 1290665"/>
                  <a:gd name="connsiteY67" fmla="*/ 138112 h 504825"/>
                  <a:gd name="connsiteX68" fmla="*/ 1252565 w 1290665"/>
                  <a:gd name="connsiteY68" fmla="*/ 133350 h 504825"/>
                  <a:gd name="connsiteX69" fmla="*/ 1266853 w 1290665"/>
                  <a:gd name="connsiteY69" fmla="*/ 128587 h 504825"/>
                  <a:gd name="connsiteX70" fmla="*/ 1281140 w 1290665"/>
                  <a:gd name="connsiteY70" fmla="*/ 121443 h 504825"/>
                  <a:gd name="connsiteX71" fmla="*/ 1290665 w 1290665"/>
                  <a:gd name="connsiteY71" fmla="*/ 123825 h 504825"/>
                  <a:gd name="connsiteX72" fmla="*/ 1288284 w 1290665"/>
                  <a:gd name="connsiteY72" fmla="*/ 138112 h 504825"/>
                  <a:gd name="connsiteX73" fmla="*/ 1283521 w 1290665"/>
                  <a:gd name="connsiteY73" fmla="*/ 157162 h 504825"/>
                  <a:gd name="connsiteX74" fmla="*/ 1278759 w 1290665"/>
                  <a:gd name="connsiteY74" fmla="*/ 164306 h 504825"/>
                  <a:gd name="connsiteX75" fmla="*/ 1266853 w 1290665"/>
                  <a:gd name="connsiteY75" fmla="*/ 180975 h 504825"/>
                  <a:gd name="connsiteX76" fmla="*/ 1264471 w 1290665"/>
                  <a:gd name="connsiteY76" fmla="*/ 188118 h 504825"/>
                  <a:gd name="connsiteX77" fmla="*/ 1254946 w 1290665"/>
                  <a:gd name="connsiteY77" fmla="*/ 202406 h 504825"/>
                  <a:gd name="connsiteX78" fmla="*/ 1247803 w 1290665"/>
                  <a:gd name="connsiteY78" fmla="*/ 216693 h 504825"/>
                  <a:gd name="connsiteX79" fmla="*/ 1245421 w 1290665"/>
                  <a:gd name="connsiteY79" fmla="*/ 223837 h 504825"/>
                  <a:gd name="connsiteX80" fmla="*/ 1240659 w 1290665"/>
                  <a:gd name="connsiteY80" fmla="*/ 230981 h 504825"/>
                  <a:gd name="connsiteX81" fmla="*/ 1238278 w 1290665"/>
                  <a:gd name="connsiteY81" fmla="*/ 238125 h 504825"/>
                  <a:gd name="connsiteX82" fmla="*/ 1228753 w 1290665"/>
                  <a:gd name="connsiteY82" fmla="*/ 254793 h 504825"/>
                  <a:gd name="connsiteX83" fmla="*/ 1223990 w 1290665"/>
                  <a:gd name="connsiteY83" fmla="*/ 276225 h 504825"/>
                  <a:gd name="connsiteX84" fmla="*/ 1228753 w 1290665"/>
                  <a:gd name="connsiteY84" fmla="*/ 302418 h 504825"/>
                  <a:gd name="connsiteX85" fmla="*/ 1235896 w 1290665"/>
                  <a:gd name="connsiteY85" fmla="*/ 323850 h 504825"/>
                  <a:gd name="connsiteX86" fmla="*/ 1238278 w 1290665"/>
                  <a:gd name="connsiteY86" fmla="*/ 333375 h 504825"/>
                  <a:gd name="connsiteX87" fmla="*/ 1245421 w 1290665"/>
                  <a:gd name="connsiteY87" fmla="*/ 340518 h 504825"/>
                  <a:gd name="connsiteX88" fmla="*/ 1247803 w 1290665"/>
                  <a:gd name="connsiteY88" fmla="*/ 347662 h 504825"/>
                  <a:gd name="connsiteX89" fmla="*/ 1250184 w 1290665"/>
                  <a:gd name="connsiteY89" fmla="*/ 357187 h 504825"/>
                  <a:gd name="connsiteX90" fmla="*/ 1259709 w 1290665"/>
                  <a:gd name="connsiteY90" fmla="*/ 376237 h 504825"/>
                  <a:gd name="connsiteX91" fmla="*/ 1266853 w 1290665"/>
                  <a:gd name="connsiteY91" fmla="*/ 400050 h 504825"/>
                  <a:gd name="connsiteX92" fmla="*/ 1269234 w 1290665"/>
                  <a:gd name="connsiteY92" fmla="*/ 407193 h 504825"/>
                  <a:gd name="connsiteX93" fmla="*/ 1271615 w 1290665"/>
                  <a:gd name="connsiteY93" fmla="*/ 414337 h 504825"/>
                  <a:gd name="connsiteX94" fmla="*/ 1269234 w 1290665"/>
                  <a:gd name="connsiteY94" fmla="*/ 431006 h 504825"/>
                  <a:gd name="connsiteX95" fmla="*/ 1221609 w 1290665"/>
                  <a:gd name="connsiteY95" fmla="*/ 426243 h 504825"/>
                  <a:gd name="connsiteX96" fmla="*/ 1212084 w 1290665"/>
                  <a:gd name="connsiteY96" fmla="*/ 421481 h 504825"/>
                  <a:gd name="connsiteX97" fmla="*/ 1197796 w 1290665"/>
                  <a:gd name="connsiteY97" fmla="*/ 419100 h 504825"/>
                  <a:gd name="connsiteX98" fmla="*/ 1178746 w 1290665"/>
                  <a:gd name="connsiteY98" fmla="*/ 411956 h 504825"/>
                  <a:gd name="connsiteX99" fmla="*/ 1171603 w 1290665"/>
                  <a:gd name="connsiteY99" fmla="*/ 407193 h 504825"/>
                  <a:gd name="connsiteX100" fmla="*/ 1145409 w 1290665"/>
                  <a:gd name="connsiteY100" fmla="*/ 397668 h 504825"/>
                  <a:gd name="connsiteX101" fmla="*/ 1131121 w 1290665"/>
                  <a:gd name="connsiteY101" fmla="*/ 395287 h 504825"/>
                  <a:gd name="connsiteX102" fmla="*/ 1121596 w 1290665"/>
                  <a:gd name="connsiteY102" fmla="*/ 390525 h 504825"/>
                  <a:gd name="connsiteX103" fmla="*/ 1109690 w 1290665"/>
                  <a:gd name="connsiteY103" fmla="*/ 388143 h 504825"/>
                  <a:gd name="connsiteX104" fmla="*/ 1100165 w 1290665"/>
                  <a:gd name="connsiteY104" fmla="*/ 385762 h 504825"/>
                  <a:gd name="connsiteX105" fmla="*/ 1088259 w 1290665"/>
                  <a:gd name="connsiteY105" fmla="*/ 381000 h 504825"/>
                  <a:gd name="connsiteX106" fmla="*/ 1078734 w 1290665"/>
                  <a:gd name="connsiteY106" fmla="*/ 378618 h 504825"/>
                  <a:gd name="connsiteX107" fmla="*/ 1071590 w 1290665"/>
                  <a:gd name="connsiteY107" fmla="*/ 376237 h 504825"/>
                  <a:gd name="connsiteX108" fmla="*/ 1062065 w 1290665"/>
                  <a:gd name="connsiteY108" fmla="*/ 373856 h 504825"/>
                  <a:gd name="connsiteX109" fmla="*/ 1047778 w 1290665"/>
                  <a:gd name="connsiteY109" fmla="*/ 369093 h 504825"/>
                  <a:gd name="connsiteX110" fmla="*/ 1038253 w 1290665"/>
                  <a:gd name="connsiteY110" fmla="*/ 366712 h 504825"/>
                  <a:gd name="connsiteX111" fmla="*/ 1023965 w 1290665"/>
                  <a:gd name="connsiteY111" fmla="*/ 361950 h 504825"/>
                  <a:gd name="connsiteX112" fmla="*/ 1012059 w 1290665"/>
                  <a:gd name="connsiteY112" fmla="*/ 359568 h 504825"/>
                  <a:gd name="connsiteX113" fmla="*/ 1004915 w 1290665"/>
                  <a:gd name="connsiteY113" fmla="*/ 357187 h 504825"/>
                  <a:gd name="connsiteX114" fmla="*/ 988246 w 1290665"/>
                  <a:gd name="connsiteY114" fmla="*/ 354806 h 504825"/>
                  <a:gd name="connsiteX115" fmla="*/ 964434 w 1290665"/>
                  <a:gd name="connsiteY115" fmla="*/ 350043 h 504825"/>
                  <a:gd name="connsiteX116" fmla="*/ 933478 w 1290665"/>
                  <a:gd name="connsiteY116" fmla="*/ 347662 h 504825"/>
                  <a:gd name="connsiteX117" fmla="*/ 909665 w 1290665"/>
                  <a:gd name="connsiteY117" fmla="*/ 385762 h 504825"/>
                  <a:gd name="connsiteX118" fmla="*/ 912046 w 1290665"/>
                  <a:gd name="connsiteY118" fmla="*/ 392906 h 504825"/>
                  <a:gd name="connsiteX119" fmla="*/ 909665 w 1290665"/>
                  <a:gd name="connsiteY119" fmla="*/ 428625 h 504825"/>
                  <a:gd name="connsiteX120" fmla="*/ 904903 w 1290665"/>
                  <a:gd name="connsiteY120" fmla="*/ 442912 h 504825"/>
                  <a:gd name="connsiteX121" fmla="*/ 890615 w 1290665"/>
                  <a:gd name="connsiteY121" fmla="*/ 454818 h 504825"/>
                  <a:gd name="connsiteX122" fmla="*/ 885853 w 1290665"/>
                  <a:gd name="connsiteY122" fmla="*/ 461962 h 504825"/>
                  <a:gd name="connsiteX123" fmla="*/ 878709 w 1290665"/>
                  <a:gd name="connsiteY123" fmla="*/ 466725 h 504825"/>
                  <a:gd name="connsiteX124" fmla="*/ 869184 w 1290665"/>
                  <a:gd name="connsiteY124" fmla="*/ 473868 h 504825"/>
                  <a:gd name="connsiteX125" fmla="*/ 862040 w 1290665"/>
                  <a:gd name="connsiteY125" fmla="*/ 478631 h 504825"/>
                  <a:gd name="connsiteX126" fmla="*/ 847753 w 1290665"/>
                  <a:gd name="connsiteY126" fmla="*/ 483393 h 504825"/>
                  <a:gd name="connsiteX127" fmla="*/ 838228 w 1290665"/>
                  <a:gd name="connsiteY127" fmla="*/ 488156 h 504825"/>
                  <a:gd name="connsiteX128" fmla="*/ 823940 w 1290665"/>
                  <a:gd name="connsiteY128" fmla="*/ 497681 h 504825"/>
                  <a:gd name="connsiteX129" fmla="*/ 814415 w 1290665"/>
                  <a:gd name="connsiteY129" fmla="*/ 500062 h 504825"/>
                  <a:gd name="connsiteX130" fmla="*/ 797746 w 1290665"/>
                  <a:gd name="connsiteY130" fmla="*/ 504825 h 504825"/>
                  <a:gd name="connsiteX131" fmla="*/ 771553 w 1290665"/>
                  <a:gd name="connsiteY131" fmla="*/ 502443 h 504825"/>
                  <a:gd name="connsiteX132" fmla="*/ 757265 w 1290665"/>
                  <a:gd name="connsiteY132" fmla="*/ 488156 h 504825"/>
                  <a:gd name="connsiteX133" fmla="*/ 745359 w 1290665"/>
                  <a:gd name="connsiteY133" fmla="*/ 473868 h 504825"/>
                  <a:gd name="connsiteX134" fmla="*/ 738215 w 1290665"/>
                  <a:gd name="connsiteY134" fmla="*/ 466725 h 504825"/>
                  <a:gd name="connsiteX135" fmla="*/ 731071 w 1290665"/>
                  <a:gd name="connsiteY135" fmla="*/ 452437 h 504825"/>
                  <a:gd name="connsiteX136" fmla="*/ 728690 w 1290665"/>
                  <a:gd name="connsiteY136" fmla="*/ 445293 h 504825"/>
                  <a:gd name="connsiteX137" fmla="*/ 723928 w 1290665"/>
                  <a:gd name="connsiteY137" fmla="*/ 435768 h 504825"/>
                  <a:gd name="connsiteX138" fmla="*/ 716784 w 1290665"/>
                  <a:gd name="connsiteY138" fmla="*/ 421481 h 504825"/>
                  <a:gd name="connsiteX139" fmla="*/ 714403 w 1290665"/>
                  <a:gd name="connsiteY139" fmla="*/ 392906 h 504825"/>
                  <a:gd name="connsiteX140" fmla="*/ 702496 w 1290665"/>
                  <a:gd name="connsiteY140" fmla="*/ 383381 h 504825"/>
                  <a:gd name="connsiteX141" fmla="*/ 690590 w 1290665"/>
                  <a:gd name="connsiteY141" fmla="*/ 378618 h 504825"/>
                  <a:gd name="connsiteX142" fmla="*/ 683446 w 1290665"/>
                  <a:gd name="connsiteY142" fmla="*/ 381000 h 504825"/>
                  <a:gd name="connsiteX143" fmla="*/ 681065 w 1290665"/>
                  <a:gd name="connsiteY143" fmla="*/ 390525 h 504825"/>
                  <a:gd name="connsiteX144" fmla="*/ 688209 w 1290665"/>
                  <a:gd name="connsiteY144" fmla="*/ 411956 h 504825"/>
                  <a:gd name="connsiteX145" fmla="*/ 690590 w 1290665"/>
                  <a:gd name="connsiteY145" fmla="*/ 423862 h 504825"/>
                  <a:gd name="connsiteX146" fmla="*/ 692971 w 1290665"/>
                  <a:gd name="connsiteY146" fmla="*/ 431006 h 504825"/>
                  <a:gd name="connsiteX147" fmla="*/ 690590 w 1290665"/>
                  <a:gd name="connsiteY147" fmla="*/ 464343 h 504825"/>
                  <a:gd name="connsiteX148" fmla="*/ 688209 w 1290665"/>
                  <a:gd name="connsiteY148" fmla="*/ 471487 h 504825"/>
                  <a:gd name="connsiteX149" fmla="*/ 666778 w 1290665"/>
                  <a:gd name="connsiteY149" fmla="*/ 483393 h 504825"/>
                  <a:gd name="connsiteX150" fmla="*/ 659634 w 1290665"/>
                  <a:gd name="connsiteY150" fmla="*/ 488156 h 504825"/>
                  <a:gd name="connsiteX151" fmla="*/ 619153 w 1290665"/>
                  <a:gd name="connsiteY151" fmla="*/ 485775 h 504825"/>
                  <a:gd name="connsiteX152" fmla="*/ 612009 w 1290665"/>
                  <a:gd name="connsiteY152" fmla="*/ 481012 h 504825"/>
                  <a:gd name="connsiteX153" fmla="*/ 602484 w 1290665"/>
                  <a:gd name="connsiteY153" fmla="*/ 473868 h 504825"/>
                  <a:gd name="connsiteX154" fmla="*/ 588196 w 1290665"/>
                  <a:gd name="connsiteY154" fmla="*/ 461962 h 504825"/>
                  <a:gd name="connsiteX155" fmla="*/ 571528 w 1290665"/>
                  <a:gd name="connsiteY155" fmla="*/ 440531 h 504825"/>
                  <a:gd name="connsiteX156" fmla="*/ 562003 w 1290665"/>
                  <a:gd name="connsiteY156" fmla="*/ 428625 h 504825"/>
                  <a:gd name="connsiteX157" fmla="*/ 559621 w 1290665"/>
                  <a:gd name="connsiteY157" fmla="*/ 421481 h 504825"/>
                  <a:gd name="connsiteX158" fmla="*/ 552478 w 1290665"/>
                  <a:gd name="connsiteY158" fmla="*/ 414337 h 504825"/>
                  <a:gd name="connsiteX159" fmla="*/ 550096 w 1290665"/>
                  <a:gd name="connsiteY159" fmla="*/ 407193 h 504825"/>
                  <a:gd name="connsiteX160" fmla="*/ 497709 w 1290665"/>
                  <a:gd name="connsiteY160" fmla="*/ 397668 h 504825"/>
                  <a:gd name="connsiteX161" fmla="*/ 209578 w 1290665"/>
                  <a:gd name="connsiteY161" fmla="*/ 395287 h 504825"/>
                  <a:gd name="connsiteX162" fmla="*/ 188146 w 1290665"/>
                  <a:gd name="connsiteY162" fmla="*/ 392906 h 504825"/>
                  <a:gd name="connsiteX163" fmla="*/ 171478 w 1290665"/>
                  <a:gd name="connsiteY163" fmla="*/ 385762 h 504825"/>
                  <a:gd name="connsiteX164" fmla="*/ 140521 w 1290665"/>
                  <a:gd name="connsiteY164" fmla="*/ 378618 h 504825"/>
                  <a:gd name="connsiteX165" fmla="*/ 128615 w 1290665"/>
                  <a:gd name="connsiteY165" fmla="*/ 371475 h 504825"/>
                  <a:gd name="connsiteX166" fmla="*/ 119090 w 1290665"/>
                  <a:gd name="connsiteY166" fmla="*/ 369093 h 504825"/>
                  <a:gd name="connsiteX167" fmla="*/ 107184 w 1290665"/>
                  <a:gd name="connsiteY167" fmla="*/ 361950 h 504825"/>
                  <a:gd name="connsiteX168" fmla="*/ 90515 w 1290665"/>
                  <a:gd name="connsiteY168" fmla="*/ 357187 h 504825"/>
                  <a:gd name="connsiteX169" fmla="*/ 69084 w 1290665"/>
                  <a:gd name="connsiteY169" fmla="*/ 347662 h 504825"/>
                  <a:gd name="connsiteX170" fmla="*/ 61940 w 1290665"/>
                  <a:gd name="connsiteY170" fmla="*/ 345281 h 504825"/>
                  <a:gd name="connsiteX171" fmla="*/ 40509 w 1290665"/>
                  <a:gd name="connsiteY171" fmla="*/ 330993 h 504825"/>
                  <a:gd name="connsiteX172" fmla="*/ 26221 w 1290665"/>
                  <a:gd name="connsiteY172" fmla="*/ 321468 h 504825"/>
                  <a:gd name="connsiteX173" fmla="*/ 11934 w 1290665"/>
                  <a:gd name="connsiteY173" fmla="*/ 304800 h 504825"/>
                  <a:gd name="connsiteX174" fmla="*/ 9553 w 1290665"/>
                  <a:gd name="connsiteY174" fmla="*/ 297656 h 504825"/>
                  <a:gd name="connsiteX175" fmla="*/ 28 w 1290665"/>
                  <a:gd name="connsiteY175" fmla="*/ 280987 h 504825"/>
                  <a:gd name="connsiteX176" fmla="*/ 11934 w 1290665"/>
                  <a:gd name="connsiteY176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92896 w 1290665"/>
                  <a:gd name="connsiteY10" fmla="*/ 176212 h 504825"/>
                  <a:gd name="connsiteX11" fmla="*/ 107184 w 1290665"/>
                  <a:gd name="connsiteY11" fmla="*/ 171450 h 504825"/>
                  <a:gd name="connsiteX12" fmla="*/ 114328 w 1290665"/>
                  <a:gd name="connsiteY12" fmla="*/ 169068 h 504825"/>
                  <a:gd name="connsiteX13" fmla="*/ 138140 w 1290665"/>
                  <a:gd name="connsiteY13" fmla="*/ 152400 h 504825"/>
                  <a:gd name="connsiteX14" fmla="*/ 188146 w 1290665"/>
                  <a:gd name="connsiteY14" fmla="*/ 126206 h 504825"/>
                  <a:gd name="connsiteX15" fmla="*/ 209578 w 1290665"/>
                  <a:gd name="connsiteY15" fmla="*/ 116681 h 504825"/>
                  <a:gd name="connsiteX16" fmla="*/ 226246 w 1290665"/>
                  <a:gd name="connsiteY16" fmla="*/ 111918 h 504825"/>
                  <a:gd name="connsiteX17" fmla="*/ 233390 w 1290665"/>
                  <a:gd name="connsiteY17" fmla="*/ 107156 h 504825"/>
                  <a:gd name="connsiteX18" fmla="*/ 245296 w 1290665"/>
                  <a:gd name="connsiteY18" fmla="*/ 104775 h 504825"/>
                  <a:gd name="connsiteX19" fmla="*/ 264346 w 1290665"/>
                  <a:gd name="connsiteY19" fmla="*/ 100012 h 504825"/>
                  <a:gd name="connsiteX20" fmla="*/ 285778 w 1290665"/>
                  <a:gd name="connsiteY20" fmla="*/ 95250 h 504825"/>
                  <a:gd name="connsiteX21" fmla="*/ 331021 w 1290665"/>
                  <a:gd name="connsiteY21" fmla="*/ 90487 h 504825"/>
                  <a:gd name="connsiteX22" fmla="*/ 345309 w 1290665"/>
                  <a:gd name="connsiteY22" fmla="*/ 88106 h 504825"/>
                  <a:gd name="connsiteX23" fmla="*/ 369121 w 1290665"/>
                  <a:gd name="connsiteY23" fmla="*/ 83343 h 504825"/>
                  <a:gd name="connsiteX24" fmla="*/ 416746 w 1290665"/>
                  <a:gd name="connsiteY24" fmla="*/ 76200 h 504825"/>
                  <a:gd name="connsiteX25" fmla="*/ 526284 w 1290665"/>
                  <a:gd name="connsiteY25" fmla="*/ 78581 h 504825"/>
                  <a:gd name="connsiteX26" fmla="*/ 571528 w 1290665"/>
                  <a:gd name="connsiteY26" fmla="*/ 76200 h 504825"/>
                  <a:gd name="connsiteX27" fmla="*/ 578671 w 1290665"/>
                  <a:gd name="connsiteY27" fmla="*/ 73818 h 504825"/>
                  <a:gd name="connsiteX28" fmla="*/ 592959 w 1290665"/>
                  <a:gd name="connsiteY28" fmla="*/ 64293 h 504825"/>
                  <a:gd name="connsiteX29" fmla="*/ 600103 w 1290665"/>
                  <a:gd name="connsiteY29" fmla="*/ 59531 h 504825"/>
                  <a:gd name="connsiteX30" fmla="*/ 604865 w 1290665"/>
                  <a:gd name="connsiteY30" fmla="*/ 52387 h 504825"/>
                  <a:gd name="connsiteX31" fmla="*/ 612009 w 1290665"/>
                  <a:gd name="connsiteY31" fmla="*/ 38100 h 504825"/>
                  <a:gd name="connsiteX32" fmla="*/ 633440 w 1290665"/>
                  <a:gd name="connsiteY32" fmla="*/ 26193 h 504825"/>
                  <a:gd name="connsiteX33" fmla="*/ 640584 w 1290665"/>
                  <a:gd name="connsiteY33" fmla="*/ 19050 h 504825"/>
                  <a:gd name="connsiteX34" fmla="*/ 654871 w 1290665"/>
                  <a:gd name="connsiteY34" fmla="*/ 14287 h 504825"/>
                  <a:gd name="connsiteX35" fmla="*/ 671540 w 1290665"/>
                  <a:gd name="connsiteY35" fmla="*/ 9525 h 504825"/>
                  <a:gd name="connsiteX36" fmla="*/ 678684 w 1290665"/>
                  <a:gd name="connsiteY36" fmla="*/ 7143 h 504825"/>
                  <a:gd name="connsiteX37" fmla="*/ 685828 w 1290665"/>
                  <a:gd name="connsiteY37" fmla="*/ 2381 h 504825"/>
                  <a:gd name="connsiteX38" fmla="*/ 716784 w 1290665"/>
                  <a:gd name="connsiteY38" fmla="*/ 0 h 504825"/>
                  <a:gd name="connsiteX39" fmla="*/ 752503 w 1290665"/>
                  <a:gd name="connsiteY39" fmla="*/ 2381 h 504825"/>
                  <a:gd name="connsiteX40" fmla="*/ 759646 w 1290665"/>
                  <a:gd name="connsiteY40" fmla="*/ 7143 h 504825"/>
                  <a:gd name="connsiteX41" fmla="*/ 766790 w 1290665"/>
                  <a:gd name="connsiteY41" fmla="*/ 14287 h 504825"/>
                  <a:gd name="connsiteX42" fmla="*/ 781078 w 1290665"/>
                  <a:gd name="connsiteY42" fmla="*/ 33337 h 504825"/>
                  <a:gd name="connsiteX43" fmla="*/ 783459 w 1290665"/>
                  <a:gd name="connsiteY43" fmla="*/ 40481 h 504825"/>
                  <a:gd name="connsiteX44" fmla="*/ 797746 w 1290665"/>
                  <a:gd name="connsiteY44" fmla="*/ 50006 h 504825"/>
                  <a:gd name="connsiteX45" fmla="*/ 807271 w 1290665"/>
                  <a:gd name="connsiteY45" fmla="*/ 66675 h 504825"/>
                  <a:gd name="connsiteX46" fmla="*/ 809653 w 1290665"/>
                  <a:gd name="connsiteY46" fmla="*/ 73818 h 504825"/>
                  <a:gd name="connsiteX47" fmla="*/ 819178 w 1290665"/>
                  <a:gd name="connsiteY47" fmla="*/ 97631 h 504825"/>
                  <a:gd name="connsiteX48" fmla="*/ 819178 w 1290665"/>
                  <a:gd name="connsiteY48" fmla="*/ 145256 h 504825"/>
                  <a:gd name="connsiteX49" fmla="*/ 804890 w 1290665"/>
                  <a:gd name="connsiteY49" fmla="*/ 161925 h 504825"/>
                  <a:gd name="connsiteX50" fmla="*/ 800128 w 1290665"/>
                  <a:gd name="connsiteY50" fmla="*/ 176212 h 504825"/>
                  <a:gd name="connsiteX51" fmla="*/ 797746 w 1290665"/>
                  <a:gd name="connsiteY51" fmla="*/ 183356 h 504825"/>
                  <a:gd name="connsiteX52" fmla="*/ 802509 w 1290665"/>
                  <a:gd name="connsiteY52" fmla="*/ 190500 h 504825"/>
                  <a:gd name="connsiteX53" fmla="*/ 819178 w 1290665"/>
                  <a:gd name="connsiteY53" fmla="*/ 192881 h 504825"/>
                  <a:gd name="connsiteX54" fmla="*/ 826321 w 1290665"/>
                  <a:gd name="connsiteY54" fmla="*/ 195262 h 504825"/>
                  <a:gd name="connsiteX55" fmla="*/ 869184 w 1290665"/>
                  <a:gd name="connsiteY55" fmla="*/ 192881 h 504825"/>
                  <a:gd name="connsiteX56" fmla="*/ 1090640 w 1290665"/>
                  <a:gd name="connsiteY56" fmla="*/ 190500 h 504825"/>
                  <a:gd name="connsiteX57" fmla="*/ 1104928 w 1290665"/>
                  <a:gd name="connsiteY57" fmla="*/ 185737 h 504825"/>
                  <a:gd name="connsiteX58" fmla="*/ 1135884 w 1290665"/>
                  <a:gd name="connsiteY58" fmla="*/ 178593 h 504825"/>
                  <a:gd name="connsiteX59" fmla="*/ 1150171 w 1290665"/>
                  <a:gd name="connsiteY59" fmla="*/ 173831 h 504825"/>
                  <a:gd name="connsiteX60" fmla="*/ 1169221 w 1290665"/>
                  <a:gd name="connsiteY60" fmla="*/ 166687 h 504825"/>
                  <a:gd name="connsiteX61" fmla="*/ 1176365 w 1290665"/>
                  <a:gd name="connsiteY61" fmla="*/ 161925 h 504825"/>
                  <a:gd name="connsiteX62" fmla="*/ 1197796 w 1290665"/>
                  <a:gd name="connsiteY62" fmla="*/ 154781 h 504825"/>
                  <a:gd name="connsiteX63" fmla="*/ 1204940 w 1290665"/>
                  <a:gd name="connsiteY63" fmla="*/ 152400 h 504825"/>
                  <a:gd name="connsiteX64" fmla="*/ 1226371 w 1290665"/>
                  <a:gd name="connsiteY64" fmla="*/ 145256 h 504825"/>
                  <a:gd name="connsiteX65" fmla="*/ 1238278 w 1290665"/>
                  <a:gd name="connsiteY65" fmla="*/ 140493 h 504825"/>
                  <a:gd name="connsiteX66" fmla="*/ 1245421 w 1290665"/>
                  <a:gd name="connsiteY66" fmla="*/ 138112 h 504825"/>
                  <a:gd name="connsiteX67" fmla="*/ 1252565 w 1290665"/>
                  <a:gd name="connsiteY67" fmla="*/ 133350 h 504825"/>
                  <a:gd name="connsiteX68" fmla="*/ 1266853 w 1290665"/>
                  <a:gd name="connsiteY68" fmla="*/ 128587 h 504825"/>
                  <a:gd name="connsiteX69" fmla="*/ 1281140 w 1290665"/>
                  <a:gd name="connsiteY69" fmla="*/ 121443 h 504825"/>
                  <a:gd name="connsiteX70" fmla="*/ 1290665 w 1290665"/>
                  <a:gd name="connsiteY70" fmla="*/ 123825 h 504825"/>
                  <a:gd name="connsiteX71" fmla="*/ 1288284 w 1290665"/>
                  <a:gd name="connsiteY71" fmla="*/ 138112 h 504825"/>
                  <a:gd name="connsiteX72" fmla="*/ 1283521 w 1290665"/>
                  <a:gd name="connsiteY72" fmla="*/ 157162 h 504825"/>
                  <a:gd name="connsiteX73" fmla="*/ 1278759 w 1290665"/>
                  <a:gd name="connsiteY73" fmla="*/ 164306 h 504825"/>
                  <a:gd name="connsiteX74" fmla="*/ 1266853 w 1290665"/>
                  <a:gd name="connsiteY74" fmla="*/ 180975 h 504825"/>
                  <a:gd name="connsiteX75" fmla="*/ 1264471 w 1290665"/>
                  <a:gd name="connsiteY75" fmla="*/ 188118 h 504825"/>
                  <a:gd name="connsiteX76" fmla="*/ 1254946 w 1290665"/>
                  <a:gd name="connsiteY76" fmla="*/ 202406 h 504825"/>
                  <a:gd name="connsiteX77" fmla="*/ 1247803 w 1290665"/>
                  <a:gd name="connsiteY77" fmla="*/ 216693 h 504825"/>
                  <a:gd name="connsiteX78" fmla="*/ 1245421 w 1290665"/>
                  <a:gd name="connsiteY78" fmla="*/ 223837 h 504825"/>
                  <a:gd name="connsiteX79" fmla="*/ 1240659 w 1290665"/>
                  <a:gd name="connsiteY79" fmla="*/ 230981 h 504825"/>
                  <a:gd name="connsiteX80" fmla="*/ 1238278 w 1290665"/>
                  <a:gd name="connsiteY80" fmla="*/ 238125 h 504825"/>
                  <a:gd name="connsiteX81" fmla="*/ 1228753 w 1290665"/>
                  <a:gd name="connsiteY81" fmla="*/ 254793 h 504825"/>
                  <a:gd name="connsiteX82" fmla="*/ 1223990 w 1290665"/>
                  <a:gd name="connsiteY82" fmla="*/ 276225 h 504825"/>
                  <a:gd name="connsiteX83" fmla="*/ 1228753 w 1290665"/>
                  <a:gd name="connsiteY83" fmla="*/ 302418 h 504825"/>
                  <a:gd name="connsiteX84" fmla="*/ 1235896 w 1290665"/>
                  <a:gd name="connsiteY84" fmla="*/ 323850 h 504825"/>
                  <a:gd name="connsiteX85" fmla="*/ 1238278 w 1290665"/>
                  <a:gd name="connsiteY85" fmla="*/ 333375 h 504825"/>
                  <a:gd name="connsiteX86" fmla="*/ 1245421 w 1290665"/>
                  <a:gd name="connsiteY86" fmla="*/ 340518 h 504825"/>
                  <a:gd name="connsiteX87" fmla="*/ 1247803 w 1290665"/>
                  <a:gd name="connsiteY87" fmla="*/ 347662 h 504825"/>
                  <a:gd name="connsiteX88" fmla="*/ 1250184 w 1290665"/>
                  <a:gd name="connsiteY88" fmla="*/ 357187 h 504825"/>
                  <a:gd name="connsiteX89" fmla="*/ 1259709 w 1290665"/>
                  <a:gd name="connsiteY89" fmla="*/ 376237 h 504825"/>
                  <a:gd name="connsiteX90" fmla="*/ 1266853 w 1290665"/>
                  <a:gd name="connsiteY90" fmla="*/ 400050 h 504825"/>
                  <a:gd name="connsiteX91" fmla="*/ 1269234 w 1290665"/>
                  <a:gd name="connsiteY91" fmla="*/ 407193 h 504825"/>
                  <a:gd name="connsiteX92" fmla="*/ 1271615 w 1290665"/>
                  <a:gd name="connsiteY92" fmla="*/ 414337 h 504825"/>
                  <a:gd name="connsiteX93" fmla="*/ 1269234 w 1290665"/>
                  <a:gd name="connsiteY93" fmla="*/ 431006 h 504825"/>
                  <a:gd name="connsiteX94" fmla="*/ 1221609 w 1290665"/>
                  <a:gd name="connsiteY94" fmla="*/ 426243 h 504825"/>
                  <a:gd name="connsiteX95" fmla="*/ 1212084 w 1290665"/>
                  <a:gd name="connsiteY95" fmla="*/ 421481 h 504825"/>
                  <a:gd name="connsiteX96" fmla="*/ 1197796 w 1290665"/>
                  <a:gd name="connsiteY96" fmla="*/ 419100 h 504825"/>
                  <a:gd name="connsiteX97" fmla="*/ 1178746 w 1290665"/>
                  <a:gd name="connsiteY97" fmla="*/ 411956 h 504825"/>
                  <a:gd name="connsiteX98" fmla="*/ 1171603 w 1290665"/>
                  <a:gd name="connsiteY98" fmla="*/ 407193 h 504825"/>
                  <a:gd name="connsiteX99" fmla="*/ 1145409 w 1290665"/>
                  <a:gd name="connsiteY99" fmla="*/ 397668 h 504825"/>
                  <a:gd name="connsiteX100" fmla="*/ 1131121 w 1290665"/>
                  <a:gd name="connsiteY100" fmla="*/ 395287 h 504825"/>
                  <a:gd name="connsiteX101" fmla="*/ 1121596 w 1290665"/>
                  <a:gd name="connsiteY101" fmla="*/ 390525 h 504825"/>
                  <a:gd name="connsiteX102" fmla="*/ 1109690 w 1290665"/>
                  <a:gd name="connsiteY102" fmla="*/ 388143 h 504825"/>
                  <a:gd name="connsiteX103" fmla="*/ 1100165 w 1290665"/>
                  <a:gd name="connsiteY103" fmla="*/ 385762 h 504825"/>
                  <a:gd name="connsiteX104" fmla="*/ 1088259 w 1290665"/>
                  <a:gd name="connsiteY104" fmla="*/ 381000 h 504825"/>
                  <a:gd name="connsiteX105" fmla="*/ 1078734 w 1290665"/>
                  <a:gd name="connsiteY105" fmla="*/ 378618 h 504825"/>
                  <a:gd name="connsiteX106" fmla="*/ 1071590 w 1290665"/>
                  <a:gd name="connsiteY106" fmla="*/ 376237 h 504825"/>
                  <a:gd name="connsiteX107" fmla="*/ 1062065 w 1290665"/>
                  <a:gd name="connsiteY107" fmla="*/ 373856 h 504825"/>
                  <a:gd name="connsiteX108" fmla="*/ 1047778 w 1290665"/>
                  <a:gd name="connsiteY108" fmla="*/ 369093 h 504825"/>
                  <a:gd name="connsiteX109" fmla="*/ 1038253 w 1290665"/>
                  <a:gd name="connsiteY109" fmla="*/ 366712 h 504825"/>
                  <a:gd name="connsiteX110" fmla="*/ 1023965 w 1290665"/>
                  <a:gd name="connsiteY110" fmla="*/ 361950 h 504825"/>
                  <a:gd name="connsiteX111" fmla="*/ 1012059 w 1290665"/>
                  <a:gd name="connsiteY111" fmla="*/ 359568 h 504825"/>
                  <a:gd name="connsiteX112" fmla="*/ 1004915 w 1290665"/>
                  <a:gd name="connsiteY112" fmla="*/ 357187 h 504825"/>
                  <a:gd name="connsiteX113" fmla="*/ 988246 w 1290665"/>
                  <a:gd name="connsiteY113" fmla="*/ 354806 h 504825"/>
                  <a:gd name="connsiteX114" fmla="*/ 964434 w 1290665"/>
                  <a:gd name="connsiteY114" fmla="*/ 350043 h 504825"/>
                  <a:gd name="connsiteX115" fmla="*/ 933478 w 1290665"/>
                  <a:gd name="connsiteY115" fmla="*/ 347662 h 504825"/>
                  <a:gd name="connsiteX116" fmla="*/ 909665 w 1290665"/>
                  <a:gd name="connsiteY116" fmla="*/ 385762 h 504825"/>
                  <a:gd name="connsiteX117" fmla="*/ 912046 w 1290665"/>
                  <a:gd name="connsiteY117" fmla="*/ 392906 h 504825"/>
                  <a:gd name="connsiteX118" fmla="*/ 909665 w 1290665"/>
                  <a:gd name="connsiteY118" fmla="*/ 428625 h 504825"/>
                  <a:gd name="connsiteX119" fmla="*/ 904903 w 1290665"/>
                  <a:gd name="connsiteY119" fmla="*/ 442912 h 504825"/>
                  <a:gd name="connsiteX120" fmla="*/ 890615 w 1290665"/>
                  <a:gd name="connsiteY120" fmla="*/ 454818 h 504825"/>
                  <a:gd name="connsiteX121" fmla="*/ 885853 w 1290665"/>
                  <a:gd name="connsiteY121" fmla="*/ 461962 h 504825"/>
                  <a:gd name="connsiteX122" fmla="*/ 878709 w 1290665"/>
                  <a:gd name="connsiteY122" fmla="*/ 466725 h 504825"/>
                  <a:gd name="connsiteX123" fmla="*/ 869184 w 1290665"/>
                  <a:gd name="connsiteY123" fmla="*/ 473868 h 504825"/>
                  <a:gd name="connsiteX124" fmla="*/ 862040 w 1290665"/>
                  <a:gd name="connsiteY124" fmla="*/ 478631 h 504825"/>
                  <a:gd name="connsiteX125" fmla="*/ 847753 w 1290665"/>
                  <a:gd name="connsiteY125" fmla="*/ 483393 h 504825"/>
                  <a:gd name="connsiteX126" fmla="*/ 838228 w 1290665"/>
                  <a:gd name="connsiteY126" fmla="*/ 488156 h 504825"/>
                  <a:gd name="connsiteX127" fmla="*/ 823940 w 1290665"/>
                  <a:gd name="connsiteY127" fmla="*/ 497681 h 504825"/>
                  <a:gd name="connsiteX128" fmla="*/ 814415 w 1290665"/>
                  <a:gd name="connsiteY128" fmla="*/ 500062 h 504825"/>
                  <a:gd name="connsiteX129" fmla="*/ 797746 w 1290665"/>
                  <a:gd name="connsiteY129" fmla="*/ 504825 h 504825"/>
                  <a:gd name="connsiteX130" fmla="*/ 771553 w 1290665"/>
                  <a:gd name="connsiteY130" fmla="*/ 502443 h 504825"/>
                  <a:gd name="connsiteX131" fmla="*/ 757265 w 1290665"/>
                  <a:gd name="connsiteY131" fmla="*/ 488156 h 504825"/>
                  <a:gd name="connsiteX132" fmla="*/ 745359 w 1290665"/>
                  <a:gd name="connsiteY132" fmla="*/ 473868 h 504825"/>
                  <a:gd name="connsiteX133" fmla="*/ 738215 w 1290665"/>
                  <a:gd name="connsiteY133" fmla="*/ 466725 h 504825"/>
                  <a:gd name="connsiteX134" fmla="*/ 731071 w 1290665"/>
                  <a:gd name="connsiteY134" fmla="*/ 452437 h 504825"/>
                  <a:gd name="connsiteX135" fmla="*/ 728690 w 1290665"/>
                  <a:gd name="connsiteY135" fmla="*/ 445293 h 504825"/>
                  <a:gd name="connsiteX136" fmla="*/ 723928 w 1290665"/>
                  <a:gd name="connsiteY136" fmla="*/ 435768 h 504825"/>
                  <a:gd name="connsiteX137" fmla="*/ 716784 w 1290665"/>
                  <a:gd name="connsiteY137" fmla="*/ 421481 h 504825"/>
                  <a:gd name="connsiteX138" fmla="*/ 714403 w 1290665"/>
                  <a:gd name="connsiteY138" fmla="*/ 392906 h 504825"/>
                  <a:gd name="connsiteX139" fmla="*/ 702496 w 1290665"/>
                  <a:gd name="connsiteY139" fmla="*/ 383381 h 504825"/>
                  <a:gd name="connsiteX140" fmla="*/ 690590 w 1290665"/>
                  <a:gd name="connsiteY140" fmla="*/ 378618 h 504825"/>
                  <a:gd name="connsiteX141" fmla="*/ 683446 w 1290665"/>
                  <a:gd name="connsiteY141" fmla="*/ 381000 h 504825"/>
                  <a:gd name="connsiteX142" fmla="*/ 681065 w 1290665"/>
                  <a:gd name="connsiteY142" fmla="*/ 390525 h 504825"/>
                  <a:gd name="connsiteX143" fmla="*/ 688209 w 1290665"/>
                  <a:gd name="connsiteY143" fmla="*/ 411956 h 504825"/>
                  <a:gd name="connsiteX144" fmla="*/ 690590 w 1290665"/>
                  <a:gd name="connsiteY144" fmla="*/ 423862 h 504825"/>
                  <a:gd name="connsiteX145" fmla="*/ 692971 w 1290665"/>
                  <a:gd name="connsiteY145" fmla="*/ 431006 h 504825"/>
                  <a:gd name="connsiteX146" fmla="*/ 690590 w 1290665"/>
                  <a:gd name="connsiteY146" fmla="*/ 464343 h 504825"/>
                  <a:gd name="connsiteX147" fmla="*/ 688209 w 1290665"/>
                  <a:gd name="connsiteY147" fmla="*/ 471487 h 504825"/>
                  <a:gd name="connsiteX148" fmla="*/ 666778 w 1290665"/>
                  <a:gd name="connsiteY148" fmla="*/ 483393 h 504825"/>
                  <a:gd name="connsiteX149" fmla="*/ 659634 w 1290665"/>
                  <a:gd name="connsiteY149" fmla="*/ 488156 h 504825"/>
                  <a:gd name="connsiteX150" fmla="*/ 619153 w 1290665"/>
                  <a:gd name="connsiteY150" fmla="*/ 485775 h 504825"/>
                  <a:gd name="connsiteX151" fmla="*/ 612009 w 1290665"/>
                  <a:gd name="connsiteY151" fmla="*/ 481012 h 504825"/>
                  <a:gd name="connsiteX152" fmla="*/ 602484 w 1290665"/>
                  <a:gd name="connsiteY152" fmla="*/ 473868 h 504825"/>
                  <a:gd name="connsiteX153" fmla="*/ 588196 w 1290665"/>
                  <a:gd name="connsiteY153" fmla="*/ 461962 h 504825"/>
                  <a:gd name="connsiteX154" fmla="*/ 571528 w 1290665"/>
                  <a:gd name="connsiteY154" fmla="*/ 440531 h 504825"/>
                  <a:gd name="connsiteX155" fmla="*/ 562003 w 1290665"/>
                  <a:gd name="connsiteY155" fmla="*/ 428625 h 504825"/>
                  <a:gd name="connsiteX156" fmla="*/ 559621 w 1290665"/>
                  <a:gd name="connsiteY156" fmla="*/ 421481 h 504825"/>
                  <a:gd name="connsiteX157" fmla="*/ 552478 w 1290665"/>
                  <a:gd name="connsiteY157" fmla="*/ 414337 h 504825"/>
                  <a:gd name="connsiteX158" fmla="*/ 550096 w 1290665"/>
                  <a:gd name="connsiteY158" fmla="*/ 407193 h 504825"/>
                  <a:gd name="connsiteX159" fmla="*/ 497709 w 1290665"/>
                  <a:gd name="connsiteY159" fmla="*/ 397668 h 504825"/>
                  <a:gd name="connsiteX160" fmla="*/ 209578 w 1290665"/>
                  <a:gd name="connsiteY160" fmla="*/ 395287 h 504825"/>
                  <a:gd name="connsiteX161" fmla="*/ 188146 w 1290665"/>
                  <a:gd name="connsiteY161" fmla="*/ 392906 h 504825"/>
                  <a:gd name="connsiteX162" fmla="*/ 171478 w 1290665"/>
                  <a:gd name="connsiteY162" fmla="*/ 385762 h 504825"/>
                  <a:gd name="connsiteX163" fmla="*/ 140521 w 1290665"/>
                  <a:gd name="connsiteY163" fmla="*/ 378618 h 504825"/>
                  <a:gd name="connsiteX164" fmla="*/ 128615 w 1290665"/>
                  <a:gd name="connsiteY164" fmla="*/ 371475 h 504825"/>
                  <a:gd name="connsiteX165" fmla="*/ 119090 w 1290665"/>
                  <a:gd name="connsiteY165" fmla="*/ 369093 h 504825"/>
                  <a:gd name="connsiteX166" fmla="*/ 107184 w 1290665"/>
                  <a:gd name="connsiteY166" fmla="*/ 361950 h 504825"/>
                  <a:gd name="connsiteX167" fmla="*/ 90515 w 1290665"/>
                  <a:gd name="connsiteY167" fmla="*/ 357187 h 504825"/>
                  <a:gd name="connsiteX168" fmla="*/ 69084 w 1290665"/>
                  <a:gd name="connsiteY168" fmla="*/ 347662 h 504825"/>
                  <a:gd name="connsiteX169" fmla="*/ 61940 w 1290665"/>
                  <a:gd name="connsiteY169" fmla="*/ 345281 h 504825"/>
                  <a:gd name="connsiteX170" fmla="*/ 40509 w 1290665"/>
                  <a:gd name="connsiteY170" fmla="*/ 330993 h 504825"/>
                  <a:gd name="connsiteX171" fmla="*/ 26221 w 1290665"/>
                  <a:gd name="connsiteY171" fmla="*/ 321468 h 504825"/>
                  <a:gd name="connsiteX172" fmla="*/ 11934 w 1290665"/>
                  <a:gd name="connsiteY172" fmla="*/ 304800 h 504825"/>
                  <a:gd name="connsiteX173" fmla="*/ 9553 w 1290665"/>
                  <a:gd name="connsiteY173" fmla="*/ 297656 h 504825"/>
                  <a:gd name="connsiteX174" fmla="*/ 28 w 1290665"/>
                  <a:gd name="connsiteY174" fmla="*/ 280987 h 504825"/>
                  <a:gd name="connsiteX175" fmla="*/ 11934 w 1290665"/>
                  <a:gd name="connsiteY175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107184 w 1290665"/>
                  <a:gd name="connsiteY10" fmla="*/ 171450 h 504825"/>
                  <a:gd name="connsiteX11" fmla="*/ 114328 w 1290665"/>
                  <a:gd name="connsiteY11" fmla="*/ 169068 h 504825"/>
                  <a:gd name="connsiteX12" fmla="*/ 138140 w 1290665"/>
                  <a:gd name="connsiteY12" fmla="*/ 152400 h 504825"/>
                  <a:gd name="connsiteX13" fmla="*/ 188146 w 1290665"/>
                  <a:gd name="connsiteY13" fmla="*/ 126206 h 504825"/>
                  <a:gd name="connsiteX14" fmla="*/ 209578 w 1290665"/>
                  <a:gd name="connsiteY14" fmla="*/ 116681 h 504825"/>
                  <a:gd name="connsiteX15" fmla="*/ 226246 w 1290665"/>
                  <a:gd name="connsiteY15" fmla="*/ 111918 h 504825"/>
                  <a:gd name="connsiteX16" fmla="*/ 233390 w 1290665"/>
                  <a:gd name="connsiteY16" fmla="*/ 107156 h 504825"/>
                  <a:gd name="connsiteX17" fmla="*/ 245296 w 1290665"/>
                  <a:gd name="connsiteY17" fmla="*/ 104775 h 504825"/>
                  <a:gd name="connsiteX18" fmla="*/ 264346 w 1290665"/>
                  <a:gd name="connsiteY18" fmla="*/ 100012 h 504825"/>
                  <a:gd name="connsiteX19" fmla="*/ 285778 w 1290665"/>
                  <a:gd name="connsiteY19" fmla="*/ 95250 h 504825"/>
                  <a:gd name="connsiteX20" fmla="*/ 331021 w 1290665"/>
                  <a:gd name="connsiteY20" fmla="*/ 90487 h 504825"/>
                  <a:gd name="connsiteX21" fmla="*/ 345309 w 1290665"/>
                  <a:gd name="connsiteY21" fmla="*/ 88106 h 504825"/>
                  <a:gd name="connsiteX22" fmla="*/ 369121 w 1290665"/>
                  <a:gd name="connsiteY22" fmla="*/ 83343 h 504825"/>
                  <a:gd name="connsiteX23" fmla="*/ 416746 w 1290665"/>
                  <a:gd name="connsiteY23" fmla="*/ 76200 h 504825"/>
                  <a:gd name="connsiteX24" fmla="*/ 526284 w 1290665"/>
                  <a:gd name="connsiteY24" fmla="*/ 78581 h 504825"/>
                  <a:gd name="connsiteX25" fmla="*/ 571528 w 1290665"/>
                  <a:gd name="connsiteY25" fmla="*/ 76200 h 504825"/>
                  <a:gd name="connsiteX26" fmla="*/ 578671 w 1290665"/>
                  <a:gd name="connsiteY26" fmla="*/ 73818 h 504825"/>
                  <a:gd name="connsiteX27" fmla="*/ 592959 w 1290665"/>
                  <a:gd name="connsiteY27" fmla="*/ 64293 h 504825"/>
                  <a:gd name="connsiteX28" fmla="*/ 600103 w 1290665"/>
                  <a:gd name="connsiteY28" fmla="*/ 59531 h 504825"/>
                  <a:gd name="connsiteX29" fmla="*/ 604865 w 1290665"/>
                  <a:gd name="connsiteY29" fmla="*/ 52387 h 504825"/>
                  <a:gd name="connsiteX30" fmla="*/ 612009 w 1290665"/>
                  <a:gd name="connsiteY30" fmla="*/ 38100 h 504825"/>
                  <a:gd name="connsiteX31" fmla="*/ 633440 w 1290665"/>
                  <a:gd name="connsiteY31" fmla="*/ 26193 h 504825"/>
                  <a:gd name="connsiteX32" fmla="*/ 640584 w 1290665"/>
                  <a:gd name="connsiteY32" fmla="*/ 19050 h 504825"/>
                  <a:gd name="connsiteX33" fmla="*/ 654871 w 1290665"/>
                  <a:gd name="connsiteY33" fmla="*/ 14287 h 504825"/>
                  <a:gd name="connsiteX34" fmla="*/ 671540 w 1290665"/>
                  <a:gd name="connsiteY34" fmla="*/ 9525 h 504825"/>
                  <a:gd name="connsiteX35" fmla="*/ 678684 w 1290665"/>
                  <a:gd name="connsiteY35" fmla="*/ 7143 h 504825"/>
                  <a:gd name="connsiteX36" fmla="*/ 685828 w 1290665"/>
                  <a:gd name="connsiteY36" fmla="*/ 2381 h 504825"/>
                  <a:gd name="connsiteX37" fmla="*/ 716784 w 1290665"/>
                  <a:gd name="connsiteY37" fmla="*/ 0 h 504825"/>
                  <a:gd name="connsiteX38" fmla="*/ 752503 w 1290665"/>
                  <a:gd name="connsiteY38" fmla="*/ 2381 h 504825"/>
                  <a:gd name="connsiteX39" fmla="*/ 759646 w 1290665"/>
                  <a:gd name="connsiteY39" fmla="*/ 7143 h 504825"/>
                  <a:gd name="connsiteX40" fmla="*/ 766790 w 1290665"/>
                  <a:gd name="connsiteY40" fmla="*/ 14287 h 504825"/>
                  <a:gd name="connsiteX41" fmla="*/ 781078 w 1290665"/>
                  <a:gd name="connsiteY41" fmla="*/ 33337 h 504825"/>
                  <a:gd name="connsiteX42" fmla="*/ 783459 w 1290665"/>
                  <a:gd name="connsiteY42" fmla="*/ 40481 h 504825"/>
                  <a:gd name="connsiteX43" fmla="*/ 797746 w 1290665"/>
                  <a:gd name="connsiteY43" fmla="*/ 50006 h 504825"/>
                  <a:gd name="connsiteX44" fmla="*/ 807271 w 1290665"/>
                  <a:gd name="connsiteY44" fmla="*/ 66675 h 504825"/>
                  <a:gd name="connsiteX45" fmla="*/ 809653 w 1290665"/>
                  <a:gd name="connsiteY45" fmla="*/ 73818 h 504825"/>
                  <a:gd name="connsiteX46" fmla="*/ 819178 w 1290665"/>
                  <a:gd name="connsiteY46" fmla="*/ 97631 h 504825"/>
                  <a:gd name="connsiteX47" fmla="*/ 819178 w 1290665"/>
                  <a:gd name="connsiteY47" fmla="*/ 145256 h 504825"/>
                  <a:gd name="connsiteX48" fmla="*/ 804890 w 1290665"/>
                  <a:gd name="connsiteY48" fmla="*/ 161925 h 504825"/>
                  <a:gd name="connsiteX49" fmla="*/ 800128 w 1290665"/>
                  <a:gd name="connsiteY49" fmla="*/ 176212 h 504825"/>
                  <a:gd name="connsiteX50" fmla="*/ 797746 w 1290665"/>
                  <a:gd name="connsiteY50" fmla="*/ 183356 h 504825"/>
                  <a:gd name="connsiteX51" fmla="*/ 802509 w 1290665"/>
                  <a:gd name="connsiteY51" fmla="*/ 190500 h 504825"/>
                  <a:gd name="connsiteX52" fmla="*/ 819178 w 1290665"/>
                  <a:gd name="connsiteY52" fmla="*/ 192881 h 504825"/>
                  <a:gd name="connsiteX53" fmla="*/ 826321 w 1290665"/>
                  <a:gd name="connsiteY53" fmla="*/ 195262 h 504825"/>
                  <a:gd name="connsiteX54" fmla="*/ 869184 w 1290665"/>
                  <a:gd name="connsiteY54" fmla="*/ 192881 h 504825"/>
                  <a:gd name="connsiteX55" fmla="*/ 1090640 w 1290665"/>
                  <a:gd name="connsiteY55" fmla="*/ 190500 h 504825"/>
                  <a:gd name="connsiteX56" fmla="*/ 1104928 w 1290665"/>
                  <a:gd name="connsiteY56" fmla="*/ 185737 h 504825"/>
                  <a:gd name="connsiteX57" fmla="*/ 1135884 w 1290665"/>
                  <a:gd name="connsiteY57" fmla="*/ 178593 h 504825"/>
                  <a:gd name="connsiteX58" fmla="*/ 1150171 w 1290665"/>
                  <a:gd name="connsiteY58" fmla="*/ 173831 h 504825"/>
                  <a:gd name="connsiteX59" fmla="*/ 1169221 w 1290665"/>
                  <a:gd name="connsiteY59" fmla="*/ 166687 h 504825"/>
                  <a:gd name="connsiteX60" fmla="*/ 1176365 w 1290665"/>
                  <a:gd name="connsiteY60" fmla="*/ 161925 h 504825"/>
                  <a:gd name="connsiteX61" fmla="*/ 1197796 w 1290665"/>
                  <a:gd name="connsiteY61" fmla="*/ 154781 h 504825"/>
                  <a:gd name="connsiteX62" fmla="*/ 1204940 w 1290665"/>
                  <a:gd name="connsiteY62" fmla="*/ 152400 h 504825"/>
                  <a:gd name="connsiteX63" fmla="*/ 1226371 w 1290665"/>
                  <a:gd name="connsiteY63" fmla="*/ 145256 h 504825"/>
                  <a:gd name="connsiteX64" fmla="*/ 1238278 w 1290665"/>
                  <a:gd name="connsiteY64" fmla="*/ 140493 h 504825"/>
                  <a:gd name="connsiteX65" fmla="*/ 1245421 w 1290665"/>
                  <a:gd name="connsiteY65" fmla="*/ 138112 h 504825"/>
                  <a:gd name="connsiteX66" fmla="*/ 1252565 w 1290665"/>
                  <a:gd name="connsiteY66" fmla="*/ 133350 h 504825"/>
                  <a:gd name="connsiteX67" fmla="*/ 1266853 w 1290665"/>
                  <a:gd name="connsiteY67" fmla="*/ 128587 h 504825"/>
                  <a:gd name="connsiteX68" fmla="*/ 1281140 w 1290665"/>
                  <a:gd name="connsiteY68" fmla="*/ 121443 h 504825"/>
                  <a:gd name="connsiteX69" fmla="*/ 1290665 w 1290665"/>
                  <a:gd name="connsiteY69" fmla="*/ 123825 h 504825"/>
                  <a:gd name="connsiteX70" fmla="*/ 1288284 w 1290665"/>
                  <a:gd name="connsiteY70" fmla="*/ 138112 h 504825"/>
                  <a:gd name="connsiteX71" fmla="*/ 1283521 w 1290665"/>
                  <a:gd name="connsiteY71" fmla="*/ 157162 h 504825"/>
                  <a:gd name="connsiteX72" fmla="*/ 1278759 w 1290665"/>
                  <a:gd name="connsiteY72" fmla="*/ 164306 h 504825"/>
                  <a:gd name="connsiteX73" fmla="*/ 1266853 w 1290665"/>
                  <a:gd name="connsiteY73" fmla="*/ 180975 h 504825"/>
                  <a:gd name="connsiteX74" fmla="*/ 1264471 w 1290665"/>
                  <a:gd name="connsiteY74" fmla="*/ 188118 h 504825"/>
                  <a:gd name="connsiteX75" fmla="*/ 1254946 w 1290665"/>
                  <a:gd name="connsiteY75" fmla="*/ 202406 h 504825"/>
                  <a:gd name="connsiteX76" fmla="*/ 1247803 w 1290665"/>
                  <a:gd name="connsiteY76" fmla="*/ 216693 h 504825"/>
                  <a:gd name="connsiteX77" fmla="*/ 1245421 w 1290665"/>
                  <a:gd name="connsiteY77" fmla="*/ 223837 h 504825"/>
                  <a:gd name="connsiteX78" fmla="*/ 1240659 w 1290665"/>
                  <a:gd name="connsiteY78" fmla="*/ 230981 h 504825"/>
                  <a:gd name="connsiteX79" fmla="*/ 1238278 w 1290665"/>
                  <a:gd name="connsiteY79" fmla="*/ 238125 h 504825"/>
                  <a:gd name="connsiteX80" fmla="*/ 1228753 w 1290665"/>
                  <a:gd name="connsiteY80" fmla="*/ 254793 h 504825"/>
                  <a:gd name="connsiteX81" fmla="*/ 1223990 w 1290665"/>
                  <a:gd name="connsiteY81" fmla="*/ 276225 h 504825"/>
                  <a:gd name="connsiteX82" fmla="*/ 1228753 w 1290665"/>
                  <a:gd name="connsiteY82" fmla="*/ 302418 h 504825"/>
                  <a:gd name="connsiteX83" fmla="*/ 1235896 w 1290665"/>
                  <a:gd name="connsiteY83" fmla="*/ 323850 h 504825"/>
                  <a:gd name="connsiteX84" fmla="*/ 1238278 w 1290665"/>
                  <a:gd name="connsiteY84" fmla="*/ 333375 h 504825"/>
                  <a:gd name="connsiteX85" fmla="*/ 1245421 w 1290665"/>
                  <a:gd name="connsiteY85" fmla="*/ 340518 h 504825"/>
                  <a:gd name="connsiteX86" fmla="*/ 1247803 w 1290665"/>
                  <a:gd name="connsiteY86" fmla="*/ 347662 h 504825"/>
                  <a:gd name="connsiteX87" fmla="*/ 1250184 w 1290665"/>
                  <a:gd name="connsiteY87" fmla="*/ 357187 h 504825"/>
                  <a:gd name="connsiteX88" fmla="*/ 1259709 w 1290665"/>
                  <a:gd name="connsiteY88" fmla="*/ 376237 h 504825"/>
                  <a:gd name="connsiteX89" fmla="*/ 1266853 w 1290665"/>
                  <a:gd name="connsiteY89" fmla="*/ 400050 h 504825"/>
                  <a:gd name="connsiteX90" fmla="*/ 1269234 w 1290665"/>
                  <a:gd name="connsiteY90" fmla="*/ 407193 h 504825"/>
                  <a:gd name="connsiteX91" fmla="*/ 1271615 w 1290665"/>
                  <a:gd name="connsiteY91" fmla="*/ 414337 h 504825"/>
                  <a:gd name="connsiteX92" fmla="*/ 1269234 w 1290665"/>
                  <a:gd name="connsiteY92" fmla="*/ 431006 h 504825"/>
                  <a:gd name="connsiteX93" fmla="*/ 1221609 w 1290665"/>
                  <a:gd name="connsiteY93" fmla="*/ 426243 h 504825"/>
                  <a:gd name="connsiteX94" fmla="*/ 1212084 w 1290665"/>
                  <a:gd name="connsiteY94" fmla="*/ 421481 h 504825"/>
                  <a:gd name="connsiteX95" fmla="*/ 1197796 w 1290665"/>
                  <a:gd name="connsiteY95" fmla="*/ 419100 h 504825"/>
                  <a:gd name="connsiteX96" fmla="*/ 1178746 w 1290665"/>
                  <a:gd name="connsiteY96" fmla="*/ 411956 h 504825"/>
                  <a:gd name="connsiteX97" fmla="*/ 1171603 w 1290665"/>
                  <a:gd name="connsiteY97" fmla="*/ 407193 h 504825"/>
                  <a:gd name="connsiteX98" fmla="*/ 1145409 w 1290665"/>
                  <a:gd name="connsiteY98" fmla="*/ 397668 h 504825"/>
                  <a:gd name="connsiteX99" fmla="*/ 1131121 w 1290665"/>
                  <a:gd name="connsiteY99" fmla="*/ 395287 h 504825"/>
                  <a:gd name="connsiteX100" fmla="*/ 1121596 w 1290665"/>
                  <a:gd name="connsiteY100" fmla="*/ 390525 h 504825"/>
                  <a:gd name="connsiteX101" fmla="*/ 1109690 w 1290665"/>
                  <a:gd name="connsiteY101" fmla="*/ 388143 h 504825"/>
                  <a:gd name="connsiteX102" fmla="*/ 1100165 w 1290665"/>
                  <a:gd name="connsiteY102" fmla="*/ 385762 h 504825"/>
                  <a:gd name="connsiteX103" fmla="*/ 1088259 w 1290665"/>
                  <a:gd name="connsiteY103" fmla="*/ 381000 h 504825"/>
                  <a:gd name="connsiteX104" fmla="*/ 1078734 w 1290665"/>
                  <a:gd name="connsiteY104" fmla="*/ 378618 h 504825"/>
                  <a:gd name="connsiteX105" fmla="*/ 1071590 w 1290665"/>
                  <a:gd name="connsiteY105" fmla="*/ 376237 h 504825"/>
                  <a:gd name="connsiteX106" fmla="*/ 1062065 w 1290665"/>
                  <a:gd name="connsiteY106" fmla="*/ 373856 h 504825"/>
                  <a:gd name="connsiteX107" fmla="*/ 1047778 w 1290665"/>
                  <a:gd name="connsiteY107" fmla="*/ 369093 h 504825"/>
                  <a:gd name="connsiteX108" fmla="*/ 1038253 w 1290665"/>
                  <a:gd name="connsiteY108" fmla="*/ 366712 h 504825"/>
                  <a:gd name="connsiteX109" fmla="*/ 1023965 w 1290665"/>
                  <a:gd name="connsiteY109" fmla="*/ 361950 h 504825"/>
                  <a:gd name="connsiteX110" fmla="*/ 1012059 w 1290665"/>
                  <a:gd name="connsiteY110" fmla="*/ 359568 h 504825"/>
                  <a:gd name="connsiteX111" fmla="*/ 1004915 w 1290665"/>
                  <a:gd name="connsiteY111" fmla="*/ 357187 h 504825"/>
                  <a:gd name="connsiteX112" fmla="*/ 988246 w 1290665"/>
                  <a:gd name="connsiteY112" fmla="*/ 354806 h 504825"/>
                  <a:gd name="connsiteX113" fmla="*/ 964434 w 1290665"/>
                  <a:gd name="connsiteY113" fmla="*/ 350043 h 504825"/>
                  <a:gd name="connsiteX114" fmla="*/ 933478 w 1290665"/>
                  <a:gd name="connsiteY114" fmla="*/ 347662 h 504825"/>
                  <a:gd name="connsiteX115" fmla="*/ 909665 w 1290665"/>
                  <a:gd name="connsiteY115" fmla="*/ 385762 h 504825"/>
                  <a:gd name="connsiteX116" fmla="*/ 912046 w 1290665"/>
                  <a:gd name="connsiteY116" fmla="*/ 392906 h 504825"/>
                  <a:gd name="connsiteX117" fmla="*/ 909665 w 1290665"/>
                  <a:gd name="connsiteY117" fmla="*/ 428625 h 504825"/>
                  <a:gd name="connsiteX118" fmla="*/ 904903 w 1290665"/>
                  <a:gd name="connsiteY118" fmla="*/ 442912 h 504825"/>
                  <a:gd name="connsiteX119" fmla="*/ 890615 w 1290665"/>
                  <a:gd name="connsiteY119" fmla="*/ 454818 h 504825"/>
                  <a:gd name="connsiteX120" fmla="*/ 885853 w 1290665"/>
                  <a:gd name="connsiteY120" fmla="*/ 461962 h 504825"/>
                  <a:gd name="connsiteX121" fmla="*/ 878709 w 1290665"/>
                  <a:gd name="connsiteY121" fmla="*/ 466725 h 504825"/>
                  <a:gd name="connsiteX122" fmla="*/ 869184 w 1290665"/>
                  <a:gd name="connsiteY122" fmla="*/ 473868 h 504825"/>
                  <a:gd name="connsiteX123" fmla="*/ 862040 w 1290665"/>
                  <a:gd name="connsiteY123" fmla="*/ 478631 h 504825"/>
                  <a:gd name="connsiteX124" fmla="*/ 847753 w 1290665"/>
                  <a:gd name="connsiteY124" fmla="*/ 483393 h 504825"/>
                  <a:gd name="connsiteX125" fmla="*/ 838228 w 1290665"/>
                  <a:gd name="connsiteY125" fmla="*/ 488156 h 504825"/>
                  <a:gd name="connsiteX126" fmla="*/ 823940 w 1290665"/>
                  <a:gd name="connsiteY126" fmla="*/ 497681 h 504825"/>
                  <a:gd name="connsiteX127" fmla="*/ 814415 w 1290665"/>
                  <a:gd name="connsiteY127" fmla="*/ 500062 h 504825"/>
                  <a:gd name="connsiteX128" fmla="*/ 797746 w 1290665"/>
                  <a:gd name="connsiteY128" fmla="*/ 504825 h 504825"/>
                  <a:gd name="connsiteX129" fmla="*/ 771553 w 1290665"/>
                  <a:gd name="connsiteY129" fmla="*/ 502443 h 504825"/>
                  <a:gd name="connsiteX130" fmla="*/ 757265 w 1290665"/>
                  <a:gd name="connsiteY130" fmla="*/ 488156 h 504825"/>
                  <a:gd name="connsiteX131" fmla="*/ 745359 w 1290665"/>
                  <a:gd name="connsiteY131" fmla="*/ 473868 h 504825"/>
                  <a:gd name="connsiteX132" fmla="*/ 738215 w 1290665"/>
                  <a:gd name="connsiteY132" fmla="*/ 466725 h 504825"/>
                  <a:gd name="connsiteX133" fmla="*/ 731071 w 1290665"/>
                  <a:gd name="connsiteY133" fmla="*/ 452437 h 504825"/>
                  <a:gd name="connsiteX134" fmla="*/ 728690 w 1290665"/>
                  <a:gd name="connsiteY134" fmla="*/ 445293 h 504825"/>
                  <a:gd name="connsiteX135" fmla="*/ 723928 w 1290665"/>
                  <a:gd name="connsiteY135" fmla="*/ 435768 h 504825"/>
                  <a:gd name="connsiteX136" fmla="*/ 716784 w 1290665"/>
                  <a:gd name="connsiteY136" fmla="*/ 421481 h 504825"/>
                  <a:gd name="connsiteX137" fmla="*/ 714403 w 1290665"/>
                  <a:gd name="connsiteY137" fmla="*/ 392906 h 504825"/>
                  <a:gd name="connsiteX138" fmla="*/ 702496 w 1290665"/>
                  <a:gd name="connsiteY138" fmla="*/ 383381 h 504825"/>
                  <a:gd name="connsiteX139" fmla="*/ 690590 w 1290665"/>
                  <a:gd name="connsiteY139" fmla="*/ 378618 h 504825"/>
                  <a:gd name="connsiteX140" fmla="*/ 683446 w 1290665"/>
                  <a:gd name="connsiteY140" fmla="*/ 381000 h 504825"/>
                  <a:gd name="connsiteX141" fmla="*/ 681065 w 1290665"/>
                  <a:gd name="connsiteY141" fmla="*/ 390525 h 504825"/>
                  <a:gd name="connsiteX142" fmla="*/ 688209 w 1290665"/>
                  <a:gd name="connsiteY142" fmla="*/ 411956 h 504825"/>
                  <a:gd name="connsiteX143" fmla="*/ 690590 w 1290665"/>
                  <a:gd name="connsiteY143" fmla="*/ 423862 h 504825"/>
                  <a:gd name="connsiteX144" fmla="*/ 692971 w 1290665"/>
                  <a:gd name="connsiteY144" fmla="*/ 431006 h 504825"/>
                  <a:gd name="connsiteX145" fmla="*/ 690590 w 1290665"/>
                  <a:gd name="connsiteY145" fmla="*/ 464343 h 504825"/>
                  <a:gd name="connsiteX146" fmla="*/ 688209 w 1290665"/>
                  <a:gd name="connsiteY146" fmla="*/ 471487 h 504825"/>
                  <a:gd name="connsiteX147" fmla="*/ 666778 w 1290665"/>
                  <a:gd name="connsiteY147" fmla="*/ 483393 h 504825"/>
                  <a:gd name="connsiteX148" fmla="*/ 659634 w 1290665"/>
                  <a:gd name="connsiteY148" fmla="*/ 488156 h 504825"/>
                  <a:gd name="connsiteX149" fmla="*/ 619153 w 1290665"/>
                  <a:gd name="connsiteY149" fmla="*/ 485775 h 504825"/>
                  <a:gd name="connsiteX150" fmla="*/ 612009 w 1290665"/>
                  <a:gd name="connsiteY150" fmla="*/ 481012 h 504825"/>
                  <a:gd name="connsiteX151" fmla="*/ 602484 w 1290665"/>
                  <a:gd name="connsiteY151" fmla="*/ 473868 h 504825"/>
                  <a:gd name="connsiteX152" fmla="*/ 588196 w 1290665"/>
                  <a:gd name="connsiteY152" fmla="*/ 461962 h 504825"/>
                  <a:gd name="connsiteX153" fmla="*/ 571528 w 1290665"/>
                  <a:gd name="connsiteY153" fmla="*/ 440531 h 504825"/>
                  <a:gd name="connsiteX154" fmla="*/ 562003 w 1290665"/>
                  <a:gd name="connsiteY154" fmla="*/ 428625 h 504825"/>
                  <a:gd name="connsiteX155" fmla="*/ 559621 w 1290665"/>
                  <a:gd name="connsiteY155" fmla="*/ 421481 h 504825"/>
                  <a:gd name="connsiteX156" fmla="*/ 552478 w 1290665"/>
                  <a:gd name="connsiteY156" fmla="*/ 414337 h 504825"/>
                  <a:gd name="connsiteX157" fmla="*/ 550096 w 1290665"/>
                  <a:gd name="connsiteY157" fmla="*/ 407193 h 504825"/>
                  <a:gd name="connsiteX158" fmla="*/ 497709 w 1290665"/>
                  <a:gd name="connsiteY158" fmla="*/ 397668 h 504825"/>
                  <a:gd name="connsiteX159" fmla="*/ 209578 w 1290665"/>
                  <a:gd name="connsiteY159" fmla="*/ 395287 h 504825"/>
                  <a:gd name="connsiteX160" fmla="*/ 188146 w 1290665"/>
                  <a:gd name="connsiteY160" fmla="*/ 392906 h 504825"/>
                  <a:gd name="connsiteX161" fmla="*/ 171478 w 1290665"/>
                  <a:gd name="connsiteY161" fmla="*/ 385762 h 504825"/>
                  <a:gd name="connsiteX162" fmla="*/ 140521 w 1290665"/>
                  <a:gd name="connsiteY162" fmla="*/ 378618 h 504825"/>
                  <a:gd name="connsiteX163" fmla="*/ 128615 w 1290665"/>
                  <a:gd name="connsiteY163" fmla="*/ 371475 h 504825"/>
                  <a:gd name="connsiteX164" fmla="*/ 119090 w 1290665"/>
                  <a:gd name="connsiteY164" fmla="*/ 369093 h 504825"/>
                  <a:gd name="connsiteX165" fmla="*/ 107184 w 1290665"/>
                  <a:gd name="connsiteY165" fmla="*/ 361950 h 504825"/>
                  <a:gd name="connsiteX166" fmla="*/ 90515 w 1290665"/>
                  <a:gd name="connsiteY166" fmla="*/ 357187 h 504825"/>
                  <a:gd name="connsiteX167" fmla="*/ 69084 w 1290665"/>
                  <a:gd name="connsiteY167" fmla="*/ 347662 h 504825"/>
                  <a:gd name="connsiteX168" fmla="*/ 61940 w 1290665"/>
                  <a:gd name="connsiteY168" fmla="*/ 345281 h 504825"/>
                  <a:gd name="connsiteX169" fmla="*/ 40509 w 1290665"/>
                  <a:gd name="connsiteY169" fmla="*/ 330993 h 504825"/>
                  <a:gd name="connsiteX170" fmla="*/ 26221 w 1290665"/>
                  <a:gd name="connsiteY170" fmla="*/ 321468 h 504825"/>
                  <a:gd name="connsiteX171" fmla="*/ 11934 w 1290665"/>
                  <a:gd name="connsiteY171" fmla="*/ 304800 h 504825"/>
                  <a:gd name="connsiteX172" fmla="*/ 9553 w 1290665"/>
                  <a:gd name="connsiteY172" fmla="*/ 297656 h 504825"/>
                  <a:gd name="connsiteX173" fmla="*/ 28 w 1290665"/>
                  <a:gd name="connsiteY173" fmla="*/ 280987 h 504825"/>
                  <a:gd name="connsiteX174" fmla="*/ 11934 w 1290665"/>
                  <a:gd name="connsiteY17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71465 w 1290665"/>
                  <a:gd name="connsiteY8" fmla="*/ 190500 h 504825"/>
                  <a:gd name="connsiteX9" fmla="*/ 85753 w 1290665"/>
                  <a:gd name="connsiteY9" fmla="*/ 180975 h 504825"/>
                  <a:gd name="connsiteX10" fmla="*/ 107184 w 1290665"/>
                  <a:gd name="connsiteY10" fmla="*/ 171450 h 504825"/>
                  <a:gd name="connsiteX11" fmla="*/ 114328 w 1290665"/>
                  <a:gd name="connsiteY11" fmla="*/ 169068 h 504825"/>
                  <a:gd name="connsiteX12" fmla="*/ 138140 w 1290665"/>
                  <a:gd name="connsiteY12" fmla="*/ 152400 h 504825"/>
                  <a:gd name="connsiteX13" fmla="*/ 188146 w 1290665"/>
                  <a:gd name="connsiteY13" fmla="*/ 126206 h 504825"/>
                  <a:gd name="connsiteX14" fmla="*/ 209578 w 1290665"/>
                  <a:gd name="connsiteY14" fmla="*/ 116681 h 504825"/>
                  <a:gd name="connsiteX15" fmla="*/ 226246 w 1290665"/>
                  <a:gd name="connsiteY15" fmla="*/ 111918 h 504825"/>
                  <a:gd name="connsiteX16" fmla="*/ 233390 w 1290665"/>
                  <a:gd name="connsiteY16" fmla="*/ 107156 h 504825"/>
                  <a:gd name="connsiteX17" fmla="*/ 245296 w 1290665"/>
                  <a:gd name="connsiteY17" fmla="*/ 104775 h 504825"/>
                  <a:gd name="connsiteX18" fmla="*/ 264346 w 1290665"/>
                  <a:gd name="connsiteY18" fmla="*/ 100012 h 504825"/>
                  <a:gd name="connsiteX19" fmla="*/ 285778 w 1290665"/>
                  <a:gd name="connsiteY19" fmla="*/ 95250 h 504825"/>
                  <a:gd name="connsiteX20" fmla="*/ 331021 w 1290665"/>
                  <a:gd name="connsiteY20" fmla="*/ 90487 h 504825"/>
                  <a:gd name="connsiteX21" fmla="*/ 345309 w 1290665"/>
                  <a:gd name="connsiteY21" fmla="*/ 88106 h 504825"/>
                  <a:gd name="connsiteX22" fmla="*/ 369121 w 1290665"/>
                  <a:gd name="connsiteY22" fmla="*/ 83343 h 504825"/>
                  <a:gd name="connsiteX23" fmla="*/ 416746 w 1290665"/>
                  <a:gd name="connsiteY23" fmla="*/ 76200 h 504825"/>
                  <a:gd name="connsiteX24" fmla="*/ 526284 w 1290665"/>
                  <a:gd name="connsiteY24" fmla="*/ 78581 h 504825"/>
                  <a:gd name="connsiteX25" fmla="*/ 571528 w 1290665"/>
                  <a:gd name="connsiteY25" fmla="*/ 76200 h 504825"/>
                  <a:gd name="connsiteX26" fmla="*/ 578671 w 1290665"/>
                  <a:gd name="connsiteY26" fmla="*/ 73818 h 504825"/>
                  <a:gd name="connsiteX27" fmla="*/ 592959 w 1290665"/>
                  <a:gd name="connsiteY27" fmla="*/ 64293 h 504825"/>
                  <a:gd name="connsiteX28" fmla="*/ 600103 w 1290665"/>
                  <a:gd name="connsiteY28" fmla="*/ 59531 h 504825"/>
                  <a:gd name="connsiteX29" fmla="*/ 604865 w 1290665"/>
                  <a:gd name="connsiteY29" fmla="*/ 52387 h 504825"/>
                  <a:gd name="connsiteX30" fmla="*/ 612009 w 1290665"/>
                  <a:gd name="connsiteY30" fmla="*/ 38100 h 504825"/>
                  <a:gd name="connsiteX31" fmla="*/ 633440 w 1290665"/>
                  <a:gd name="connsiteY31" fmla="*/ 26193 h 504825"/>
                  <a:gd name="connsiteX32" fmla="*/ 640584 w 1290665"/>
                  <a:gd name="connsiteY32" fmla="*/ 19050 h 504825"/>
                  <a:gd name="connsiteX33" fmla="*/ 654871 w 1290665"/>
                  <a:gd name="connsiteY33" fmla="*/ 14287 h 504825"/>
                  <a:gd name="connsiteX34" fmla="*/ 671540 w 1290665"/>
                  <a:gd name="connsiteY34" fmla="*/ 9525 h 504825"/>
                  <a:gd name="connsiteX35" fmla="*/ 678684 w 1290665"/>
                  <a:gd name="connsiteY35" fmla="*/ 7143 h 504825"/>
                  <a:gd name="connsiteX36" fmla="*/ 685828 w 1290665"/>
                  <a:gd name="connsiteY36" fmla="*/ 2381 h 504825"/>
                  <a:gd name="connsiteX37" fmla="*/ 716784 w 1290665"/>
                  <a:gd name="connsiteY37" fmla="*/ 0 h 504825"/>
                  <a:gd name="connsiteX38" fmla="*/ 752503 w 1290665"/>
                  <a:gd name="connsiteY38" fmla="*/ 2381 h 504825"/>
                  <a:gd name="connsiteX39" fmla="*/ 759646 w 1290665"/>
                  <a:gd name="connsiteY39" fmla="*/ 7143 h 504825"/>
                  <a:gd name="connsiteX40" fmla="*/ 766790 w 1290665"/>
                  <a:gd name="connsiteY40" fmla="*/ 14287 h 504825"/>
                  <a:gd name="connsiteX41" fmla="*/ 781078 w 1290665"/>
                  <a:gd name="connsiteY41" fmla="*/ 33337 h 504825"/>
                  <a:gd name="connsiteX42" fmla="*/ 783459 w 1290665"/>
                  <a:gd name="connsiteY42" fmla="*/ 40481 h 504825"/>
                  <a:gd name="connsiteX43" fmla="*/ 797746 w 1290665"/>
                  <a:gd name="connsiteY43" fmla="*/ 50006 h 504825"/>
                  <a:gd name="connsiteX44" fmla="*/ 807271 w 1290665"/>
                  <a:gd name="connsiteY44" fmla="*/ 66675 h 504825"/>
                  <a:gd name="connsiteX45" fmla="*/ 809653 w 1290665"/>
                  <a:gd name="connsiteY45" fmla="*/ 73818 h 504825"/>
                  <a:gd name="connsiteX46" fmla="*/ 819178 w 1290665"/>
                  <a:gd name="connsiteY46" fmla="*/ 97631 h 504825"/>
                  <a:gd name="connsiteX47" fmla="*/ 819178 w 1290665"/>
                  <a:gd name="connsiteY47" fmla="*/ 145256 h 504825"/>
                  <a:gd name="connsiteX48" fmla="*/ 804890 w 1290665"/>
                  <a:gd name="connsiteY48" fmla="*/ 161925 h 504825"/>
                  <a:gd name="connsiteX49" fmla="*/ 800128 w 1290665"/>
                  <a:gd name="connsiteY49" fmla="*/ 176212 h 504825"/>
                  <a:gd name="connsiteX50" fmla="*/ 797746 w 1290665"/>
                  <a:gd name="connsiteY50" fmla="*/ 183356 h 504825"/>
                  <a:gd name="connsiteX51" fmla="*/ 802509 w 1290665"/>
                  <a:gd name="connsiteY51" fmla="*/ 190500 h 504825"/>
                  <a:gd name="connsiteX52" fmla="*/ 819178 w 1290665"/>
                  <a:gd name="connsiteY52" fmla="*/ 192881 h 504825"/>
                  <a:gd name="connsiteX53" fmla="*/ 826321 w 1290665"/>
                  <a:gd name="connsiteY53" fmla="*/ 195262 h 504825"/>
                  <a:gd name="connsiteX54" fmla="*/ 869184 w 1290665"/>
                  <a:gd name="connsiteY54" fmla="*/ 192881 h 504825"/>
                  <a:gd name="connsiteX55" fmla="*/ 1090640 w 1290665"/>
                  <a:gd name="connsiteY55" fmla="*/ 190500 h 504825"/>
                  <a:gd name="connsiteX56" fmla="*/ 1104928 w 1290665"/>
                  <a:gd name="connsiteY56" fmla="*/ 185737 h 504825"/>
                  <a:gd name="connsiteX57" fmla="*/ 1135884 w 1290665"/>
                  <a:gd name="connsiteY57" fmla="*/ 178593 h 504825"/>
                  <a:gd name="connsiteX58" fmla="*/ 1150171 w 1290665"/>
                  <a:gd name="connsiteY58" fmla="*/ 173831 h 504825"/>
                  <a:gd name="connsiteX59" fmla="*/ 1169221 w 1290665"/>
                  <a:gd name="connsiteY59" fmla="*/ 166687 h 504825"/>
                  <a:gd name="connsiteX60" fmla="*/ 1176365 w 1290665"/>
                  <a:gd name="connsiteY60" fmla="*/ 161925 h 504825"/>
                  <a:gd name="connsiteX61" fmla="*/ 1197796 w 1290665"/>
                  <a:gd name="connsiteY61" fmla="*/ 154781 h 504825"/>
                  <a:gd name="connsiteX62" fmla="*/ 1204940 w 1290665"/>
                  <a:gd name="connsiteY62" fmla="*/ 152400 h 504825"/>
                  <a:gd name="connsiteX63" fmla="*/ 1226371 w 1290665"/>
                  <a:gd name="connsiteY63" fmla="*/ 145256 h 504825"/>
                  <a:gd name="connsiteX64" fmla="*/ 1238278 w 1290665"/>
                  <a:gd name="connsiteY64" fmla="*/ 140493 h 504825"/>
                  <a:gd name="connsiteX65" fmla="*/ 1245421 w 1290665"/>
                  <a:gd name="connsiteY65" fmla="*/ 138112 h 504825"/>
                  <a:gd name="connsiteX66" fmla="*/ 1252565 w 1290665"/>
                  <a:gd name="connsiteY66" fmla="*/ 133350 h 504825"/>
                  <a:gd name="connsiteX67" fmla="*/ 1266853 w 1290665"/>
                  <a:gd name="connsiteY67" fmla="*/ 128587 h 504825"/>
                  <a:gd name="connsiteX68" fmla="*/ 1281140 w 1290665"/>
                  <a:gd name="connsiteY68" fmla="*/ 121443 h 504825"/>
                  <a:gd name="connsiteX69" fmla="*/ 1290665 w 1290665"/>
                  <a:gd name="connsiteY69" fmla="*/ 123825 h 504825"/>
                  <a:gd name="connsiteX70" fmla="*/ 1288284 w 1290665"/>
                  <a:gd name="connsiteY70" fmla="*/ 138112 h 504825"/>
                  <a:gd name="connsiteX71" fmla="*/ 1283521 w 1290665"/>
                  <a:gd name="connsiteY71" fmla="*/ 157162 h 504825"/>
                  <a:gd name="connsiteX72" fmla="*/ 1278759 w 1290665"/>
                  <a:gd name="connsiteY72" fmla="*/ 164306 h 504825"/>
                  <a:gd name="connsiteX73" fmla="*/ 1266853 w 1290665"/>
                  <a:gd name="connsiteY73" fmla="*/ 180975 h 504825"/>
                  <a:gd name="connsiteX74" fmla="*/ 1264471 w 1290665"/>
                  <a:gd name="connsiteY74" fmla="*/ 188118 h 504825"/>
                  <a:gd name="connsiteX75" fmla="*/ 1254946 w 1290665"/>
                  <a:gd name="connsiteY75" fmla="*/ 202406 h 504825"/>
                  <a:gd name="connsiteX76" fmla="*/ 1247803 w 1290665"/>
                  <a:gd name="connsiteY76" fmla="*/ 216693 h 504825"/>
                  <a:gd name="connsiteX77" fmla="*/ 1245421 w 1290665"/>
                  <a:gd name="connsiteY77" fmla="*/ 223837 h 504825"/>
                  <a:gd name="connsiteX78" fmla="*/ 1240659 w 1290665"/>
                  <a:gd name="connsiteY78" fmla="*/ 230981 h 504825"/>
                  <a:gd name="connsiteX79" fmla="*/ 1238278 w 1290665"/>
                  <a:gd name="connsiteY79" fmla="*/ 238125 h 504825"/>
                  <a:gd name="connsiteX80" fmla="*/ 1228753 w 1290665"/>
                  <a:gd name="connsiteY80" fmla="*/ 254793 h 504825"/>
                  <a:gd name="connsiteX81" fmla="*/ 1223990 w 1290665"/>
                  <a:gd name="connsiteY81" fmla="*/ 276225 h 504825"/>
                  <a:gd name="connsiteX82" fmla="*/ 1228753 w 1290665"/>
                  <a:gd name="connsiteY82" fmla="*/ 302418 h 504825"/>
                  <a:gd name="connsiteX83" fmla="*/ 1235896 w 1290665"/>
                  <a:gd name="connsiteY83" fmla="*/ 323850 h 504825"/>
                  <a:gd name="connsiteX84" fmla="*/ 1238278 w 1290665"/>
                  <a:gd name="connsiteY84" fmla="*/ 333375 h 504825"/>
                  <a:gd name="connsiteX85" fmla="*/ 1245421 w 1290665"/>
                  <a:gd name="connsiteY85" fmla="*/ 340518 h 504825"/>
                  <a:gd name="connsiteX86" fmla="*/ 1247803 w 1290665"/>
                  <a:gd name="connsiteY86" fmla="*/ 347662 h 504825"/>
                  <a:gd name="connsiteX87" fmla="*/ 1250184 w 1290665"/>
                  <a:gd name="connsiteY87" fmla="*/ 357187 h 504825"/>
                  <a:gd name="connsiteX88" fmla="*/ 1259709 w 1290665"/>
                  <a:gd name="connsiteY88" fmla="*/ 376237 h 504825"/>
                  <a:gd name="connsiteX89" fmla="*/ 1266853 w 1290665"/>
                  <a:gd name="connsiteY89" fmla="*/ 400050 h 504825"/>
                  <a:gd name="connsiteX90" fmla="*/ 1269234 w 1290665"/>
                  <a:gd name="connsiteY90" fmla="*/ 407193 h 504825"/>
                  <a:gd name="connsiteX91" fmla="*/ 1271615 w 1290665"/>
                  <a:gd name="connsiteY91" fmla="*/ 414337 h 504825"/>
                  <a:gd name="connsiteX92" fmla="*/ 1269234 w 1290665"/>
                  <a:gd name="connsiteY92" fmla="*/ 431006 h 504825"/>
                  <a:gd name="connsiteX93" fmla="*/ 1221609 w 1290665"/>
                  <a:gd name="connsiteY93" fmla="*/ 426243 h 504825"/>
                  <a:gd name="connsiteX94" fmla="*/ 1212084 w 1290665"/>
                  <a:gd name="connsiteY94" fmla="*/ 421481 h 504825"/>
                  <a:gd name="connsiteX95" fmla="*/ 1197796 w 1290665"/>
                  <a:gd name="connsiteY95" fmla="*/ 419100 h 504825"/>
                  <a:gd name="connsiteX96" fmla="*/ 1178746 w 1290665"/>
                  <a:gd name="connsiteY96" fmla="*/ 411956 h 504825"/>
                  <a:gd name="connsiteX97" fmla="*/ 1171603 w 1290665"/>
                  <a:gd name="connsiteY97" fmla="*/ 407193 h 504825"/>
                  <a:gd name="connsiteX98" fmla="*/ 1145409 w 1290665"/>
                  <a:gd name="connsiteY98" fmla="*/ 397668 h 504825"/>
                  <a:gd name="connsiteX99" fmla="*/ 1131121 w 1290665"/>
                  <a:gd name="connsiteY99" fmla="*/ 395287 h 504825"/>
                  <a:gd name="connsiteX100" fmla="*/ 1121596 w 1290665"/>
                  <a:gd name="connsiteY100" fmla="*/ 390525 h 504825"/>
                  <a:gd name="connsiteX101" fmla="*/ 1109690 w 1290665"/>
                  <a:gd name="connsiteY101" fmla="*/ 388143 h 504825"/>
                  <a:gd name="connsiteX102" fmla="*/ 1100165 w 1290665"/>
                  <a:gd name="connsiteY102" fmla="*/ 385762 h 504825"/>
                  <a:gd name="connsiteX103" fmla="*/ 1088259 w 1290665"/>
                  <a:gd name="connsiteY103" fmla="*/ 381000 h 504825"/>
                  <a:gd name="connsiteX104" fmla="*/ 1078734 w 1290665"/>
                  <a:gd name="connsiteY104" fmla="*/ 378618 h 504825"/>
                  <a:gd name="connsiteX105" fmla="*/ 1071590 w 1290665"/>
                  <a:gd name="connsiteY105" fmla="*/ 376237 h 504825"/>
                  <a:gd name="connsiteX106" fmla="*/ 1062065 w 1290665"/>
                  <a:gd name="connsiteY106" fmla="*/ 373856 h 504825"/>
                  <a:gd name="connsiteX107" fmla="*/ 1047778 w 1290665"/>
                  <a:gd name="connsiteY107" fmla="*/ 369093 h 504825"/>
                  <a:gd name="connsiteX108" fmla="*/ 1038253 w 1290665"/>
                  <a:gd name="connsiteY108" fmla="*/ 366712 h 504825"/>
                  <a:gd name="connsiteX109" fmla="*/ 1023965 w 1290665"/>
                  <a:gd name="connsiteY109" fmla="*/ 361950 h 504825"/>
                  <a:gd name="connsiteX110" fmla="*/ 1012059 w 1290665"/>
                  <a:gd name="connsiteY110" fmla="*/ 359568 h 504825"/>
                  <a:gd name="connsiteX111" fmla="*/ 1004915 w 1290665"/>
                  <a:gd name="connsiteY111" fmla="*/ 357187 h 504825"/>
                  <a:gd name="connsiteX112" fmla="*/ 988246 w 1290665"/>
                  <a:gd name="connsiteY112" fmla="*/ 354806 h 504825"/>
                  <a:gd name="connsiteX113" fmla="*/ 964434 w 1290665"/>
                  <a:gd name="connsiteY113" fmla="*/ 350043 h 504825"/>
                  <a:gd name="connsiteX114" fmla="*/ 933478 w 1290665"/>
                  <a:gd name="connsiteY114" fmla="*/ 347662 h 504825"/>
                  <a:gd name="connsiteX115" fmla="*/ 909665 w 1290665"/>
                  <a:gd name="connsiteY115" fmla="*/ 385762 h 504825"/>
                  <a:gd name="connsiteX116" fmla="*/ 912046 w 1290665"/>
                  <a:gd name="connsiteY116" fmla="*/ 392906 h 504825"/>
                  <a:gd name="connsiteX117" fmla="*/ 909665 w 1290665"/>
                  <a:gd name="connsiteY117" fmla="*/ 428625 h 504825"/>
                  <a:gd name="connsiteX118" fmla="*/ 904903 w 1290665"/>
                  <a:gd name="connsiteY118" fmla="*/ 442912 h 504825"/>
                  <a:gd name="connsiteX119" fmla="*/ 890615 w 1290665"/>
                  <a:gd name="connsiteY119" fmla="*/ 454818 h 504825"/>
                  <a:gd name="connsiteX120" fmla="*/ 885853 w 1290665"/>
                  <a:gd name="connsiteY120" fmla="*/ 461962 h 504825"/>
                  <a:gd name="connsiteX121" fmla="*/ 878709 w 1290665"/>
                  <a:gd name="connsiteY121" fmla="*/ 466725 h 504825"/>
                  <a:gd name="connsiteX122" fmla="*/ 869184 w 1290665"/>
                  <a:gd name="connsiteY122" fmla="*/ 473868 h 504825"/>
                  <a:gd name="connsiteX123" fmla="*/ 862040 w 1290665"/>
                  <a:gd name="connsiteY123" fmla="*/ 478631 h 504825"/>
                  <a:gd name="connsiteX124" fmla="*/ 847753 w 1290665"/>
                  <a:gd name="connsiteY124" fmla="*/ 483393 h 504825"/>
                  <a:gd name="connsiteX125" fmla="*/ 838228 w 1290665"/>
                  <a:gd name="connsiteY125" fmla="*/ 488156 h 504825"/>
                  <a:gd name="connsiteX126" fmla="*/ 823940 w 1290665"/>
                  <a:gd name="connsiteY126" fmla="*/ 497681 h 504825"/>
                  <a:gd name="connsiteX127" fmla="*/ 814415 w 1290665"/>
                  <a:gd name="connsiteY127" fmla="*/ 500062 h 504825"/>
                  <a:gd name="connsiteX128" fmla="*/ 797746 w 1290665"/>
                  <a:gd name="connsiteY128" fmla="*/ 504825 h 504825"/>
                  <a:gd name="connsiteX129" fmla="*/ 771553 w 1290665"/>
                  <a:gd name="connsiteY129" fmla="*/ 502443 h 504825"/>
                  <a:gd name="connsiteX130" fmla="*/ 757265 w 1290665"/>
                  <a:gd name="connsiteY130" fmla="*/ 488156 h 504825"/>
                  <a:gd name="connsiteX131" fmla="*/ 745359 w 1290665"/>
                  <a:gd name="connsiteY131" fmla="*/ 473868 h 504825"/>
                  <a:gd name="connsiteX132" fmla="*/ 738215 w 1290665"/>
                  <a:gd name="connsiteY132" fmla="*/ 466725 h 504825"/>
                  <a:gd name="connsiteX133" fmla="*/ 731071 w 1290665"/>
                  <a:gd name="connsiteY133" fmla="*/ 452437 h 504825"/>
                  <a:gd name="connsiteX134" fmla="*/ 728690 w 1290665"/>
                  <a:gd name="connsiteY134" fmla="*/ 445293 h 504825"/>
                  <a:gd name="connsiteX135" fmla="*/ 723928 w 1290665"/>
                  <a:gd name="connsiteY135" fmla="*/ 435768 h 504825"/>
                  <a:gd name="connsiteX136" fmla="*/ 716784 w 1290665"/>
                  <a:gd name="connsiteY136" fmla="*/ 421481 h 504825"/>
                  <a:gd name="connsiteX137" fmla="*/ 714403 w 1290665"/>
                  <a:gd name="connsiteY137" fmla="*/ 392906 h 504825"/>
                  <a:gd name="connsiteX138" fmla="*/ 702496 w 1290665"/>
                  <a:gd name="connsiteY138" fmla="*/ 383381 h 504825"/>
                  <a:gd name="connsiteX139" fmla="*/ 690590 w 1290665"/>
                  <a:gd name="connsiteY139" fmla="*/ 378618 h 504825"/>
                  <a:gd name="connsiteX140" fmla="*/ 683446 w 1290665"/>
                  <a:gd name="connsiteY140" fmla="*/ 381000 h 504825"/>
                  <a:gd name="connsiteX141" fmla="*/ 681065 w 1290665"/>
                  <a:gd name="connsiteY141" fmla="*/ 390525 h 504825"/>
                  <a:gd name="connsiteX142" fmla="*/ 688209 w 1290665"/>
                  <a:gd name="connsiteY142" fmla="*/ 411956 h 504825"/>
                  <a:gd name="connsiteX143" fmla="*/ 690590 w 1290665"/>
                  <a:gd name="connsiteY143" fmla="*/ 423862 h 504825"/>
                  <a:gd name="connsiteX144" fmla="*/ 692971 w 1290665"/>
                  <a:gd name="connsiteY144" fmla="*/ 431006 h 504825"/>
                  <a:gd name="connsiteX145" fmla="*/ 690590 w 1290665"/>
                  <a:gd name="connsiteY145" fmla="*/ 464343 h 504825"/>
                  <a:gd name="connsiteX146" fmla="*/ 688209 w 1290665"/>
                  <a:gd name="connsiteY146" fmla="*/ 471487 h 504825"/>
                  <a:gd name="connsiteX147" fmla="*/ 666778 w 1290665"/>
                  <a:gd name="connsiteY147" fmla="*/ 483393 h 504825"/>
                  <a:gd name="connsiteX148" fmla="*/ 659634 w 1290665"/>
                  <a:gd name="connsiteY148" fmla="*/ 488156 h 504825"/>
                  <a:gd name="connsiteX149" fmla="*/ 619153 w 1290665"/>
                  <a:gd name="connsiteY149" fmla="*/ 485775 h 504825"/>
                  <a:gd name="connsiteX150" fmla="*/ 612009 w 1290665"/>
                  <a:gd name="connsiteY150" fmla="*/ 481012 h 504825"/>
                  <a:gd name="connsiteX151" fmla="*/ 602484 w 1290665"/>
                  <a:gd name="connsiteY151" fmla="*/ 473868 h 504825"/>
                  <a:gd name="connsiteX152" fmla="*/ 588196 w 1290665"/>
                  <a:gd name="connsiteY152" fmla="*/ 461962 h 504825"/>
                  <a:gd name="connsiteX153" fmla="*/ 571528 w 1290665"/>
                  <a:gd name="connsiteY153" fmla="*/ 440531 h 504825"/>
                  <a:gd name="connsiteX154" fmla="*/ 562003 w 1290665"/>
                  <a:gd name="connsiteY154" fmla="*/ 428625 h 504825"/>
                  <a:gd name="connsiteX155" fmla="*/ 559621 w 1290665"/>
                  <a:gd name="connsiteY155" fmla="*/ 421481 h 504825"/>
                  <a:gd name="connsiteX156" fmla="*/ 552478 w 1290665"/>
                  <a:gd name="connsiteY156" fmla="*/ 414337 h 504825"/>
                  <a:gd name="connsiteX157" fmla="*/ 550096 w 1290665"/>
                  <a:gd name="connsiteY157" fmla="*/ 407193 h 504825"/>
                  <a:gd name="connsiteX158" fmla="*/ 497709 w 1290665"/>
                  <a:gd name="connsiteY158" fmla="*/ 397668 h 504825"/>
                  <a:gd name="connsiteX159" fmla="*/ 209578 w 1290665"/>
                  <a:gd name="connsiteY159" fmla="*/ 395287 h 504825"/>
                  <a:gd name="connsiteX160" fmla="*/ 188146 w 1290665"/>
                  <a:gd name="connsiteY160" fmla="*/ 392906 h 504825"/>
                  <a:gd name="connsiteX161" fmla="*/ 171478 w 1290665"/>
                  <a:gd name="connsiteY161" fmla="*/ 385762 h 504825"/>
                  <a:gd name="connsiteX162" fmla="*/ 140521 w 1290665"/>
                  <a:gd name="connsiteY162" fmla="*/ 378618 h 504825"/>
                  <a:gd name="connsiteX163" fmla="*/ 128615 w 1290665"/>
                  <a:gd name="connsiteY163" fmla="*/ 371475 h 504825"/>
                  <a:gd name="connsiteX164" fmla="*/ 119090 w 1290665"/>
                  <a:gd name="connsiteY164" fmla="*/ 369093 h 504825"/>
                  <a:gd name="connsiteX165" fmla="*/ 107184 w 1290665"/>
                  <a:gd name="connsiteY165" fmla="*/ 361950 h 504825"/>
                  <a:gd name="connsiteX166" fmla="*/ 90515 w 1290665"/>
                  <a:gd name="connsiteY166" fmla="*/ 357187 h 504825"/>
                  <a:gd name="connsiteX167" fmla="*/ 69084 w 1290665"/>
                  <a:gd name="connsiteY167" fmla="*/ 347662 h 504825"/>
                  <a:gd name="connsiteX168" fmla="*/ 61940 w 1290665"/>
                  <a:gd name="connsiteY168" fmla="*/ 345281 h 504825"/>
                  <a:gd name="connsiteX169" fmla="*/ 40509 w 1290665"/>
                  <a:gd name="connsiteY169" fmla="*/ 330993 h 504825"/>
                  <a:gd name="connsiteX170" fmla="*/ 26221 w 1290665"/>
                  <a:gd name="connsiteY170" fmla="*/ 321468 h 504825"/>
                  <a:gd name="connsiteX171" fmla="*/ 11934 w 1290665"/>
                  <a:gd name="connsiteY171" fmla="*/ 304800 h 504825"/>
                  <a:gd name="connsiteX172" fmla="*/ 9553 w 1290665"/>
                  <a:gd name="connsiteY172" fmla="*/ 297656 h 504825"/>
                  <a:gd name="connsiteX173" fmla="*/ 28 w 1290665"/>
                  <a:gd name="connsiteY173" fmla="*/ 280987 h 504825"/>
                  <a:gd name="connsiteX174" fmla="*/ 11934 w 1290665"/>
                  <a:gd name="connsiteY17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57178 w 1290665"/>
                  <a:gd name="connsiteY6" fmla="*/ 197643 h 504825"/>
                  <a:gd name="connsiteX7" fmla="*/ 64321 w 1290665"/>
                  <a:gd name="connsiteY7" fmla="*/ 192881 h 504825"/>
                  <a:gd name="connsiteX8" fmla="*/ 85753 w 1290665"/>
                  <a:gd name="connsiteY8" fmla="*/ 180975 h 504825"/>
                  <a:gd name="connsiteX9" fmla="*/ 107184 w 1290665"/>
                  <a:gd name="connsiteY9" fmla="*/ 171450 h 504825"/>
                  <a:gd name="connsiteX10" fmla="*/ 114328 w 1290665"/>
                  <a:gd name="connsiteY10" fmla="*/ 169068 h 504825"/>
                  <a:gd name="connsiteX11" fmla="*/ 138140 w 1290665"/>
                  <a:gd name="connsiteY11" fmla="*/ 152400 h 504825"/>
                  <a:gd name="connsiteX12" fmla="*/ 188146 w 1290665"/>
                  <a:gd name="connsiteY12" fmla="*/ 126206 h 504825"/>
                  <a:gd name="connsiteX13" fmla="*/ 209578 w 1290665"/>
                  <a:gd name="connsiteY13" fmla="*/ 116681 h 504825"/>
                  <a:gd name="connsiteX14" fmla="*/ 226246 w 1290665"/>
                  <a:gd name="connsiteY14" fmla="*/ 111918 h 504825"/>
                  <a:gd name="connsiteX15" fmla="*/ 233390 w 1290665"/>
                  <a:gd name="connsiteY15" fmla="*/ 107156 h 504825"/>
                  <a:gd name="connsiteX16" fmla="*/ 245296 w 1290665"/>
                  <a:gd name="connsiteY16" fmla="*/ 104775 h 504825"/>
                  <a:gd name="connsiteX17" fmla="*/ 264346 w 1290665"/>
                  <a:gd name="connsiteY17" fmla="*/ 100012 h 504825"/>
                  <a:gd name="connsiteX18" fmla="*/ 285778 w 1290665"/>
                  <a:gd name="connsiteY18" fmla="*/ 95250 h 504825"/>
                  <a:gd name="connsiteX19" fmla="*/ 331021 w 1290665"/>
                  <a:gd name="connsiteY19" fmla="*/ 90487 h 504825"/>
                  <a:gd name="connsiteX20" fmla="*/ 345309 w 1290665"/>
                  <a:gd name="connsiteY20" fmla="*/ 88106 h 504825"/>
                  <a:gd name="connsiteX21" fmla="*/ 369121 w 1290665"/>
                  <a:gd name="connsiteY21" fmla="*/ 83343 h 504825"/>
                  <a:gd name="connsiteX22" fmla="*/ 416746 w 1290665"/>
                  <a:gd name="connsiteY22" fmla="*/ 76200 h 504825"/>
                  <a:gd name="connsiteX23" fmla="*/ 526284 w 1290665"/>
                  <a:gd name="connsiteY23" fmla="*/ 78581 h 504825"/>
                  <a:gd name="connsiteX24" fmla="*/ 571528 w 1290665"/>
                  <a:gd name="connsiteY24" fmla="*/ 76200 h 504825"/>
                  <a:gd name="connsiteX25" fmla="*/ 578671 w 1290665"/>
                  <a:gd name="connsiteY25" fmla="*/ 73818 h 504825"/>
                  <a:gd name="connsiteX26" fmla="*/ 592959 w 1290665"/>
                  <a:gd name="connsiteY26" fmla="*/ 64293 h 504825"/>
                  <a:gd name="connsiteX27" fmla="*/ 600103 w 1290665"/>
                  <a:gd name="connsiteY27" fmla="*/ 59531 h 504825"/>
                  <a:gd name="connsiteX28" fmla="*/ 604865 w 1290665"/>
                  <a:gd name="connsiteY28" fmla="*/ 52387 h 504825"/>
                  <a:gd name="connsiteX29" fmla="*/ 612009 w 1290665"/>
                  <a:gd name="connsiteY29" fmla="*/ 38100 h 504825"/>
                  <a:gd name="connsiteX30" fmla="*/ 633440 w 1290665"/>
                  <a:gd name="connsiteY30" fmla="*/ 26193 h 504825"/>
                  <a:gd name="connsiteX31" fmla="*/ 640584 w 1290665"/>
                  <a:gd name="connsiteY31" fmla="*/ 19050 h 504825"/>
                  <a:gd name="connsiteX32" fmla="*/ 654871 w 1290665"/>
                  <a:gd name="connsiteY32" fmla="*/ 14287 h 504825"/>
                  <a:gd name="connsiteX33" fmla="*/ 671540 w 1290665"/>
                  <a:gd name="connsiteY33" fmla="*/ 9525 h 504825"/>
                  <a:gd name="connsiteX34" fmla="*/ 678684 w 1290665"/>
                  <a:gd name="connsiteY34" fmla="*/ 7143 h 504825"/>
                  <a:gd name="connsiteX35" fmla="*/ 685828 w 1290665"/>
                  <a:gd name="connsiteY35" fmla="*/ 2381 h 504825"/>
                  <a:gd name="connsiteX36" fmla="*/ 716784 w 1290665"/>
                  <a:gd name="connsiteY36" fmla="*/ 0 h 504825"/>
                  <a:gd name="connsiteX37" fmla="*/ 752503 w 1290665"/>
                  <a:gd name="connsiteY37" fmla="*/ 2381 h 504825"/>
                  <a:gd name="connsiteX38" fmla="*/ 759646 w 1290665"/>
                  <a:gd name="connsiteY38" fmla="*/ 7143 h 504825"/>
                  <a:gd name="connsiteX39" fmla="*/ 766790 w 1290665"/>
                  <a:gd name="connsiteY39" fmla="*/ 14287 h 504825"/>
                  <a:gd name="connsiteX40" fmla="*/ 781078 w 1290665"/>
                  <a:gd name="connsiteY40" fmla="*/ 33337 h 504825"/>
                  <a:gd name="connsiteX41" fmla="*/ 783459 w 1290665"/>
                  <a:gd name="connsiteY41" fmla="*/ 40481 h 504825"/>
                  <a:gd name="connsiteX42" fmla="*/ 797746 w 1290665"/>
                  <a:gd name="connsiteY42" fmla="*/ 50006 h 504825"/>
                  <a:gd name="connsiteX43" fmla="*/ 807271 w 1290665"/>
                  <a:gd name="connsiteY43" fmla="*/ 66675 h 504825"/>
                  <a:gd name="connsiteX44" fmla="*/ 809653 w 1290665"/>
                  <a:gd name="connsiteY44" fmla="*/ 73818 h 504825"/>
                  <a:gd name="connsiteX45" fmla="*/ 819178 w 1290665"/>
                  <a:gd name="connsiteY45" fmla="*/ 97631 h 504825"/>
                  <a:gd name="connsiteX46" fmla="*/ 819178 w 1290665"/>
                  <a:gd name="connsiteY46" fmla="*/ 145256 h 504825"/>
                  <a:gd name="connsiteX47" fmla="*/ 804890 w 1290665"/>
                  <a:gd name="connsiteY47" fmla="*/ 161925 h 504825"/>
                  <a:gd name="connsiteX48" fmla="*/ 800128 w 1290665"/>
                  <a:gd name="connsiteY48" fmla="*/ 176212 h 504825"/>
                  <a:gd name="connsiteX49" fmla="*/ 797746 w 1290665"/>
                  <a:gd name="connsiteY49" fmla="*/ 183356 h 504825"/>
                  <a:gd name="connsiteX50" fmla="*/ 802509 w 1290665"/>
                  <a:gd name="connsiteY50" fmla="*/ 190500 h 504825"/>
                  <a:gd name="connsiteX51" fmla="*/ 819178 w 1290665"/>
                  <a:gd name="connsiteY51" fmla="*/ 192881 h 504825"/>
                  <a:gd name="connsiteX52" fmla="*/ 826321 w 1290665"/>
                  <a:gd name="connsiteY52" fmla="*/ 195262 h 504825"/>
                  <a:gd name="connsiteX53" fmla="*/ 869184 w 1290665"/>
                  <a:gd name="connsiteY53" fmla="*/ 192881 h 504825"/>
                  <a:gd name="connsiteX54" fmla="*/ 1090640 w 1290665"/>
                  <a:gd name="connsiteY54" fmla="*/ 190500 h 504825"/>
                  <a:gd name="connsiteX55" fmla="*/ 1104928 w 1290665"/>
                  <a:gd name="connsiteY55" fmla="*/ 185737 h 504825"/>
                  <a:gd name="connsiteX56" fmla="*/ 1135884 w 1290665"/>
                  <a:gd name="connsiteY56" fmla="*/ 178593 h 504825"/>
                  <a:gd name="connsiteX57" fmla="*/ 1150171 w 1290665"/>
                  <a:gd name="connsiteY57" fmla="*/ 173831 h 504825"/>
                  <a:gd name="connsiteX58" fmla="*/ 1169221 w 1290665"/>
                  <a:gd name="connsiteY58" fmla="*/ 166687 h 504825"/>
                  <a:gd name="connsiteX59" fmla="*/ 1176365 w 1290665"/>
                  <a:gd name="connsiteY59" fmla="*/ 161925 h 504825"/>
                  <a:gd name="connsiteX60" fmla="*/ 1197796 w 1290665"/>
                  <a:gd name="connsiteY60" fmla="*/ 154781 h 504825"/>
                  <a:gd name="connsiteX61" fmla="*/ 1204940 w 1290665"/>
                  <a:gd name="connsiteY61" fmla="*/ 152400 h 504825"/>
                  <a:gd name="connsiteX62" fmla="*/ 1226371 w 1290665"/>
                  <a:gd name="connsiteY62" fmla="*/ 145256 h 504825"/>
                  <a:gd name="connsiteX63" fmla="*/ 1238278 w 1290665"/>
                  <a:gd name="connsiteY63" fmla="*/ 140493 h 504825"/>
                  <a:gd name="connsiteX64" fmla="*/ 1245421 w 1290665"/>
                  <a:gd name="connsiteY64" fmla="*/ 138112 h 504825"/>
                  <a:gd name="connsiteX65" fmla="*/ 1252565 w 1290665"/>
                  <a:gd name="connsiteY65" fmla="*/ 133350 h 504825"/>
                  <a:gd name="connsiteX66" fmla="*/ 1266853 w 1290665"/>
                  <a:gd name="connsiteY66" fmla="*/ 128587 h 504825"/>
                  <a:gd name="connsiteX67" fmla="*/ 1281140 w 1290665"/>
                  <a:gd name="connsiteY67" fmla="*/ 121443 h 504825"/>
                  <a:gd name="connsiteX68" fmla="*/ 1290665 w 1290665"/>
                  <a:gd name="connsiteY68" fmla="*/ 123825 h 504825"/>
                  <a:gd name="connsiteX69" fmla="*/ 1288284 w 1290665"/>
                  <a:gd name="connsiteY69" fmla="*/ 138112 h 504825"/>
                  <a:gd name="connsiteX70" fmla="*/ 1283521 w 1290665"/>
                  <a:gd name="connsiteY70" fmla="*/ 157162 h 504825"/>
                  <a:gd name="connsiteX71" fmla="*/ 1278759 w 1290665"/>
                  <a:gd name="connsiteY71" fmla="*/ 164306 h 504825"/>
                  <a:gd name="connsiteX72" fmla="*/ 1266853 w 1290665"/>
                  <a:gd name="connsiteY72" fmla="*/ 180975 h 504825"/>
                  <a:gd name="connsiteX73" fmla="*/ 1264471 w 1290665"/>
                  <a:gd name="connsiteY73" fmla="*/ 188118 h 504825"/>
                  <a:gd name="connsiteX74" fmla="*/ 1254946 w 1290665"/>
                  <a:gd name="connsiteY74" fmla="*/ 202406 h 504825"/>
                  <a:gd name="connsiteX75" fmla="*/ 1247803 w 1290665"/>
                  <a:gd name="connsiteY75" fmla="*/ 216693 h 504825"/>
                  <a:gd name="connsiteX76" fmla="*/ 1245421 w 1290665"/>
                  <a:gd name="connsiteY76" fmla="*/ 223837 h 504825"/>
                  <a:gd name="connsiteX77" fmla="*/ 1240659 w 1290665"/>
                  <a:gd name="connsiteY77" fmla="*/ 230981 h 504825"/>
                  <a:gd name="connsiteX78" fmla="*/ 1238278 w 1290665"/>
                  <a:gd name="connsiteY78" fmla="*/ 238125 h 504825"/>
                  <a:gd name="connsiteX79" fmla="*/ 1228753 w 1290665"/>
                  <a:gd name="connsiteY79" fmla="*/ 254793 h 504825"/>
                  <a:gd name="connsiteX80" fmla="*/ 1223990 w 1290665"/>
                  <a:gd name="connsiteY80" fmla="*/ 276225 h 504825"/>
                  <a:gd name="connsiteX81" fmla="*/ 1228753 w 1290665"/>
                  <a:gd name="connsiteY81" fmla="*/ 302418 h 504825"/>
                  <a:gd name="connsiteX82" fmla="*/ 1235896 w 1290665"/>
                  <a:gd name="connsiteY82" fmla="*/ 323850 h 504825"/>
                  <a:gd name="connsiteX83" fmla="*/ 1238278 w 1290665"/>
                  <a:gd name="connsiteY83" fmla="*/ 333375 h 504825"/>
                  <a:gd name="connsiteX84" fmla="*/ 1245421 w 1290665"/>
                  <a:gd name="connsiteY84" fmla="*/ 340518 h 504825"/>
                  <a:gd name="connsiteX85" fmla="*/ 1247803 w 1290665"/>
                  <a:gd name="connsiteY85" fmla="*/ 347662 h 504825"/>
                  <a:gd name="connsiteX86" fmla="*/ 1250184 w 1290665"/>
                  <a:gd name="connsiteY86" fmla="*/ 357187 h 504825"/>
                  <a:gd name="connsiteX87" fmla="*/ 1259709 w 1290665"/>
                  <a:gd name="connsiteY87" fmla="*/ 376237 h 504825"/>
                  <a:gd name="connsiteX88" fmla="*/ 1266853 w 1290665"/>
                  <a:gd name="connsiteY88" fmla="*/ 400050 h 504825"/>
                  <a:gd name="connsiteX89" fmla="*/ 1269234 w 1290665"/>
                  <a:gd name="connsiteY89" fmla="*/ 407193 h 504825"/>
                  <a:gd name="connsiteX90" fmla="*/ 1271615 w 1290665"/>
                  <a:gd name="connsiteY90" fmla="*/ 414337 h 504825"/>
                  <a:gd name="connsiteX91" fmla="*/ 1269234 w 1290665"/>
                  <a:gd name="connsiteY91" fmla="*/ 431006 h 504825"/>
                  <a:gd name="connsiteX92" fmla="*/ 1221609 w 1290665"/>
                  <a:gd name="connsiteY92" fmla="*/ 426243 h 504825"/>
                  <a:gd name="connsiteX93" fmla="*/ 1212084 w 1290665"/>
                  <a:gd name="connsiteY93" fmla="*/ 421481 h 504825"/>
                  <a:gd name="connsiteX94" fmla="*/ 1197796 w 1290665"/>
                  <a:gd name="connsiteY94" fmla="*/ 419100 h 504825"/>
                  <a:gd name="connsiteX95" fmla="*/ 1178746 w 1290665"/>
                  <a:gd name="connsiteY95" fmla="*/ 411956 h 504825"/>
                  <a:gd name="connsiteX96" fmla="*/ 1171603 w 1290665"/>
                  <a:gd name="connsiteY96" fmla="*/ 407193 h 504825"/>
                  <a:gd name="connsiteX97" fmla="*/ 1145409 w 1290665"/>
                  <a:gd name="connsiteY97" fmla="*/ 397668 h 504825"/>
                  <a:gd name="connsiteX98" fmla="*/ 1131121 w 1290665"/>
                  <a:gd name="connsiteY98" fmla="*/ 395287 h 504825"/>
                  <a:gd name="connsiteX99" fmla="*/ 1121596 w 1290665"/>
                  <a:gd name="connsiteY99" fmla="*/ 390525 h 504825"/>
                  <a:gd name="connsiteX100" fmla="*/ 1109690 w 1290665"/>
                  <a:gd name="connsiteY100" fmla="*/ 388143 h 504825"/>
                  <a:gd name="connsiteX101" fmla="*/ 1100165 w 1290665"/>
                  <a:gd name="connsiteY101" fmla="*/ 385762 h 504825"/>
                  <a:gd name="connsiteX102" fmla="*/ 1088259 w 1290665"/>
                  <a:gd name="connsiteY102" fmla="*/ 381000 h 504825"/>
                  <a:gd name="connsiteX103" fmla="*/ 1078734 w 1290665"/>
                  <a:gd name="connsiteY103" fmla="*/ 378618 h 504825"/>
                  <a:gd name="connsiteX104" fmla="*/ 1071590 w 1290665"/>
                  <a:gd name="connsiteY104" fmla="*/ 376237 h 504825"/>
                  <a:gd name="connsiteX105" fmla="*/ 1062065 w 1290665"/>
                  <a:gd name="connsiteY105" fmla="*/ 373856 h 504825"/>
                  <a:gd name="connsiteX106" fmla="*/ 1047778 w 1290665"/>
                  <a:gd name="connsiteY106" fmla="*/ 369093 h 504825"/>
                  <a:gd name="connsiteX107" fmla="*/ 1038253 w 1290665"/>
                  <a:gd name="connsiteY107" fmla="*/ 366712 h 504825"/>
                  <a:gd name="connsiteX108" fmla="*/ 1023965 w 1290665"/>
                  <a:gd name="connsiteY108" fmla="*/ 361950 h 504825"/>
                  <a:gd name="connsiteX109" fmla="*/ 1012059 w 1290665"/>
                  <a:gd name="connsiteY109" fmla="*/ 359568 h 504825"/>
                  <a:gd name="connsiteX110" fmla="*/ 1004915 w 1290665"/>
                  <a:gd name="connsiteY110" fmla="*/ 357187 h 504825"/>
                  <a:gd name="connsiteX111" fmla="*/ 988246 w 1290665"/>
                  <a:gd name="connsiteY111" fmla="*/ 354806 h 504825"/>
                  <a:gd name="connsiteX112" fmla="*/ 964434 w 1290665"/>
                  <a:gd name="connsiteY112" fmla="*/ 350043 h 504825"/>
                  <a:gd name="connsiteX113" fmla="*/ 933478 w 1290665"/>
                  <a:gd name="connsiteY113" fmla="*/ 347662 h 504825"/>
                  <a:gd name="connsiteX114" fmla="*/ 909665 w 1290665"/>
                  <a:gd name="connsiteY114" fmla="*/ 385762 h 504825"/>
                  <a:gd name="connsiteX115" fmla="*/ 912046 w 1290665"/>
                  <a:gd name="connsiteY115" fmla="*/ 392906 h 504825"/>
                  <a:gd name="connsiteX116" fmla="*/ 909665 w 1290665"/>
                  <a:gd name="connsiteY116" fmla="*/ 428625 h 504825"/>
                  <a:gd name="connsiteX117" fmla="*/ 904903 w 1290665"/>
                  <a:gd name="connsiteY117" fmla="*/ 442912 h 504825"/>
                  <a:gd name="connsiteX118" fmla="*/ 890615 w 1290665"/>
                  <a:gd name="connsiteY118" fmla="*/ 454818 h 504825"/>
                  <a:gd name="connsiteX119" fmla="*/ 885853 w 1290665"/>
                  <a:gd name="connsiteY119" fmla="*/ 461962 h 504825"/>
                  <a:gd name="connsiteX120" fmla="*/ 878709 w 1290665"/>
                  <a:gd name="connsiteY120" fmla="*/ 466725 h 504825"/>
                  <a:gd name="connsiteX121" fmla="*/ 869184 w 1290665"/>
                  <a:gd name="connsiteY121" fmla="*/ 473868 h 504825"/>
                  <a:gd name="connsiteX122" fmla="*/ 862040 w 1290665"/>
                  <a:gd name="connsiteY122" fmla="*/ 478631 h 504825"/>
                  <a:gd name="connsiteX123" fmla="*/ 847753 w 1290665"/>
                  <a:gd name="connsiteY123" fmla="*/ 483393 h 504825"/>
                  <a:gd name="connsiteX124" fmla="*/ 838228 w 1290665"/>
                  <a:gd name="connsiteY124" fmla="*/ 488156 h 504825"/>
                  <a:gd name="connsiteX125" fmla="*/ 823940 w 1290665"/>
                  <a:gd name="connsiteY125" fmla="*/ 497681 h 504825"/>
                  <a:gd name="connsiteX126" fmla="*/ 814415 w 1290665"/>
                  <a:gd name="connsiteY126" fmla="*/ 500062 h 504825"/>
                  <a:gd name="connsiteX127" fmla="*/ 797746 w 1290665"/>
                  <a:gd name="connsiteY127" fmla="*/ 504825 h 504825"/>
                  <a:gd name="connsiteX128" fmla="*/ 771553 w 1290665"/>
                  <a:gd name="connsiteY128" fmla="*/ 502443 h 504825"/>
                  <a:gd name="connsiteX129" fmla="*/ 757265 w 1290665"/>
                  <a:gd name="connsiteY129" fmla="*/ 488156 h 504825"/>
                  <a:gd name="connsiteX130" fmla="*/ 745359 w 1290665"/>
                  <a:gd name="connsiteY130" fmla="*/ 473868 h 504825"/>
                  <a:gd name="connsiteX131" fmla="*/ 738215 w 1290665"/>
                  <a:gd name="connsiteY131" fmla="*/ 466725 h 504825"/>
                  <a:gd name="connsiteX132" fmla="*/ 731071 w 1290665"/>
                  <a:gd name="connsiteY132" fmla="*/ 452437 h 504825"/>
                  <a:gd name="connsiteX133" fmla="*/ 728690 w 1290665"/>
                  <a:gd name="connsiteY133" fmla="*/ 445293 h 504825"/>
                  <a:gd name="connsiteX134" fmla="*/ 723928 w 1290665"/>
                  <a:gd name="connsiteY134" fmla="*/ 435768 h 504825"/>
                  <a:gd name="connsiteX135" fmla="*/ 716784 w 1290665"/>
                  <a:gd name="connsiteY135" fmla="*/ 421481 h 504825"/>
                  <a:gd name="connsiteX136" fmla="*/ 714403 w 1290665"/>
                  <a:gd name="connsiteY136" fmla="*/ 392906 h 504825"/>
                  <a:gd name="connsiteX137" fmla="*/ 702496 w 1290665"/>
                  <a:gd name="connsiteY137" fmla="*/ 383381 h 504825"/>
                  <a:gd name="connsiteX138" fmla="*/ 690590 w 1290665"/>
                  <a:gd name="connsiteY138" fmla="*/ 378618 h 504825"/>
                  <a:gd name="connsiteX139" fmla="*/ 683446 w 1290665"/>
                  <a:gd name="connsiteY139" fmla="*/ 381000 h 504825"/>
                  <a:gd name="connsiteX140" fmla="*/ 681065 w 1290665"/>
                  <a:gd name="connsiteY140" fmla="*/ 390525 h 504825"/>
                  <a:gd name="connsiteX141" fmla="*/ 688209 w 1290665"/>
                  <a:gd name="connsiteY141" fmla="*/ 411956 h 504825"/>
                  <a:gd name="connsiteX142" fmla="*/ 690590 w 1290665"/>
                  <a:gd name="connsiteY142" fmla="*/ 423862 h 504825"/>
                  <a:gd name="connsiteX143" fmla="*/ 692971 w 1290665"/>
                  <a:gd name="connsiteY143" fmla="*/ 431006 h 504825"/>
                  <a:gd name="connsiteX144" fmla="*/ 690590 w 1290665"/>
                  <a:gd name="connsiteY144" fmla="*/ 464343 h 504825"/>
                  <a:gd name="connsiteX145" fmla="*/ 688209 w 1290665"/>
                  <a:gd name="connsiteY145" fmla="*/ 471487 h 504825"/>
                  <a:gd name="connsiteX146" fmla="*/ 666778 w 1290665"/>
                  <a:gd name="connsiteY146" fmla="*/ 483393 h 504825"/>
                  <a:gd name="connsiteX147" fmla="*/ 659634 w 1290665"/>
                  <a:gd name="connsiteY147" fmla="*/ 488156 h 504825"/>
                  <a:gd name="connsiteX148" fmla="*/ 619153 w 1290665"/>
                  <a:gd name="connsiteY148" fmla="*/ 485775 h 504825"/>
                  <a:gd name="connsiteX149" fmla="*/ 612009 w 1290665"/>
                  <a:gd name="connsiteY149" fmla="*/ 481012 h 504825"/>
                  <a:gd name="connsiteX150" fmla="*/ 602484 w 1290665"/>
                  <a:gd name="connsiteY150" fmla="*/ 473868 h 504825"/>
                  <a:gd name="connsiteX151" fmla="*/ 588196 w 1290665"/>
                  <a:gd name="connsiteY151" fmla="*/ 461962 h 504825"/>
                  <a:gd name="connsiteX152" fmla="*/ 571528 w 1290665"/>
                  <a:gd name="connsiteY152" fmla="*/ 440531 h 504825"/>
                  <a:gd name="connsiteX153" fmla="*/ 562003 w 1290665"/>
                  <a:gd name="connsiteY153" fmla="*/ 428625 h 504825"/>
                  <a:gd name="connsiteX154" fmla="*/ 559621 w 1290665"/>
                  <a:gd name="connsiteY154" fmla="*/ 421481 h 504825"/>
                  <a:gd name="connsiteX155" fmla="*/ 552478 w 1290665"/>
                  <a:gd name="connsiteY155" fmla="*/ 414337 h 504825"/>
                  <a:gd name="connsiteX156" fmla="*/ 550096 w 1290665"/>
                  <a:gd name="connsiteY156" fmla="*/ 407193 h 504825"/>
                  <a:gd name="connsiteX157" fmla="*/ 497709 w 1290665"/>
                  <a:gd name="connsiteY157" fmla="*/ 397668 h 504825"/>
                  <a:gd name="connsiteX158" fmla="*/ 209578 w 1290665"/>
                  <a:gd name="connsiteY158" fmla="*/ 395287 h 504825"/>
                  <a:gd name="connsiteX159" fmla="*/ 188146 w 1290665"/>
                  <a:gd name="connsiteY159" fmla="*/ 392906 h 504825"/>
                  <a:gd name="connsiteX160" fmla="*/ 171478 w 1290665"/>
                  <a:gd name="connsiteY160" fmla="*/ 385762 h 504825"/>
                  <a:gd name="connsiteX161" fmla="*/ 140521 w 1290665"/>
                  <a:gd name="connsiteY161" fmla="*/ 378618 h 504825"/>
                  <a:gd name="connsiteX162" fmla="*/ 128615 w 1290665"/>
                  <a:gd name="connsiteY162" fmla="*/ 371475 h 504825"/>
                  <a:gd name="connsiteX163" fmla="*/ 119090 w 1290665"/>
                  <a:gd name="connsiteY163" fmla="*/ 369093 h 504825"/>
                  <a:gd name="connsiteX164" fmla="*/ 107184 w 1290665"/>
                  <a:gd name="connsiteY164" fmla="*/ 361950 h 504825"/>
                  <a:gd name="connsiteX165" fmla="*/ 90515 w 1290665"/>
                  <a:gd name="connsiteY165" fmla="*/ 357187 h 504825"/>
                  <a:gd name="connsiteX166" fmla="*/ 69084 w 1290665"/>
                  <a:gd name="connsiteY166" fmla="*/ 347662 h 504825"/>
                  <a:gd name="connsiteX167" fmla="*/ 61940 w 1290665"/>
                  <a:gd name="connsiteY167" fmla="*/ 345281 h 504825"/>
                  <a:gd name="connsiteX168" fmla="*/ 40509 w 1290665"/>
                  <a:gd name="connsiteY168" fmla="*/ 330993 h 504825"/>
                  <a:gd name="connsiteX169" fmla="*/ 26221 w 1290665"/>
                  <a:gd name="connsiteY169" fmla="*/ 321468 h 504825"/>
                  <a:gd name="connsiteX170" fmla="*/ 11934 w 1290665"/>
                  <a:gd name="connsiteY170" fmla="*/ 304800 h 504825"/>
                  <a:gd name="connsiteX171" fmla="*/ 9553 w 1290665"/>
                  <a:gd name="connsiteY171" fmla="*/ 297656 h 504825"/>
                  <a:gd name="connsiteX172" fmla="*/ 28 w 1290665"/>
                  <a:gd name="connsiteY172" fmla="*/ 280987 h 504825"/>
                  <a:gd name="connsiteX173" fmla="*/ 11934 w 1290665"/>
                  <a:gd name="connsiteY17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42890 w 1290665"/>
                  <a:gd name="connsiteY5" fmla="*/ 207168 h 504825"/>
                  <a:gd name="connsiteX6" fmla="*/ 64321 w 1290665"/>
                  <a:gd name="connsiteY6" fmla="*/ 192881 h 504825"/>
                  <a:gd name="connsiteX7" fmla="*/ 85753 w 1290665"/>
                  <a:gd name="connsiteY7" fmla="*/ 180975 h 504825"/>
                  <a:gd name="connsiteX8" fmla="*/ 107184 w 1290665"/>
                  <a:gd name="connsiteY8" fmla="*/ 171450 h 504825"/>
                  <a:gd name="connsiteX9" fmla="*/ 114328 w 1290665"/>
                  <a:gd name="connsiteY9" fmla="*/ 169068 h 504825"/>
                  <a:gd name="connsiteX10" fmla="*/ 138140 w 1290665"/>
                  <a:gd name="connsiteY10" fmla="*/ 152400 h 504825"/>
                  <a:gd name="connsiteX11" fmla="*/ 188146 w 1290665"/>
                  <a:gd name="connsiteY11" fmla="*/ 126206 h 504825"/>
                  <a:gd name="connsiteX12" fmla="*/ 209578 w 1290665"/>
                  <a:gd name="connsiteY12" fmla="*/ 116681 h 504825"/>
                  <a:gd name="connsiteX13" fmla="*/ 226246 w 1290665"/>
                  <a:gd name="connsiteY13" fmla="*/ 111918 h 504825"/>
                  <a:gd name="connsiteX14" fmla="*/ 233390 w 1290665"/>
                  <a:gd name="connsiteY14" fmla="*/ 107156 h 504825"/>
                  <a:gd name="connsiteX15" fmla="*/ 245296 w 1290665"/>
                  <a:gd name="connsiteY15" fmla="*/ 104775 h 504825"/>
                  <a:gd name="connsiteX16" fmla="*/ 264346 w 1290665"/>
                  <a:gd name="connsiteY16" fmla="*/ 100012 h 504825"/>
                  <a:gd name="connsiteX17" fmla="*/ 285778 w 1290665"/>
                  <a:gd name="connsiteY17" fmla="*/ 95250 h 504825"/>
                  <a:gd name="connsiteX18" fmla="*/ 331021 w 1290665"/>
                  <a:gd name="connsiteY18" fmla="*/ 90487 h 504825"/>
                  <a:gd name="connsiteX19" fmla="*/ 345309 w 1290665"/>
                  <a:gd name="connsiteY19" fmla="*/ 88106 h 504825"/>
                  <a:gd name="connsiteX20" fmla="*/ 369121 w 1290665"/>
                  <a:gd name="connsiteY20" fmla="*/ 83343 h 504825"/>
                  <a:gd name="connsiteX21" fmla="*/ 416746 w 1290665"/>
                  <a:gd name="connsiteY21" fmla="*/ 76200 h 504825"/>
                  <a:gd name="connsiteX22" fmla="*/ 526284 w 1290665"/>
                  <a:gd name="connsiteY22" fmla="*/ 78581 h 504825"/>
                  <a:gd name="connsiteX23" fmla="*/ 571528 w 1290665"/>
                  <a:gd name="connsiteY23" fmla="*/ 76200 h 504825"/>
                  <a:gd name="connsiteX24" fmla="*/ 578671 w 1290665"/>
                  <a:gd name="connsiteY24" fmla="*/ 73818 h 504825"/>
                  <a:gd name="connsiteX25" fmla="*/ 592959 w 1290665"/>
                  <a:gd name="connsiteY25" fmla="*/ 64293 h 504825"/>
                  <a:gd name="connsiteX26" fmla="*/ 600103 w 1290665"/>
                  <a:gd name="connsiteY26" fmla="*/ 59531 h 504825"/>
                  <a:gd name="connsiteX27" fmla="*/ 604865 w 1290665"/>
                  <a:gd name="connsiteY27" fmla="*/ 52387 h 504825"/>
                  <a:gd name="connsiteX28" fmla="*/ 612009 w 1290665"/>
                  <a:gd name="connsiteY28" fmla="*/ 38100 h 504825"/>
                  <a:gd name="connsiteX29" fmla="*/ 633440 w 1290665"/>
                  <a:gd name="connsiteY29" fmla="*/ 26193 h 504825"/>
                  <a:gd name="connsiteX30" fmla="*/ 640584 w 1290665"/>
                  <a:gd name="connsiteY30" fmla="*/ 19050 h 504825"/>
                  <a:gd name="connsiteX31" fmla="*/ 654871 w 1290665"/>
                  <a:gd name="connsiteY31" fmla="*/ 14287 h 504825"/>
                  <a:gd name="connsiteX32" fmla="*/ 671540 w 1290665"/>
                  <a:gd name="connsiteY32" fmla="*/ 9525 h 504825"/>
                  <a:gd name="connsiteX33" fmla="*/ 678684 w 1290665"/>
                  <a:gd name="connsiteY33" fmla="*/ 7143 h 504825"/>
                  <a:gd name="connsiteX34" fmla="*/ 685828 w 1290665"/>
                  <a:gd name="connsiteY34" fmla="*/ 2381 h 504825"/>
                  <a:gd name="connsiteX35" fmla="*/ 716784 w 1290665"/>
                  <a:gd name="connsiteY35" fmla="*/ 0 h 504825"/>
                  <a:gd name="connsiteX36" fmla="*/ 752503 w 1290665"/>
                  <a:gd name="connsiteY36" fmla="*/ 2381 h 504825"/>
                  <a:gd name="connsiteX37" fmla="*/ 759646 w 1290665"/>
                  <a:gd name="connsiteY37" fmla="*/ 7143 h 504825"/>
                  <a:gd name="connsiteX38" fmla="*/ 766790 w 1290665"/>
                  <a:gd name="connsiteY38" fmla="*/ 14287 h 504825"/>
                  <a:gd name="connsiteX39" fmla="*/ 781078 w 1290665"/>
                  <a:gd name="connsiteY39" fmla="*/ 33337 h 504825"/>
                  <a:gd name="connsiteX40" fmla="*/ 783459 w 1290665"/>
                  <a:gd name="connsiteY40" fmla="*/ 40481 h 504825"/>
                  <a:gd name="connsiteX41" fmla="*/ 797746 w 1290665"/>
                  <a:gd name="connsiteY41" fmla="*/ 50006 h 504825"/>
                  <a:gd name="connsiteX42" fmla="*/ 807271 w 1290665"/>
                  <a:gd name="connsiteY42" fmla="*/ 66675 h 504825"/>
                  <a:gd name="connsiteX43" fmla="*/ 809653 w 1290665"/>
                  <a:gd name="connsiteY43" fmla="*/ 73818 h 504825"/>
                  <a:gd name="connsiteX44" fmla="*/ 819178 w 1290665"/>
                  <a:gd name="connsiteY44" fmla="*/ 97631 h 504825"/>
                  <a:gd name="connsiteX45" fmla="*/ 819178 w 1290665"/>
                  <a:gd name="connsiteY45" fmla="*/ 145256 h 504825"/>
                  <a:gd name="connsiteX46" fmla="*/ 804890 w 1290665"/>
                  <a:gd name="connsiteY46" fmla="*/ 161925 h 504825"/>
                  <a:gd name="connsiteX47" fmla="*/ 800128 w 1290665"/>
                  <a:gd name="connsiteY47" fmla="*/ 176212 h 504825"/>
                  <a:gd name="connsiteX48" fmla="*/ 797746 w 1290665"/>
                  <a:gd name="connsiteY48" fmla="*/ 183356 h 504825"/>
                  <a:gd name="connsiteX49" fmla="*/ 802509 w 1290665"/>
                  <a:gd name="connsiteY49" fmla="*/ 190500 h 504825"/>
                  <a:gd name="connsiteX50" fmla="*/ 819178 w 1290665"/>
                  <a:gd name="connsiteY50" fmla="*/ 192881 h 504825"/>
                  <a:gd name="connsiteX51" fmla="*/ 826321 w 1290665"/>
                  <a:gd name="connsiteY51" fmla="*/ 195262 h 504825"/>
                  <a:gd name="connsiteX52" fmla="*/ 869184 w 1290665"/>
                  <a:gd name="connsiteY52" fmla="*/ 192881 h 504825"/>
                  <a:gd name="connsiteX53" fmla="*/ 1090640 w 1290665"/>
                  <a:gd name="connsiteY53" fmla="*/ 190500 h 504825"/>
                  <a:gd name="connsiteX54" fmla="*/ 1104928 w 1290665"/>
                  <a:gd name="connsiteY54" fmla="*/ 185737 h 504825"/>
                  <a:gd name="connsiteX55" fmla="*/ 1135884 w 1290665"/>
                  <a:gd name="connsiteY55" fmla="*/ 178593 h 504825"/>
                  <a:gd name="connsiteX56" fmla="*/ 1150171 w 1290665"/>
                  <a:gd name="connsiteY56" fmla="*/ 173831 h 504825"/>
                  <a:gd name="connsiteX57" fmla="*/ 1169221 w 1290665"/>
                  <a:gd name="connsiteY57" fmla="*/ 166687 h 504825"/>
                  <a:gd name="connsiteX58" fmla="*/ 1176365 w 1290665"/>
                  <a:gd name="connsiteY58" fmla="*/ 161925 h 504825"/>
                  <a:gd name="connsiteX59" fmla="*/ 1197796 w 1290665"/>
                  <a:gd name="connsiteY59" fmla="*/ 154781 h 504825"/>
                  <a:gd name="connsiteX60" fmla="*/ 1204940 w 1290665"/>
                  <a:gd name="connsiteY60" fmla="*/ 152400 h 504825"/>
                  <a:gd name="connsiteX61" fmla="*/ 1226371 w 1290665"/>
                  <a:gd name="connsiteY61" fmla="*/ 145256 h 504825"/>
                  <a:gd name="connsiteX62" fmla="*/ 1238278 w 1290665"/>
                  <a:gd name="connsiteY62" fmla="*/ 140493 h 504825"/>
                  <a:gd name="connsiteX63" fmla="*/ 1245421 w 1290665"/>
                  <a:gd name="connsiteY63" fmla="*/ 138112 h 504825"/>
                  <a:gd name="connsiteX64" fmla="*/ 1252565 w 1290665"/>
                  <a:gd name="connsiteY64" fmla="*/ 133350 h 504825"/>
                  <a:gd name="connsiteX65" fmla="*/ 1266853 w 1290665"/>
                  <a:gd name="connsiteY65" fmla="*/ 128587 h 504825"/>
                  <a:gd name="connsiteX66" fmla="*/ 1281140 w 1290665"/>
                  <a:gd name="connsiteY66" fmla="*/ 121443 h 504825"/>
                  <a:gd name="connsiteX67" fmla="*/ 1290665 w 1290665"/>
                  <a:gd name="connsiteY67" fmla="*/ 123825 h 504825"/>
                  <a:gd name="connsiteX68" fmla="*/ 1288284 w 1290665"/>
                  <a:gd name="connsiteY68" fmla="*/ 138112 h 504825"/>
                  <a:gd name="connsiteX69" fmla="*/ 1283521 w 1290665"/>
                  <a:gd name="connsiteY69" fmla="*/ 157162 h 504825"/>
                  <a:gd name="connsiteX70" fmla="*/ 1278759 w 1290665"/>
                  <a:gd name="connsiteY70" fmla="*/ 164306 h 504825"/>
                  <a:gd name="connsiteX71" fmla="*/ 1266853 w 1290665"/>
                  <a:gd name="connsiteY71" fmla="*/ 180975 h 504825"/>
                  <a:gd name="connsiteX72" fmla="*/ 1264471 w 1290665"/>
                  <a:gd name="connsiteY72" fmla="*/ 188118 h 504825"/>
                  <a:gd name="connsiteX73" fmla="*/ 1254946 w 1290665"/>
                  <a:gd name="connsiteY73" fmla="*/ 202406 h 504825"/>
                  <a:gd name="connsiteX74" fmla="*/ 1247803 w 1290665"/>
                  <a:gd name="connsiteY74" fmla="*/ 216693 h 504825"/>
                  <a:gd name="connsiteX75" fmla="*/ 1245421 w 1290665"/>
                  <a:gd name="connsiteY75" fmla="*/ 223837 h 504825"/>
                  <a:gd name="connsiteX76" fmla="*/ 1240659 w 1290665"/>
                  <a:gd name="connsiteY76" fmla="*/ 230981 h 504825"/>
                  <a:gd name="connsiteX77" fmla="*/ 1238278 w 1290665"/>
                  <a:gd name="connsiteY77" fmla="*/ 238125 h 504825"/>
                  <a:gd name="connsiteX78" fmla="*/ 1228753 w 1290665"/>
                  <a:gd name="connsiteY78" fmla="*/ 254793 h 504825"/>
                  <a:gd name="connsiteX79" fmla="*/ 1223990 w 1290665"/>
                  <a:gd name="connsiteY79" fmla="*/ 276225 h 504825"/>
                  <a:gd name="connsiteX80" fmla="*/ 1228753 w 1290665"/>
                  <a:gd name="connsiteY80" fmla="*/ 302418 h 504825"/>
                  <a:gd name="connsiteX81" fmla="*/ 1235896 w 1290665"/>
                  <a:gd name="connsiteY81" fmla="*/ 323850 h 504825"/>
                  <a:gd name="connsiteX82" fmla="*/ 1238278 w 1290665"/>
                  <a:gd name="connsiteY82" fmla="*/ 333375 h 504825"/>
                  <a:gd name="connsiteX83" fmla="*/ 1245421 w 1290665"/>
                  <a:gd name="connsiteY83" fmla="*/ 340518 h 504825"/>
                  <a:gd name="connsiteX84" fmla="*/ 1247803 w 1290665"/>
                  <a:gd name="connsiteY84" fmla="*/ 347662 h 504825"/>
                  <a:gd name="connsiteX85" fmla="*/ 1250184 w 1290665"/>
                  <a:gd name="connsiteY85" fmla="*/ 357187 h 504825"/>
                  <a:gd name="connsiteX86" fmla="*/ 1259709 w 1290665"/>
                  <a:gd name="connsiteY86" fmla="*/ 376237 h 504825"/>
                  <a:gd name="connsiteX87" fmla="*/ 1266853 w 1290665"/>
                  <a:gd name="connsiteY87" fmla="*/ 400050 h 504825"/>
                  <a:gd name="connsiteX88" fmla="*/ 1269234 w 1290665"/>
                  <a:gd name="connsiteY88" fmla="*/ 407193 h 504825"/>
                  <a:gd name="connsiteX89" fmla="*/ 1271615 w 1290665"/>
                  <a:gd name="connsiteY89" fmla="*/ 414337 h 504825"/>
                  <a:gd name="connsiteX90" fmla="*/ 1269234 w 1290665"/>
                  <a:gd name="connsiteY90" fmla="*/ 431006 h 504825"/>
                  <a:gd name="connsiteX91" fmla="*/ 1221609 w 1290665"/>
                  <a:gd name="connsiteY91" fmla="*/ 426243 h 504825"/>
                  <a:gd name="connsiteX92" fmla="*/ 1212084 w 1290665"/>
                  <a:gd name="connsiteY92" fmla="*/ 421481 h 504825"/>
                  <a:gd name="connsiteX93" fmla="*/ 1197796 w 1290665"/>
                  <a:gd name="connsiteY93" fmla="*/ 419100 h 504825"/>
                  <a:gd name="connsiteX94" fmla="*/ 1178746 w 1290665"/>
                  <a:gd name="connsiteY94" fmla="*/ 411956 h 504825"/>
                  <a:gd name="connsiteX95" fmla="*/ 1171603 w 1290665"/>
                  <a:gd name="connsiteY95" fmla="*/ 407193 h 504825"/>
                  <a:gd name="connsiteX96" fmla="*/ 1145409 w 1290665"/>
                  <a:gd name="connsiteY96" fmla="*/ 397668 h 504825"/>
                  <a:gd name="connsiteX97" fmla="*/ 1131121 w 1290665"/>
                  <a:gd name="connsiteY97" fmla="*/ 395287 h 504825"/>
                  <a:gd name="connsiteX98" fmla="*/ 1121596 w 1290665"/>
                  <a:gd name="connsiteY98" fmla="*/ 390525 h 504825"/>
                  <a:gd name="connsiteX99" fmla="*/ 1109690 w 1290665"/>
                  <a:gd name="connsiteY99" fmla="*/ 388143 h 504825"/>
                  <a:gd name="connsiteX100" fmla="*/ 1100165 w 1290665"/>
                  <a:gd name="connsiteY100" fmla="*/ 385762 h 504825"/>
                  <a:gd name="connsiteX101" fmla="*/ 1088259 w 1290665"/>
                  <a:gd name="connsiteY101" fmla="*/ 381000 h 504825"/>
                  <a:gd name="connsiteX102" fmla="*/ 1078734 w 1290665"/>
                  <a:gd name="connsiteY102" fmla="*/ 378618 h 504825"/>
                  <a:gd name="connsiteX103" fmla="*/ 1071590 w 1290665"/>
                  <a:gd name="connsiteY103" fmla="*/ 376237 h 504825"/>
                  <a:gd name="connsiteX104" fmla="*/ 1062065 w 1290665"/>
                  <a:gd name="connsiteY104" fmla="*/ 373856 h 504825"/>
                  <a:gd name="connsiteX105" fmla="*/ 1047778 w 1290665"/>
                  <a:gd name="connsiteY105" fmla="*/ 369093 h 504825"/>
                  <a:gd name="connsiteX106" fmla="*/ 1038253 w 1290665"/>
                  <a:gd name="connsiteY106" fmla="*/ 366712 h 504825"/>
                  <a:gd name="connsiteX107" fmla="*/ 1023965 w 1290665"/>
                  <a:gd name="connsiteY107" fmla="*/ 361950 h 504825"/>
                  <a:gd name="connsiteX108" fmla="*/ 1012059 w 1290665"/>
                  <a:gd name="connsiteY108" fmla="*/ 359568 h 504825"/>
                  <a:gd name="connsiteX109" fmla="*/ 1004915 w 1290665"/>
                  <a:gd name="connsiteY109" fmla="*/ 357187 h 504825"/>
                  <a:gd name="connsiteX110" fmla="*/ 988246 w 1290665"/>
                  <a:gd name="connsiteY110" fmla="*/ 354806 h 504825"/>
                  <a:gd name="connsiteX111" fmla="*/ 964434 w 1290665"/>
                  <a:gd name="connsiteY111" fmla="*/ 350043 h 504825"/>
                  <a:gd name="connsiteX112" fmla="*/ 933478 w 1290665"/>
                  <a:gd name="connsiteY112" fmla="*/ 347662 h 504825"/>
                  <a:gd name="connsiteX113" fmla="*/ 909665 w 1290665"/>
                  <a:gd name="connsiteY113" fmla="*/ 385762 h 504825"/>
                  <a:gd name="connsiteX114" fmla="*/ 912046 w 1290665"/>
                  <a:gd name="connsiteY114" fmla="*/ 392906 h 504825"/>
                  <a:gd name="connsiteX115" fmla="*/ 909665 w 1290665"/>
                  <a:gd name="connsiteY115" fmla="*/ 428625 h 504825"/>
                  <a:gd name="connsiteX116" fmla="*/ 904903 w 1290665"/>
                  <a:gd name="connsiteY116" fmla="*/ 442912 h 504825"/>
                  <a:gd name="connsiteX117" fmla="*/ 890615 w 1290665"/>
                  <a:gd name="connsiteY117" fmla="*/ 454818 h 504825"/>
                  <a:gd name="connsiteX118" fmla="*/ 885853 w 1290665"/>
                  <a:gd name="connsiteY118" fmla="*/ 461962 h 504825"/>
                  <a:gd name="connsiteX119" fmla="*/ 878709 w 1290665"/>
                  <a:gd name="connsiteY119" fmla="*/ 466725 h 504825"/>
                  <a:gd name="connsiteX120" fmla="*/ 869184 w 1290665"/>
                  <a:gd name="connsiteY120" fmla="*/ 473868 h 504825"/>
                  <a:gd name="connsiteX121" fmla="*/ 862040 w 1290665"/>
                  <a:gd name="connsiteY121" fmla="*/ 478631 h 504825"/>
                  <a:gd name="connsiteX122" fmla="*/ 847753 w 1290665"/>
                  <a:gd name="connsiteY122" fmla="*/ 483393 h 504825"/>
                  <a:gd name="connsiteX123" fmla="*/ 838228 w 1290665"/>
                  <a:gd name="connsiteY123" fmla="*/ 488156 h 504825"/>
                  <a:gd name="connsiteX124" fmla="*/ 823940 w 1290665"/>
                  <a:gd name="connsiteY124" fmla="*/ 497681 h 504825"/>
                  <a:gd name="connsiteX125" fmla="*/ 814415 w 1290665"/>
                  <a:gd name="connsiteY125" fmla="*/ 500062 h 504825"/>
                  <a:gd name="connsiteX126" fmla="*/ 797746 w 1290665"/>
                  <a:gd name="connsiteY126" fmla="*/ 504825 h 504825"/>
                  <a:gd name="connsiteX127" fmla="*/ 771553 w 1290665"/>
                  <a:gd name="connsiteY127" fmla="*/ 502443 h 504825"/>
                  <a:gd name="connsiteX128" fmla="*/ 757265 w 1290665"/>
                  <a:gd name="connsiteY128" fmla="*/ 488156 h 504825"/>
                  <a:gd name="connsiteX129" fmla="*/ 745359 w 1290665"/>
                  <a:gd name="connsiteY129" fmla="*/ 473868 h 504825"/>
                  <a:gd name="connsiteX130" fmla="*/ 738215 w 1290665"/>
                  <a:gd name="connsiteY130" fmla="*/ 466725 h 504825"/>
                  <a:gd name="connsiteX131" fmla="*/ 731071 w 1290665"/>
                  <a:gd name="connsiteY131" fmla="*/ 452437 h 504825"/>
                  <a:gd name="connsiteX132" fmla="*/ 728690 w 1290665"/>
                  <a:gd name="connsiteY132" fmla="*/ 445293 h 504825"/>
                  <a:gd name="connsiteX133" fmla="*/ 723928 w 1290665"/>
                  <a:gd name="connsiteY133" fmla="*/ 435768 h 504825"/>
                  <a:gd name="connsiteX134" fmla="*/ 716784 w 1290665"/>
                  <a:gd name="connsiteY134" fmla="*/ 421481 h 504825"/>
                  <a:gd name="connsiteX135" fmla="*/ 714403 w 1290665"/>
                  <a:gd name="connsiteY135" fmla="*/ 392906 h 504825"/>
                  <a:gd name="connsiteX136" fmla="*/ 702496 w 1290665"/>
                  <a:gd name="connsiteY136" fmla="*/ 383381 h 504825"/>
                  <a:gd name="connsiteX137" fmla="*/ 690590 w 1290665"/>
                  <a:gd name="connsiteY137" fmla="*/ 378618 h 504825"/>
                  <a:gd name="connsiteX138" fmla="*/ 683446 w 1290665"/>
                  <a:gd name="connsiteY138" fmla="*/ 381000 h 504825"/>
                  <a:gd name="connsiteX139" fmla="*/ 681065 w 1290665"/>
                  <a:gd name="connsiteY139" fmla="*/ 390525 h 504825"/>
                  <a:gd name="connsiteX140" fmla="*/ 688209 w 1290665"/>
                  <a:gd name="connsiteY140" fmla="*/ 411956 h 504825"/>
                  <a:gd name="connsiteX141" fmla="*/ 690590 w 1290665"/>
                  <a:gd name="connsiteY141" fmla="*/ 423862 h 504825"/>
                  <a:gd name="connsiteX142" fmla="*/ 692971 w 1290665"/>
                  <a:gd name="connsiteY142" fmla="*/ 431006 h 504825"/>
                  <a:gd name="connsiteX143" fmla="*/ 690590 w 1290665"/>
                  <a:gd name="connsiteY143" fmla="*/ 464343 h 504825"/>
                  <a:gd name="connsiteX144" fmla="*/ 688209 w 1290665"/>
                  <a:gd name="connsiteY144" fmla="*/ 471487 h 504825"/>
                  <a:gd name="connsiteX145" fmla="*/ 666778 w 1290665"/>
                  <a:gd name="connsiteY145" fmla="*/ 483393 h 504825"/>
                  <a:gd name="connsiteX146" fmla="*/ 659634 w 1290665"/>
                  <a:gd name="connsiteY146" fmla="*/ 488156 h 504825"/>
                  <a:gd name="connsiteX147" fmla="*/ 619153 w 1290665"/>
                  <a:gd name="connsiteY147" fmla="*/ 485775 h 504825"/>
                  <a:gd name="connsiteX148" fmla="*/ 612009 w 1290665"/>
                  <a:gd name="connsiteY148" fmla="*/ 481012 h 504825"/>
                  <a:gd name="connsiteX149" fmla="*/ 602484 w 1290665"/>
                  <a:gd name="connsiteY149" fmla="*/ 473868 h 504825"/>
                  <a:gd name="connsiteX150" fmla="*/ 588196 w 1290665"/>
                  <a:gd name="connsiteY150" fmla="*/ 461962 h 504825"/>
                  <a:gd name="connsiteX151" fmla="*/ 571528 w 1290665"/>
                  <a:gd name="connsiteY151" fmla="*/ 440531 h 504825"/>
                  <a:gd name="connsiteX152" fmla="*/ 562003 w 1290665"/>
                  <a:gd name="connsiteY152" fmla="*/ 428625 h 504825"/>
                  <a:gd name="connsiteX153" fmla="*/ 559621 w 1290665"/>
                  <a:gd name="connsiteY153" fmla="*/ 421481 h 504825"/>
                  <a:gd name="connsiteX154" fmla="*/ 552478 w 1290665"/>
                  <a:gd name="connsiteY154" fmla="*/ 414337 h 504825"/>
                  <a:gd name="connsiteX155" fmla="*/ 550096 w 1290665"/>
                  <a:gd name="connsiteY155" fmla="*/ 407193 h 504825"/>
                  <a:gd name="connsiteX156" fmla="*/ 497709 w 1290665"/>
                  <a:gd name="connsiteY156" fmla="*/ 397668 h 504825"/>
                  <a:gd name="connsiteX157" fmla="*/ 209578 w 1290665"/>
                  <a:gd name="connsiteY157" fmla="*/ 395287 h 504825"/>
                  <a:gd name="connsiteX158" fmla="*/ 188146 w 1290665"/>
                  <a:gd name="connsiteY158" fmla="*/ 392906 h 504825"/>
                  <a:gd name="connsiteX159" fmla="*/ 171478 w 1290665"/>
                  <a:gd name="connsiteY159" fmla="*/ 385762 h 504825"/>
                  <a:gd name="connsiteX160" fmla="*/ 140521 w 1290665"/>
                  <a:gd name="connsiteY160" fmla="*/ 378618 h 504825"/>
                  <a:gd name="connsiteX161" fmla="*/ 128615 w 1290665"/>
                  <a:gd name="connsiteY161" fmla="*/ 371475 h 504825"/>
                  <a:gd name="connsiteX162" fmla="*/ 119090 w 1290665"/>
                  <a:gd name="connsiteY162" fmla="*/ 369093 h 504825"/>
                  <a:gd name="connsiteX163" fmla="*/ 107184 w 1290665"/>
                  <a:gd name="connsiteY163" fmla="*/ 361950 h 504825"/>
                  <a:gd name="connsiteX164" fmla="*/ 90515 w 1290665"/>
                  <a:gd name="connsiteY164" fmla="*/ 357187 h 504825"/>
                  <a:gd name="connsiteX165" fmla="*/ 69084 w 1290665"/>
                  <a:gd name="connsiteY165" fmla="*/ 347662 h 504825"/>
                  <a:gd name="connsiteX166" fmla="*/ 61940 w 1290665"/>
                  <a:gd name="connsiteY166" fmla="*/ 345281 h 504825"/>
                  <a:gd name="connsiteX167" fmla="*/ 40509 w 1290665"/>
                  <a:gd name="connsiteY167" fmla="*/ 330993 h 504825"/>
                  <a:gd name="connsiteX168" fmla="*/ 26221 w 1290665"/>
                  <a:gd name="connsiteY168" fmla="*/ 321468 h 504825"/>
                  <a:gd name="connsiteX169" fmla="*/ 11934 w 1290665"/>
                  <a:gd name="connsiteY169" fmla="*/ 304800 h 504825"/>
                  <a:gd name="connsiteX170" fmla="*/ 9553 w 1290665"/>
                  <a:gd name="connsiteY170" fmla="*/ 297656 h 504825"/>
                  <a:gd name="connsiteX171" fmla="*/ 28 w 1290665"/>
                  <a:gd name="connsiteY171" fmla="*/ 280987 h 504825"/>
                  <a:gd name="connsiteX172" fmla="*/ 11934 w 1290665"/>
                  <a:gd name="connsiteY17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28603 w 1290665"/>
                  <a:gd name="connsiteY3" fmla="*/ 228600 h 504825"/>
                  <a:gd name="connsiteX4" fmla="*/ 38128 w 1290665"/>
                  <a:gd name="connsiteY4" fmla="*/ 214312 h 504825"/>
                  <a:gd name="connsiteX5" fmla="*/ 64321 w 1290665"/>
                  <a:gd name="connsiteY5" fmla="*/ 192881 h 504825"/>
                  <a:gd name="connsiteX6" fmla="*/ 85753 w 1290665"/>
                  <a:gd name="connsiteY6" fmla="*/ 180975 h 504825"/>
                  <a:gd name="connsiteX7" fmla="*/ 107184 w 1290665"/>
                  <a:gd name="connsiteY7" fmla="*/ 171450 h 504825"/>
                  <a:gd name="connsiteX8" fmla="*/ 114328 w 1290665"/>
                  <a:gd name="connsiteY8" fmla="*/ 169068 h 504825"/>
                  <a:gd name="connsiteX9" fmla="*/ 138140 w 1290665"/>
                  <a:gd name="connsiteY9" fmla="*/ 152400 h 504825"/>
                  <a:gd name="connsiteX10" fmla="*/ 188146 w 1290665"/>
                  <a:gd name="connsiteY10" fmla="*/ 126206 h 504825"/>
                  <a:gd name="connsiteX11" fmla="*/ 209578 w 1290665"/>
                  <a:gd name="connsiteY11" fmla="*/ 116681 h 504825"/>
                  <a:gd name="connsiteX12" fmla="*/ 226246 w 1290665"/>
                  <a:gd name="connsiteY12" fmla="*/ 111918 h 504825"/>
                  <a:gd name="connsiteX13" fmla="*/ 233390 w 1290665"/>
                  <a:gd name="connsiteY13" fmla="*/ 107156 h 504825"/>
                  <a:gd name="connsiteX14" fmla="*/ 245296 w 1290665"/>
                  <a:gd name="connsiteY14" fmla="*/ 104775 h 504825"/>
                  <a:gd name="connsiteX15" fmla="*/ 264346 w 1290665"/>
                  <a:gd name="connsiteY15" fmla="*/ 100012 h 504825"/>
                  <a:gd name="connsiteX16" fmla="*/ 285778 w 1290665"/>
                  <a:gd name="connsiteY16" fmla="*/ 95250 h 504825"/>
                  <a:gd name="connsiteX17" fmla="*/ 331021 w 1290665"/>
                  <a:gd name="connsiteY17" fmla="*/ 90487 h 504825"/>
                  <a:gd name="connsiteX18" fmla="*/ 345309 w 1290665"/>
                  <a:gd name="connsiteY18" fmla="*/ 88106 h 504825"/>
                  <a:gd name="connsiteX19" fmla="*/ 369121 w 1290665"/>
                  <a:gd name="connsiteY19" fmla="*/ 83343 h 504825"/>
                  <a:gd name="connsiteX20" fmla="*/ 416746 w 1290665"/>
                  <a:gd name="connsiteY20" fmla="*/ 76200 h 504825"/>
                  <a:gd name="connsiteX21" fmla="*/ 526284 w 1290665"/>
                  <a:gd name="connsiteY21" fmla="*/ 78581 h 504825"/>
                  <a:gd name="connsiteX22" fmla="*/ 571528 w 1290665"/>
                  <a:gd name="connsiteY22" fmla="*/ 76200 h 504825"/>
                  <a:gd name="connsiteX23" fmla="*/ 578671 w 1290665"/>
                  <a:gd name="connsiteY23" fmla="*/ 73818 h 504825"/>
                  <a:gd name="connsiteX24" fmla="*/ 592959 w 1290665"/>
                  <a:gd name="connsiteY24" fmla="*/ 64293 h 504825"/>
                  <a:gd name="connsiteX25" fmla="*/ 600103 w 1290665"/>
                  <a:gd name="connsiteY25" fmla="*/ 59531 h 504825"/>
                  <a:gd name="connsiteX26" fmla="*/ 604865 w 1290665"/>
                  <a:gd name="connsiteY26" fmla="*/ 52387 h 504825"/>
                  <a:gd name="connsiteX27" fmla="*/ 612009 w 1290665"/>
                  <a:gd name="connsiteY27" fmla="*/ 38100 h 504825"/>
                  <a:gd name="connsiteX28" fmla="*/ 633440 w 1290665"/>
                  <a:gd name="connsiteY28" fmla="*/ 26193 h 504825"/>
                  <a:gd name="connsiteX29" fmla="*/ 640584 w 1290665"/>
                  <a:gd name="connsiteY29" fmla="*/ 19050 h 504825"/>
                  <a:gd name="connsiteX30" fmla="*/ 654871 w 1290665"/>
                  <a:gd name="connsiteY30" fmla="*/ 14287 h 504825"/>
                  <a:gd name="connsiteX31" fmla="*/ 671540 w 1290665"/>
                  <a:gd name="connsiteY31" fmla="*/ 9525 h 504825"/>
                  <a:gd name="connsiteX32" fmla="*/ 678684 w 1290665"/>
                  <a:gd name="connsiteY32" fmla="*/ 7143 h 504825"/>
                  <a:gd name="connsiteX33" fmla="*/ 685828 w 1290665"/>
                  <a:gd name="connsiteY33" fmla="*/ 2381 h 504825"/>
                  <a:gd name="connsiteX34" fmla="*/ 716784 w 1290665"/>
                  <a:gd name="connsiteY34" fmla="*/ 0 h 504825"/>
                  <a:gd name="connsiteX35" fmla="*/ 752503 w 1290665"/>
                  <a:gd name="connsiteY35" fmla="*/ 2381 h 504825"/>
                  <a:gd name="connsiteX36" fmla="*/ 759646 w 1290665"/>
                  <a:gd name="connsiteY36" fmla="*/ 7143 h 504825"/>
                  <a:gd name="connsiteX37" fmla="*/ 766790 w 1290665"/>
                  <a:gd name="connsiteY37" fmla="*/ 14287 h 504825"/>
                  <a:gd name="connsiteX38" fmla="*/ 781078 w 1290665"/>
                  <a:gd name="connsiteY38" fmla="*/ 33337 h 504825"/>
                  <a:gd name="connsiteX39" fmla="*/ 783459 w 1290665"/>
                  <a:gd name="connsiteY39" fmla="*/ 40481 h 504825"/>
                  <a:gd name="connsiteX40" fmla="*/ 797746 w 1290665"/>
                  <a:gd name="connsiteY40" fmla="*/ 50006 h 504825"/>
                  <a:gd name="connsiteX41" fmla="*/ 807271 w 1290665"/>
                  <a:gd name="connsiteY41" fmla="*/ 66675 h 504825"/>
                  <a:gd name="connsiteX42" fmla="*/ 809653 w 1290665"/>
                  <a:gd name="connsiteY42" fmla="*/ 73818 h 504825"/>
                  <a:gd name="connsiteX43" fmla="*/ 819178 w 1290665"/>
                  <a:gd name="connsiteY43" fmla="*/ 97631 h 504825"/>
                  <a:gd name="connsiteX44" fmla="*/ 819178 w 1290665"/>
                  <a:gd name="connsiteY44" fmla="*/ 145256 h 504825"/>
                  <a:gd name="connsiteX45" fmla="*/ 804890 w 1290665"/>
                  <a:gd name="connsiteY45" fmla="*/ 161925 h 504825"/>
                  <a:gd name="connsiteX46" fmla="*/ 800128 w 1290665"/>
                  <a:gd name="connsiteY46" fmla="*/ 176212 h 504825"/>
                  <a:gd name="connsiteX47" fmla="*/ 797746 w 1290665"/>
                  <a:gd name="connsiteY47" fmla="*/ 183356 h 504825"/>
                  <a:gd name="connsiteX48" fmla="*/ 802509 w 1290665"/>
                  <a:gd name="connsiteY48" fmla="*/ 190500 h 504825"/>
                  <a:gd name="connsiteX49" fmla="*/ 819178 w 1290665"/>
                  <a:gd name="connsiteY49" fmla="*/ 192881 h 504825"/>
                  <a:gd name="connsiteX50" fmla="*/ 826321 w 1290665"/>
                  <a:gd name="connsiteY50" fmla="*/ 195262 h 504825"/>
                  <a:gd name="connsiteX51" fmla="*/ 869184 w 1290665"/>
                  <a:gd name="connsiteY51" fmla="*/ 192881 h 504825"/>
                  <a:gd name="connsiteX52" fmla="*/ 1090640 w 1290665"/>
                  <a:gd name="connsiteY52" fmla="*/ 190500 h 504825"/>
                  <a:gd name="connsiteX53" fmla="*/ 1104928 w 1290665"/>
                  <a:gd name="connsiteY53" fmla="*/ 185737 h 504825"/>
                  <a:gd name="connsiteX54" fmla="*/ 1135884 w 1290665"/>
                  <a:gd name="connsiteY54" fmla="*/ 178593 h 504825"/>
                  <a:gd name="connsiteX55" fmla="*/ 1150171 w 1290665"/>
                  <a:gd name="connsiteY55" fmla="*/ 173831 h 504825"/>
                  <a:gd name="connsiteX56" fmla="*/ 1169221 w 1290665"/>
                  <a:gd name="connsiteY56" fmla="*/ 166687 h 504825"/>
                  <a:gd name="connsiteX57" fmla="*/ 1176365 w 1290665"/>
                  <a:gd name="connsiteY57" fmla="*/ 161925 h 504825"/>
                  <a:gd name="connsiteX58" fmla="*/ 1197796 w 1290665"/>
                  <a:gd name="connsiteY58" fmla="*/ 154781 h 504825"/>
                  <a:gd name="connsiteX59" fmla="*/ 1204940 w 1290665"/>
                  <a:gd name="connsiteY59" fmla="*/ 152400 h 504825"/>
                  <a:gd name="connsiteX60" fmla="*/ 1226371 w 1290665"/>
                  <a:gd name="connsiteY60" fmla="*/ 145256 h 504825"/>
                  <a:gd name="connsiteX61" fmla="*/ 1238278 w 1290665"/>
                  <a:gd name="connsiteY61" fmla="*/ 140493 h 504825"/>
                  <a:gd name="connsiteX62" fmla="*/ 1245421 w 1290665"/>
                  <a:gd name="connsiteY62" fmla="*/ 138112 h 504825"/>
                  <a:gd name="connsiteX63" fmla="*/ 1252565 w 1290665"/>
                  <a:gd name="connsiteY63" fmla="*/ 133350 h 504825"/>
                  <a:gd name="connsiteX64" fmla="*/ 1266853 w 1290665"/>
                  <a:gd name="connsiteY64" fmla="*/ 128587 h 504825"/>
                  <a:gd name="connsiteX65" fmla="*/ 1281140 w 1290665"/>
                  <a:gd name="connsiteY65" fmla="*/ 121443 h 504825"/>
                  <a:gd name="connsiteX66" fmla="*/ 1290665 w 1290665"/>
                  <a:gd name="connsiteY66" fmla="*/ 123825 h 504825"/>
                  <a:gd name="connsiteX67" fmla="*/ 1288284 w 1290665"/>
                  <a:gd name="connsiteY67" fmla="*/ 138112 h 504825"/>
                  <a:gd name="connsiteX68" fmla="*/ 1283521 w 1290665"/>
                  <a:gd name="connsiteY68" fmla="*/ 157162 h 504825"/>
                  <a:gd name="connsiteX69" fmla="*/ 1278759 w 1290665"/>
                  <a:gd name="connsiteY69" fmla="*/ 164306 h 504825"/>
                  <a:gd name="connsiteX70" fmla="*/ 1266853 w 1290665"/>
                  <a:gd name="connsiteY70" fmla="*/ 180975 h 504825"/>
                  <a:gd name="connsiteX71" fmla="*/ 1264471 w 1290665"/>
                  <a:gd name="connsiteY71" fmla="*/ 188118 h 504825"/>
                  <a:gd name="connsiteX72" fmla="*/ 1254946 w 1290665"/>
                  <a:gd name="connsiteY72" fmla="*/ 202406 h 504825"/>
                  <a:gd name="connsiteX73" fmla="*/ 1247803 w 1290665"/>
                  <a:gd name="connsiteY73" fmla="*/ 216693 h 504825"/>
                  <a:gd name="connsiteX74" fmla="*/ 1245421 w 1290665"/>
                  <a:gd name="connsiteY74" fmla="*/ 223837 h 504825"/>
                  <a:gd name="connsiteX75" fmla="*/ 1240659 w 1290665"/>
                  <a:gd name="connsiteY75" fmla="*/ 230981 h 504825"/>
                  <a:gd name="connsiteX76" fmla="*/ 1238278 w 1290665"/>
                  <a:gd name="connsiteY76" fmla="*/ 238125 h 504825"/>
                  <a:gd name="connsiteX77" fmla="*/ 1228753 w 1290665"/>
                  <a:gd name="connsiteY77" fmla="*/ 254793 h 504825"/>
                  <a:gd name="connsiteX78" fmla="*/ 1223990 w 1290665"/>
                  <a:gd name="connsiteY78" fmla="*/ 276225 h 504825"/>
                  <a:gd name="connsiteX79" fmla="*/ 1228753 w 1290665"/>
                  <a:gd name="connsiteY79" fmla="*/ 302418 h 504825"/>
                  <a:gd name="connsiteX80" fmla="*/ 1235896 w 1290665"/>
                  <a:gd name="connsiteY80" fmla="*/ 323850 h 504825"/>
                  <a:gd name="connsiteX81" fmla="*/ 1238278 w 1290665"/>
                  <a:gd name="connsiteY81" fmla="*/ 333375 h 504825"/>
                  <a:gd name="connsiteX82" fmla="*/ 1245421 w 1290665"/>
                  <a:gd name="connsiteY82" fmla="*/ 340518 h 504825"/>
                  <a:gd name="connsiteX83" fmla="*/ 1247803 w 1290665"/>
                  <a:gd name="connsiteY83" fmla="*/ 347662 h 504825"/>
                  <a:gd name="connsiteX84" fmla="*/ 1250184 w 1290665"/>
                  <a:gd name="connsiteY84" fmla="*/ 357187 h 504825"/>
                  <a:gd name="connsiteX85" fmla="*/ 1259709 w 1290665"/>
                  <a:gd name="connsiteY85" fmla="*/ 376237 h 504825"/>
                  <a:gd name="connsiteX86" fmla="*/ 1266853 w 1290665"/>
                  <a:gd name="connsiteY86" fmla="*/ 400050 h 504825"/>
                  <a:gd name="connsiteX87" fmla="*/ 1269234 w 1290665"/>
                  <a:gd name="connsiteY87" fmla="*/ 407193 h 504825"/>
                  <a:gd name="connsiteX88" fmla="*/ 1271615 w 1290665"/>
                  <a:gd name="connsiteY88" fmla="*/ 414337 h 504825"/>
                  <a:gd name="connsiteX89" fmla="*/ 1269234 w 1290665"/>
                  <a:gd name="connsiteY89" fmla="*/ 431006 h 504825"/>
                  <a:gd name="connsiteX90" fmla="*/ 1221609 w 1290665"/>
                  <a:gd name="connsiteY90" fmla="*/ 426243 h 504825"/>
                  <a:gd name="connsiteX91" fmla="*/ 1212084 w 1290665"/>
                  <a:gd name="connsiteY91" fmla="*/ 421481 h 504825"/>
                  <a:gd name="connsiteX92" fmla="*/ 1197796 w 1290665"/>
                  <a:gd name="connsiteY92" fmla="*/ 419100 h 504825"/>
                  <a:gd name="connsiteX93" fmla="*/ 1178746 w 1290665"/>
                  <a:gd name="connsiteY93" fmla="*/ 411956 h 504825"/>
                  <a:gd name="connsiteX94" fmla="*/ 1171603 w 1290665"/>
                  <a:gd name="connsiteY94" fmla="*/ 407193 h 504825"/>
                  <a:gd name="connsiteX95" fmla="*/ 1145409 w 1290665"/>
                  <a:gd name="connsiteY95" fmla="*/ 397668 h 504825"/>
                  <a:gd name="connsiteX96" fmla="*/ 1131121 w 1290665"/>
                  <a:gd name="connsiteY96" fmla="*/ 395287 h 504825"/>
                  <a:gd name="connsiteX97" fmla="*/ 1121596 w 1290665"/>
                  <a:gd name="connsiteY97" fmla="*/ 390525 h 504825"/>
                  <a:gd name="connsiteX98" fmla="*/ 1109690 w 1290665"/>
                  <a:gd name="connsiteY98" fmla="*/ 388143 h 504825"/>
                  <a:gd name="connsiteX99" fmla="*/ 1100165 w 1290665"/>
                  <a:gd name="connsiteY99" fmla="*/ 385762 h 504825"/>
                  <a:gd name="connsiteX100" fmla="*/ 1088259 w 1290665"/>
                  <a:gd name="connsiteY100" fmla="*/ 381000 h 504825"/>
                  <a:gd name="connsiteX101" fmla="*/ 1078734 w 1290665"/>
                  <a:gd name="connsiteY101" fmla="*/ 378618 h 504825"/>
                  <a:gd name="connsiteX102" fmla="*/ 1071590 w 1290665"/>
                  <a:gd name="connsiteY102" fmla="*/ 376237 h 504825"/>
                  <a:gd name="connsiteX103" fmla="*/ 1062065 w 1290665"/>
                  <a:gd name="connsiteY103" fmla="*/ 373856 h 504825"/>
                  <a:gd name="connsiteX104" fmla="*/ 1047778 w 1290665"/>
                  <a:gd name="connsiteY104" fmla="*/ 369093 h 504825"/>
                  <a:gd name="connsiteX105" fmla="*/ 1038253 w 1290665"/>
                  <a:gd name="connsiteY105" fmla="*/ 366712 h 504825"/>
                  <a:gd name="connsiteX106" fmla="*/ 1023965 w 1290665"/>
                  <a:gd name="connsiteY106" fmla="*/ 361950 h 504825"/>
                  <a:gd name="connsiteX107" fmla="*/ 1012059 w 1290665"/>
                  <a:gd name="connsiteY107" fmla="*/ 359568 h 504825"/>
                  <a:gd name="connsiteX108" fmla="*/ 1004915 w 1290665"/>
                  <a:gd name="connsiteY108" fmla="*/ 357187 h 504825"/>
                  <a:gd name="connsiteX109" fmla="*/ 988246 w 1290665"/>
                  <a:gd name="connsiteY109" fmla="*/ 354806 h 504825"/>
                  <a:gd name="connsiteX110" fmla="*/ 964434 w 1290665"/>
                  <a:gd name="connsiteY110" fmla="*/ 350043 h 504825"/>
                  <a:gd name="connsiteX111" fmla="*/ 933478 w 1290665"/>
                  <a:gd name="connsiteY111" fmla="*/ 347662 h 504825"/>
                  <a:gd name="connsiteX112" fmla="*/ 909665 w 1290665"/>
                  <a:gd name="connsiteY112" fmla="*/ 385762 h 504825"/>
                  <a:gd name="connsiteX113" fmla="*/ 912046 w 1290665"/>
                  <a:gd name="connsiteY113" fmla="*/ 392906 h 504825"/>
                  <a:gd name="connsiteX114" fmla="*/ 909665 w 1290665"/>
                  <a:gd name="connsiteY114" fmla="*/ 428625 h 504825"/>
                  <a:gd name="connsiteX115" fmla="*/ 904903 w 1290665"/>
                  <a:gd name="connsiteY115" fmla="*/ 442912 h 504825"/>
                  <a:gd name="connsiteX116" fmla="*/ 890615 w 1290665"/>
                  <a:gd name="connsiteY116" fmla="*/ 454818 h 504825"/>
                  <a:gd name="connsiteX117" fmla="*/ 885853 w 1290665"/>
                  <a:gd name="connsiteY117" fmla="*/ 461962 h 504825"/>
                  <a:gd name="connsiteX118" fmla="*/ 878709 w 1290665"/>
                  <a:gd name="connsiteY118" fmla="*/ 466725 h 504825"/>
                  <a:gd name="connsiteX119" fmla="*/ 869184 w 1290665"/>
                  <a:gd name="connsiteY119" fmla="*/ 473868 h 504825"/>
                  <a:gd name="connsiteX120" fmla="*/ 862040 w 1290665"/>
                  <a:gd name="connsiteY120" fmla="*/ 478631 h 504825"/>
                  <a:gd name="connsiteX121" fmla="*/ 847753 w 1290665"/>
                  <a:gd name="connsiteY121" fmla="*/ 483393 h 504825"/>
                  <a:gd name="connsiteX122" fmla="*/ 838228 w 1290665"/>
                  <a:gd name="connsiteY122" fmla="*/ 488156 h 504825"/>
                  <a:gd name="connsiteX123" fmla="*/ 823940 w 1290665"/>
                  <a:gd name="connsiteY123" fmla="*/ 497681 h 504825"/>
                  <a:gd name="connsiteX124" fmla="*/ 814415 w 1290665"/>
                  <a:gd name="connsiteY124" fmla="*/ 500062 h 504825"/>
                  <a:gd name="connsiteX125" fmla="*/ 797746 w 1290665"/>
                  <a:gd name="connsiteY125" fmla="*/ 504825 h 504825"/>
                  <a:gd name="connsiteX126" fmla="*/ 771553 w 1290665"/>
                  <a:gd name="connsiteY126" fmla="*/ 502443 h 504825"/>
                  <a:gd name="connsiteX127" fmla="*/ 757265 w 1290665"/>
                  <a:gd name="connsiteY127" fmla="*/ 488156 h 504825"/>
                  <a:gd name="connsiteX128" fmla="*/ 745359 w 1290665"/>
                  <a:gd name="connsiteY128" fmla="*/ 473868 h 504825"/>
                  <a:gd name="connsiteX129" fmla="*/ 738215 w 1290665"/>
                  <a:gd name="connsiteY129" fmla="*/ 466725 h 504825"/>
                  <a:gd name="connsiteX130" fmla="*/ 731071 w 1290665"/>
                  <a:gd name="connsiteY130" fmla="*/ 452437 h 504825"/>
                  <a:gd name="connsiteX131" fmla="*/ 728690 w 1290665"/>
                  <a:gd name="connsiteY131" fmla="*/ 445293 h 504825"/>
                  <a:gd name="connsiteX132" fmla="*/ 723928 w 1290665"/>
                  <a:gd name="connsiteY132" fmla="*/ 435768 h 504825"/>
                  <a:gd name="connsiteX133" fmla="*/ 716784 w 1290665"/>
                  <a:gd name="connsiteY133" fmla="*/ 421481 h 504825"/>
                  <a:gd name="connsiteX134" fmla="*/ 714403 w 1290665"/>
                  <a:gd name="connsiteY134" fmla="*/ 392906 h 504825"/>
                  <a:gd name="connsiteX135" fmla="*/ 702496 w 1290665"/>
                  <a:gd name="connsiteY135" fmla="*/ 383381 h 504825"/>
                  <a:gd name="connsiteX136" fmla="*/ 690590 w 1290665"/>
                  <a:gd name="connsiteY136" fmla="*/ 378618 h 504825"/>
                  <a:gd name="connsiteX137" fmla="*/ 683446 w 1290665"/>
                  <a:gd name="connsiteY137" fmla="*/ 381000 h 504825"/>
                  <a:gd name="connsiteX138" fmla="*/ 681065 w 1290665"/>
                  <a:gd name="connsiteY138" fmla="*/ 390525 h 504825"/>
                  <a:gd name="connsiteX139" fmla="*/ 688209 w 1290665"/>
                  <a:gd name="connsiteY139" fmla="*/ 411956 h 504825"/>
                  <a:gd name="connsiteX140" fmla="*/ 690590 w 1290665"/>
                  <a:gd name="connsiteY140" fmla="*/ 423862 h 504825"/>
                  <a:gd name="connsiteX141" fmla="*/ 692971 w 1290665"/>
                  <a:gd name="connsiteY141" fmla="*/ 431006 h 504825"/>
                  <a:gd name="connsiteX142" fmla="*/ 690590 w 1290665"/>
                  <a:gd name="connsiteY142" fmla="*/ 464343 h 504825"/>
                  <a:gd name="connsiteX143" fmla="*/ 688209 w 1290665"/>
                  <a:gd name="connsiteY143" fmla="*/ 471487 h 504825"/>
                  <a:gd name="connsiteX144" fmla="*/ 666778 w 1290665"/>
                  <a:gd name="connsiteY144" fmla="*/ 483393 h 504825"/>
                  <a:gd name="connsiteX145" fmla="*/ 659634 w 1290665"/>
                  <a:gd name="connsiteY145" fmla="*/ 488156 h 504825"/>
                  <a:gd name="connsiteX146" fmla="*/ 619153 w 1290665"/>
                  <a:gd name="connsiteY146" fmla="*/ 485775 h 504825"/>
                  <a:gd name="connsiteX147" fmla="*/ 612009 w 1290665"/>
                  <a:gd name="connsiteY147" fmla="*/ 481012 h 504825"/>
                  <a:gd name="connsiteX148" fmla="*/ 602484 w 1290665"/>
                  <a:gd name="connsiteY148" fmla="*/ 473868 h 504825"/>
                  <a:gd name="connsiteX149" fmla="*/ 588196 w 1290665"/>
                  <a:gd name="connsiteY149" fmla="*/ 461962 h 504825"/>
                  <a:gd name="connsiteX150" fmla="*/ 571528 w 1290665"/>
                  <a:gd name="connsiteY150" fmla="*/ 440531 h 504825"/>
                  <a:gd name="connsiteX151" fmla="*/ 562003 w 1290665"/>
                  <a:gd name="connsiteY151" fmla="*/ 428625 h 504825"/>
                  <a:gd name="connsiteX152" fmla="*/ 559621 w 1290665"/>
                  <a:gd name="connsiteY152" fmla="*/ 421481 h 504825"/>
                  <a:gd name="connsiteX153" fmla="*/ 552478 w 1290665"/>
                  <a:gd name="connsiteY153" fmla="*/ 414337 h 504825"/>
                  <a:gd name="connsiteX154" fmla="*/ 550096 w 1290665"/>
                  <a:gd name="connsiteY154" fmla="*/ 407193 h 504825"/>
                  <a:gd name="connsiteX155" fmla="*/ 497709 w 1290665"/>
                  <a:gd name="connsiteY155" fmla="*/ 397668 h 504825"/>
                  <a:gd name="connsiteX156" fmla="*/ 209578 w 1290665"/>
                  <a:gd name="connsiteY156" fmla="*/ 395287 h 504825"/>
                  <a:gd name="connsiteX157" fmla="*/ 188146 w 1290665"/>
                  <a:gd name="connsiteY157" fmla="*/ 392906 h 504825"/>
                  <a:gd name="connsiteX158" fmla="*/ 171478 w 1290665"/>
                  <a:gd name="connsiteY158" fmla="*/ 385762 h 504825"/>
                  <a:gd name="connsiteX159" fmla="*/ 140521 w 1290665"/>
                  <a:gd name="connsiteY159" fmla="*/ 378618 h 504825"/>
                  <a:gd name="connsiteX160" fmla="*/ 128615 w 1290665"/>
                  <a:gd name="connsiteY160" fmla="*/ 371475 h 504825"/>
                  <a:gd name="connsiteX161" fmla="*/ 119090 w 1290665"/>
                  <a:gd name="connsiteY161" fmla="*/ 369093 h 504825"/>
                  <a:gd name="connsiteX162" fmla="*/ 107184 w 1290665"/>
                  <a:gd name="connsiteY162" fmla="*/ 361950 h 504825"/>
                  <a:gd name="connsiteX163" fmla="*/ 90515 w 1290665"/>
                  <a:gd name="connsiteY163" fmla="*/ 357187 h 504825"/>
                  <a:gd name="connsiteX164" fmla="*/ 69084 w 1290665"/>
                  <a:gd name="connsiteY164" fmla="*/ 347662 h 504825"/>
                  <a:gd name="connsiteX165" fmla="*/ 61940 w 1290665"/>
                  <a:gd name="connsiteY165" fmla="*/ 345281 h 504825"/>
                  <a:gd name="connsiteX166" fmla="*/ 40509 w 1290665"/>
                  <a:gd name="connsiteY166" fmla="*/ 330993 h 504825"/>
                  <a:gd name="connsiteX167" fmla="*/ 26221 w 1290665"/>
                  <a:gd name="connsiteY167" fmla="*/ 321468 h 504825"/>
                  <a:gd name="connsiteX168" fmla="*/ 11934 w 1290665"/>
                  <a:gd name="connsiteY168" fmla="*/ 304800 h 504825"/>
                  <a:gd name="connsiteX169" fmla="*/ 9553 w 1290665"/>
                  <a:gd name="connsiteY169" fmla="*/ 297656 h 504825"/>
                  <a:gd name="connsiteX170" fmla="*/ 28 w 1290665"/>
                  <a:gd name="connsiteY170" fmla="*/ 280987 h 504825"/>
                  <a:gd name="connsiteX171" fmla="*/ 11934 w 1290665"/>
                  <a:gd name="connsiteY17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38128 w 1290665"/>
                  <a:gd name="connsiteY3" fmla="*/ 214312 h 504825"/>
                  <a:gd name="connsiteX4" fmla="*/ 64321 w 1290665"/>
                  <a:gd name="connsiteY4" fmla="*/ 192881 h 504825"/>
                  <a:gd name="connsiteX5" fmla="*/ 85753 w 1290665"/>
                  <a:gd name="connsiteY5" fmla="*/ 180975 h 504825"/>
                  <a:gd name="connsiteX6" fmla="*/ 107184 w 1290665"/>
                  <a:gd name="connsiteY6" fmla="*/ 171450 h 504825"/>
                  <a:gd name="connsiteX7" fmla="*/ 114328 w 1290665"/>
                  <a:gd name="connsiteY7" fmla="*/ 169068 h 504825"/>
                  <a:gd name="connsiteX8" fmla="*/ 138140 w 1290665"/>
                  <a:gd name="connsiteY8" fmla="*/ 152400 h 504825"/>
                  <a:gd name="connsiteX9" fmla="*/ 188146 w 1290665"/>
                  <a:gd name="connsiteY9" fmla="*/ 126206 h 504825"/>
                  <a:gd name="connsiteX10" fmla="*/ 209578 w 1290665"/>
                  <a:gd name="connsiteY10" fmla="*/ 116681 h 504825"/>
                  <a:gd name="connsiteX11" fmla="*/ 226246 w 1290665"/>
                  <a:gd name="connsiteY11" fmla="*/ 111918 h 504825"/>
                  <a:gd name="connsiteX12" fmla="*/ 233390 w 1290665"/>
                  <a:gd name="connsiteY12" fmla="*/ 107156 h 504825"/>
                  <a:gd name="connsiteX13" fmla="*/ 245296 w 1290665"/>
                  <a:gd name="connsiteY13" fmla="*/ 104775 h 504825"/>
                  <a:gd name="connsiteX14" fmla="*/ 264346 w 1290665"/>
                  <a:gd name="connsiteY14" fmla="*/ 100012 h 504825"/>
                  <a:gd name="connsiteX15" fmla="*/ 285778 w 1290665"/>
                  <a:gd name="connsiteY15" fmla="*/ 95250 h 504825"/>
                  <a:gd name="connsiteX16" fmla="*/ 331021 w 1290665"/>
                  <a:gd name="connsiteY16" fmla="*/ 90487 h 504825"/>
                  <a:gd name="connsiteX17" fmla="*/ 345309 w 1290665"/>
                  <a:gd name="connsiteY17" fmla="*/ 88106 h 504825"/>
                  <a:gd name="connsiteX18" fmla="*/ 369121 w 1290665"/>
                  <a:gd name="connsiteY18" fmla="*/ 83343 h 504825"/>
                  <a:gd name="connsiteX19" fmla="*/ 416746 w 1290665"/>
                  <a:gd name="connsiteY19" fmla="*/ 76200 h 504825"/>
                  <a:gd name="connsiteX20" fmla="*/ 526284 w 1290665"/>
                  <a:gd name="connsiteY20" fmla="*/ 78581 h 504825"/>
                  <a:gd name="connsiteX21" fmla="*/ 571528 w 1290665"/>
                  <a:gd name="connsiteY21" fmla="*/ 76200 h 504825"/>
                  <a:gd name="connsiteX22" fmla="*/ 578671 w 1290665"/>
                  <a:gd name="connsiteY22" fmla="*/ 73818 h 504825"/>
                  <a:gd name="connsiteX23" fmla="*/ 592959 w 1290665"/>
                  <a:gd name="connsiteY23" fmla="*/ 64293 h 504825"/>
                  <a:gd name="connsiteX24" fmla="*/ 600103 w 1290665"/>
                  <a:gd name="connsiteY24" fmla="*/ 59531 h 504825"/>
                  <a:gd name="connsiteX25" fmla="*/ 604865 w 1290665"/>
                  <a:gd name="connsiteY25" fmla="*/ 52387 h 504825"/>
                  <a:gd name="connsiteX26" fmla="*/ 612009 w 1290665"/>
                  <a:gd name="connsiteY26" fmla="*/ 38100 h 504825"/>
                  <a:gd name="connsiteX27" fmla="*/ 633440 w 1290665"/>
                  <a:gd name="connsiteY27" fmla="*/ 26193 h 504825"/>
                  <a:gd name="connsiteX28" fmla="*/ 640584 w 1290665"/>
                  <a:gd name="connsiteY28" fmla="*/ 19050 h 504825"/>
                  <a:gd name="connsiteX29" fmla="*/ 654871 w 1290665"/>
                  <a:gd name="connsiteY29" fmla="*/ 14287 h 504825"/>
                  <a:gd name="connsiteX30" fmla="*/ 671540 w 1290665"/>
                  <a:gd name="connsiteY30" fmla="*/ 9525 h 504825"/>
                  <a:gd name="connsiteX31" fmla="*/ 678684 w 1290665"/>
                  <a:gd name="connsiteY31" fmla="*/ 7143 h 504825"/>
                  <a:gd name="connsiteX32" fmla="*/ 685828 w 1290665"/>
                  <a:gd name="connsiteY32" fmla="*/ 2381 h 504825"/>
                  <a:gd name="connsiteX33" fmla="*/ 716784 w 1290665"/>
                  <a:gd name="connsiteY33" fmla="*/ 0 h 504825"/>
                  <a:gd name="connsiteX34" fmla="*/ 752503 w 1290665"/>
                  <a:gd name="connsiteY34" fmla="*/ 2381 h 504825"/>
                  <a:gd name="connsiteX35" fmla="*/ 759646 w 1290665"/>
                  <a:gd name="connsiteY35" fmla="*/ 7143 h 504825"/>
                  <a:gd name="connsiteX36" fmla="*/ 766790 w 1290665"/>
                  <a:gd name="connsiteY36" fmla="*/ 14287 h 504825"/>
                  <a:gd name="connsiteX37" fmla="*/ 781078 w 1290665"/>
                  <a:gd name="connsiteY37" fmla="*/ 33337 h 504825"/>
                  <a:gd name="connsiteX38" fmla="*/ 783459 w 1290665"/>
                  <a:gd name="connsiteY38" fmla="*/ 40481 h 504825"/>
                  <a:gd name="connsiteX39" fmla="*/ 797746 w 1290665"/>
                  <a:gd name="connsiteY39" fmla="*/ 50006 h 504825"/>
                  <a:gd name="connsiteX40" fmla="*/ 807271 w 1290665"/>
                  <a:gd name="connsiteY40" fmla="*/ 66675 h 504825"/>
                  <a:gd name="connsiteX41" fmla="*/ 809653 w 1290665"/>
                  <a:gd name="connsiteY41" fmla="*/ 73818 h 504825"/>
                  <a:gd name="connsiteX42" fmla="*/ 819178 w 1290665"/>
                  <a:gd name="connsiteY42" fmla="*/ 97631 h 504825"/>
                  <a:gd name="connsiteX43" fmla="*/ 819178 w 1290665"/>
                  <a:gd name="connsiteY43" fmla="*/ 145256 h 504825"/>
                  <a:gd name="connsiteX44" fmla="*/ 804890 w 1290665"/>
                  <a:gd name="connsiteY44" fmla="*/ 161925 h 504825"/>
                  <a:gd name="connsiteX45" fmla="*/ 800128 w 1290665"/>
                  <a:gd name="connsiteY45" fmla="*/ 176212 h 504825"/>
                  <a:gd name="connsiteX46" fmla="*/ 797746 w 1290665"/>
                  <a:gd name="connsiteY46" fmla="*/ 183356 h 504825"/>
                  <a:gd name="connsiteX47" fmla="*/ 802509 w 1290665"/>
                  <a:gd name="connsiteY47" fmla="*/ 190500 h 504825"/>
                  <a:gd name="connsiteX48" fmla="*/ 819178 w 1290665"/>
                  <a:gd name="connsiteY48" fmla="*/ 192881 h 504825"/>
                  <a:gd name="connsiteX49" fmla="*/ 826321 w 1290665"/>
                  <a:gd name="connsiteY49" fmla="*/ 195262 h 504825"/>
                  <a:gd name="connsiteX50" fmla="*/ 869184 w 1290665"/>
                  <a:gd name="connsiteY50" fmla="*/ 192881 h 504825"/>
                  <a:gd name="connsiteX51" fmla="*/ 1090640 w 1290665"/>
                  <a:gd name="connsiteY51" fmla="*/ 190500 h 504825"/>
                  <a:gd name="connsiteX52" fmla="*/ 1104928 w 1290665"/>
                  <a:gd name="connsiteY52" fmla="*/ 185737 h 504825"/>
                  <a:gd name="connsiteX53" fmla="*/ 1135884 w 1290665"/>
                  <a:gd name="connsiteY53" fmla="*/ 178593 h 504825"/>
                  <a:gd name="connsiteX54" fmla="*/ 1150171 w 1290665"/>
                  <a:gd name="connsiteY54" fmla="*/ 173831 h 504825"/>
                  <a:gd name="connsiteX55" fmla="*/ 1169221 w 1290665"/>
                  <a:gd name="connsiteY55" fmla="*/ 166687 h 504825"/>
                  <a:gd name="connsiteX56" fmla="*/ 1176365 w 1290665"/>
                  <a:gd name="connsiteY56" fmla="*/ 161925 h 504825"/>
                  <a:gd name="connsiteX57" fmla="*/ 1197796 w 1290665"/>
                  <a:gd name="connsiteY57" fmla="*/ 154781 h 504825"/>
                  <a:gd name="connsiteX58" fmla="*/ 1204940 w 1290665"/>
                  <a:gd name="connsiteY58" fmla="*/ 152400 h 504825"/>
                  <a:gd name="connsiteX59" fmla="*/ 1226371 w 1290665"/>
                  <a:gd name="connsiteY59" fmla="*/ 145256 h 504825"/>
                  <a:gd name="connsiteX60" fmla="*/ 1238278 w 1290665"/>
                  <a:gd name="connsiteY60" fmla="*/ 140493 h 504825"/>
                  <a:gd name="connsiteX61" fmla="*/ 1245421 w 1290665"/>
                  <a:gd name="connsiteY61" fmla="*/ 138112 h 504825"/>
                  <a:gd name="connsiteX62" fmla="*/ 1252565 w 1290665"/>
                  <a:gd name="connsiteY62" fmla="*/ 133350 h 504825"/>
                  <a:gd name="connsiteX63" fmla="*/ 1266853 w 1290665"/>
                  <a:gd name="connsiteY63" fmla="*/ 128587 h 504825"/>
                  <a:gd name="connsiteX64" fmla="*/ 1281140 w 1290665"/>
                  <a:gd name="connsiteY64" fmla="*/ 121443 h 504825"/>
                  <a:gd name="connsiteX65" fmla="*/ 1290665 w 1290665"/>
                  <a:gd name="connsiteY65" fmla="*/ 123825 h 504825"/>
                  <a:gd name="connsiteX66" fmla="*/ 1288284 w 1290665"/>
                  <a:gd name="connsiteY66" fmla="*/ 138112 h 504825"/>
                  <a:gd name="connsiteX67" fmla="*/ 1283521 w 1290665"/>
                  <a:gd name="connsiteY67" fmla="*/ 157162 h 504825"/>
                  <a:gd name="connsiteX68" fmla="*/ 1278759 w 1290665"/>
                  <a:gd name="connsiteY68" fmla="*/ 164306 h 504825"/>
                  <a:gd name="connsiteX69" fmla="*/ 1266853 w 1290665"/>
                  <a:gd name="connsiteY69" fmla="*/ 180975 h 504825"/>
                  <a:gd name="connsiteX70" fmla="*/ 1264471 w 1290665"/>
                  <a:gd name="connsiteY70" fmla="*/ 188118 h 504825"/>
                  <a:gd name="connsiteX71" fmla="*/ 1254946 w 1290665"/>
                  <a:gd name="connsiteY71" fmla="*/ 202406 h 504825"/>
                  <a:gd name="connsiteX72" fmla="*/ 1247803 w 1290665"/>
                  <a:gd name="connsiteY72" fmla="*/ 216693 h 504825"/>
                  <a:gd name="connsiteX73" fmla="*/ 1245421 w 1290665"/>
                  <a:gd name="connsiteY73" fmla="*/ 223837 h 504825"/>
                  <a:gd name="connsiteX74" fmla="*/ 1240659 w 1290665"/>
                  <a:gd name="connsiteY74" fmla="*/ 230981 h 504825"/>
                  <a:gd name="connsiteX75" fmla="*/ 1238278 w 1290665"/>
                  <a:gd name="connsiteY75" fmla="*/ 238125 h 504825"/>
                  <a:gd name="connsiteX76" fmla="*/ 1228753 w 1290665"/>
                  <a:gd name="connsiteY76" fmla="*/ 254793 h 504825"/>
                  <a:gd name="connsiteX77" fmla="*/ 1223990 w 1290665"/>
                  <a:gd name="connsiteY77" fmla="*/ 276225 h 504825"/>
                  <a:gd name="connsiteX78" fmla="*/ 1228753 w 1290665"/>
                  <a:gd name="connsiteY78" fmla="*/ 302418 h 504825"/>
                  <a:gd name="connsiteX79" fmla="*/ 1235896 w 1290665"/>
                  <a:gd name="connsiteY79" fmla="*/ 323850 h 504825"/>
                  <a:gd name="connsiteX80" fmla="*/ 1238278 w 1290665"/>
                  <a:gd name="connsiteY80" fmla="*/ 333375 h 504825"/>
                  <a:gd name="connsiteX81" fmla="*/ 1245421 w 1290665"/>
                  <a:gd name="connsiteY81" fmla="*/ 340518 h 504825"/>
                  <a:gd name="connsiteX82" fmla="*/ 1247803 w 1290665"/>
                  <a:gd name="connsiteY82" fmla="*/ 347662 h 504825"/>
                  <a:gd name="connsiteX83" fmla="*/ 1250184 w 1290665"/>
                  <a:gd name="connsiteY83" fmla="*/ 357187 h 504825"/>
                  <a:gd name="connsiteX84" fmla="*/ 1259709 w 1290665"/>
                  <a:gd name="connsiteY84" fmla="*/ 376237 h 504825"/>
                  <a:gd name="connsiteX85" fmla="*/ 1266853 w 1290665"/>
                  <a:gd name="connsiteY85" fmla="*/ 400050 h 504825"/>
                  <a:gd name="connsiteX86" fmla="*/ 1269234 w 1290665"/>
                  <a:gd name="connsiteY86" fmla="*/ 407193 h 504825"/>
                  <a:gd name="connsiteX87" fmla="*/ 1271615 w 1290665"/>
                  <a:gd name="connsiteY87" fmla="*/ 414337 h 504825"/>
                  <a:gd name="connsiteX88" fmla="*/ 1269234 w 1290665"/>
                  <a:gd name="connsiteY88" fmla="*/ 431006 h 504825"/>
                  <a:gd name="connsiteX89" fmla="*/ 1221609 w 1290665"/>
                  <a:gd name="connsiteY89" fmla="*/ 426243 h 504825"/>
                  <a:gd name="connsiteX90" fmla="*/ 1212084 w 1290665"/>
                  <a:gd name="connsiteY90" fmla="*/ 421481 h 504825"/>
                  <a:gd name="connsiteX91" fmla="*/ 1197796 w 1290665"/>
                  <a:gd name="connsiteY91" fmla="*/ 419100 h 504825"/>
                  <a:gd name="connsiteX92" fmla="*/ 1178746 w 1290665"/>
                  <a:gd name="connsiteY92" fmla="*/ 411956 h 504825"/>
                  <a:gd name="connsiteX93" fmla="*/ 1171603 w 1290665"/>
                  <a:gd name="connsiteY93" fmla="*/ 407193 h 504825"/>
                  <a:gd name="connsiteX94" fmla="*/ 1145409 w 1290665"/>
                  <a:gd name="connsiteY94" fmla="*/ 397668 h 504825"/>
                  <a:gd name="connsiteX95" fmla="*/ 1131121 w 1290665"/>
                  <a:gd name="connsiteY95" fmla="*/ 395287 h 504825"/>
                  <a:gd name="connsiteX96" fmla="*/ 1121596 w 1290665"/>
                  <a:gd name="connsiteY96" fmla="*/ 390525 h 504825"/>
                  <a:gd name="connsiteX97" fmla="*/ 1109690 w 1290665"/>
                  <a:gd name="connsiteY97" fmla="*/ 388143 h 504825"/>
                  <a:gd name="connsiteX98" fmla="*/ 1100165 w 1290665"/>
                  <a:gd name="connsiteY98" fmla="*/ 385762 h 504825"/>
                  <a:gd name="connsiteX99" fmla="*/ 1088259 w 1290665"/>
                  <a:gd name="connsiteY99" fmla="*/ 381000 h 504825"/>
                  <a:gd name="connsiteX100" fmla="*/ 1078734 w 1290665"/>
                  <a:gd name="connsiteY100" fmla="*/ 378618 h 504825"/>
                  <a:gd name="connsiteX101" fmla="*/ 1071590 w 1290665"/>
                  <a:gd name="connsiteY101" fmla="*/ 376237 h 504825"/>
                  <a:gd name="connsiteX102" fmla="*/ 1062065 w 1290665"/>
                  <a:gd name="connsiteY102" fmla="*/ 373856 h 504825"/>
                  <a:gd name="connsiteX103" fmla="*/ 1047778 w 1290665"/>
                  <a:gd name="connsiteY103" fmla="*/ 369093 h 504825"/>
                  <a:gd name="connsiteX104" fmla="*/ 1038253 w 1290665"/>
                  <a:gd name="connsiteY104" fmla="*/ 366712 h 504825"/>
                  <a:gd name="connsiteX105" fmla="*/ 1023965 w 1290665"/>
                  <a:gd name="connsiteY105" fmla="*/ 361950 h 504825"/>
                  <a:gd name="connsiteX106" fmla="*/ 1012059 w 1290665"/>
                  <a:gd name="connsiteY106" fmla="*/ 359568 h 504825"/>
                  <a:gd name="connsiteX107" fmla="*/ 1004915 w 1290665"/>
                  <a:gd name="connsiteY107" fmla="*/ 357187 h 504825"/>
                  <a:gd name="connsiteX108" fmla="*/ 988246 w 1290665"/>
                  <a:gd name="connsiteY108" fmla="*/ 354806 h 504825"/>
                  <a:gd name="connsiteX109" fmla="*/ 964434 w 1290665"/>
                  <a:gd name="connsiteY109" fmla="*/ 350043 h 504825"/>
                  <a:gd name="connsiteX110" fmla="*/ 933478 w 1290665"/>
                  <a:gd name="connsiteY110" fmla="*/ 347662 h 504825"/>
                  <a:gd name="connsiteX111" fmla="*/ 909665 w 1290665"/>
                  <a:gd name="connsiteY111" fmla="*/ 385762 h 504825"/>
                  <a:gd name="connsiteX112" fmla="*/ 912046 w 1290665"/>
                  <a:gd name="connsiteY112" fmla="*/ 392906 h 504825"/>
                  <a:gd name="connsiteX113" fmla="*/ 909665 w 1290665"/>
                  <a:gd name="connsiteY113" fmla="*/ 428625 h 504825"/>
                  <a:gd name="connsiteX114" fmla="*/ 904903 w 1290665"/>
                  <a:gd name="connsiteY114" fmla="*/ 442912 h 504825"/>
                  <a:gd name="connsiteX115" fmla="*/ 890615 w 1290665"/>
                  <a:gd name="connsiteY115" fmla="*/ 454818 h 504825"/>
                  <a:gd name="connsiteX116" fmla="*/ 885853 w 1290665"/>
                  <a:gd name="connsiteY116" fmla="*/ 461962 h 504825"/>
                  <a:gd name="connsiteX117" fmla="*/ 878709 w 1290665"/>
                  <a:gd name="connsiteY117" fmla="*/ 466725 h 504825"/>
                  <a:gd name="connsiteX118" fmla="*/ 869184 w 1290665"/>
                  <a:gd name="connsiteY118" fmla="*/ 473868 h 504825"/>
                  <a:gd name="connsiteX119" fmla="*/ 862040 w 1290665"/>
                  <a:gd name="connsiteY119" fmla="*/ 478631 h 504825"/>
                  <a:gd name="connsiteX120" fmla="*/ 847753 w 1290665"/>
                  <a:gd name="connsiteY120" fmla="*/ 483393 h 504825"/>
                  <a:gd name="connsiteX121" fmla="*/ 838228 w 1290665"/>
                  <a:gd name="connsiteY121" fmla="*/ 488156 h 504825"/>
                  <a:gd name="connsiteX122" fmla="*/ 823940 w 1290665"/>
                  <a:gd name="connsiteY122" fmla="*/ 497681 h 504825"/>
                  <a:gd name="connsiteX123" fmla="*/ 814415 w 1290665"/>
                  <a:gd name="connsiteY123" fmla="*/ 500062 h 504825"/>
                  <a:gd name="connsiteX124" fmla="*/ 797746 w 1290665"/>
                  <a:gd name="connsiteY124" fmla="*/ 504825 h 504825"/>
                  <a:gd name="connsiteX125" fmla="*/ 771553 w 1290665"/>
                  <a:gd name="connsiteY125" fmla="*/ 502443 h 504825"/>
                  <a:gd name="connsiteX126" fmla="*/ 757265 w 1290665"/>
                  <a:gd name="connsiteY126" fmla="*/ 488156 h 504825"/>
                  <a:gd name="connsiteX127" fmla="*/ 745359 w 1290665"/>
                  <a:gd name="connsiteY127" fmla="*/ 473868 h 504825"/>
                  <a:gd name="connsiteX128" fmla="*/ 738215 w 1290665"/>
                  <a:gd name="connsiteY128" fmla="*/ 466725 h 504825"/>
                  <a:gd name="connsiteX129" fmla="*/ 731071 w 1290665"/>
                  <a:gd name="connsiteY129" fmla="*/ 452437 h 504825"/>
                  <a:gd name="connsiteX130" fmla="*/ 728690 w 1290665"/>
                  <a:gd name="connsiteY130" fmla="*/ 445293 h 504825"/>
                  <a:gd name="connsiteX131" fmla="*/ 723928 w 1290665"/>
                  <a:gd name="connsiteY131" fmla="*/ 435768 h 504825"/>
                  <a:gd name="connsiteX132" fmla="*/ 716784 w 1290665"/>
                  <a:gd name="connsiteY132" fmla="*/ 421481 h 504825"/>
                  <a:gd name="connsiteX133" fmla="*/ 714403 w 1290665"/>
                  <a:gd name="connsiteY133" fmla="*/ 392906 h 504825"/>
                  <a:gd name="connsiteX134" fmla="*/ 702496 w 1290665"/>
                  <a:gd name="connsiteY134" fmla="*/ 383381 h 504825"/>
                  <a:gd name="connsiteX135" fmla="*/ 690590 w 1290665"/>
                  <a:gd name="connsiteY135" fmla="*/ 378618 h 504825"/>
                  <a:gd name="connsiteX136" fmla="*/ 683446 w 1290665"/>
                  <a:gd name="connsiteY136" fmla="*/ 381000 h 504825"/>
                  <a:gd name="connsiteX137" fmla="*/ 681065 w 1290665"/>
                  <a:gd name="connsiteY137" fmla="*/ 390525 h 504825"/>
                  <a:gd name="connsiteX138" fmla="*/ 688209 w 1290665"/>
                  <a:gd name="connsiteY138" fmla="*/ 411956 h 504825"/>
                  <a:gd name="connsiteX139" fmla="*/ 690590 w 1290665"/>
                  <a:gd name="connsiteY139" fmla="*/ 423862 h 504825"/>
                  <a:gd name="connsiteX140" fmla="*/ 692971 w 1290665"/>
                  <a:gd name="connsiteY140" fmla="*/ 431006 h 504825"/>
                  <a:gd name="connsiteX141" fmla="*/ 690590 w 1290665"/>
                  <a:gd name="connsiteY141" fmla="*/ 464343 h 504825"/>
                  <a:gd name="connsiteX142" fmla="*/ 688209 w 1290665"/>
                  <a:gd name="connsiteY142" fmla="*/ 471487 h 504825"/>
                  <a:gd name="connsiteX143" fmla="*/ 666778 w 1290665"/>
                  <a:gd name="connsiteY143" fmla="*/ 483393 h 504825"/>
                  <a:gd name="connsiteX144" fmla="*/ 659634 w 1290665"/>
                  <a:gd name="connsiteY144" fmla="*/ 488156 h 504825"/>
                  <a:gd name="connsiteX145" fmla="*/ 619153 w 1290665"/>
                  <a:gd name="connsiteY145" fmla="*/ 485775 h 504825"/>
                  <a:gd name="connsiteX146" fmla="*/ 612009 w 1290665"/>
                  <a:gd name="connsiteY146" fmla="*/ 481012 h 504825"/>
                  <a:gd name="connsiteX147" fmla="*/ 602484 w 1290665"/>
                  <a:gd name="connsiteY147" fmla="*/ 473868 h 504825"/>
                  <a:gd name="connsiteX148" fmla="*/ 588196 w 1290665"/>
                  <a:gd name="connsiteY148" fmla="*/ 461962 h 504825"/>
                  <a:gd name="connsiteX149" fmla="*/ 571528 w 1290665"/>
                  <a:gd name="connsiteY149" fmla="*/ 440531 h 504825"/>
                  <a:gd name="connsiteX150" fmla="*/ 562003 w 1290665"/>
                  <a:gd name="connsiteY150" fmla="*/ 428625 h 504825"/>
                  <a:gd name="connsiteX151" fmla="*/ 559621 w 1290665"/>
                  <a:gd name="connsiteY151" fmla="*/ 421481 h 504825"/>
                  <a:gd name="connsiteX152" fmla="*/ 552478 w 1290665"/>
                  <a:gd name="connsiteY152" fmla="*/ 414337 h 504825"/>
                  <a:gd name="connsiteX153" fmla="*/ 550096 w 1290665"/>
                  <a:gd name="connsiteY153" fmla="*/ 407193 h 504825"/>
                  <a:gd name="connsiteX154" fmla="*/ 497709 w 1290665"/>
                  <a:gd name="connsiteY154" fmla="*/ 397668 h 504825"/>
                  <a:gd name="connsiteX155" fmla="*/ 209578 w 1290665"/>
                  <a:gd name="connsiteY155" fmla="*/ 395287 h 504825"/>
                  <a:gd name="connsiteX156" fmla="*/ 188146 w 1290665"/>
                  <a:gd name="connsiteY156" fmla="*/ 392906 h 504825"/>
                  <a:gd name="connsiteX157" fmla="*/ 171478 w 1290665"/>
                  <a:gd name="connsiteY157" fmla="*/ 385762 h 504825"/>
                  <a:gd name="connsiteX158" fmla="*/ 140521 w 1290665"/>
                  <a:gd name="connsiteY158" fmla="*/ 378618 h 504825"/>
                  <a:gd name="connsiteX159" fmla="*/ 128615 w 1290665"/>
                  <a:gd name="connsiteY159" fmla="*/ 371475 h 504825"/>
                  <a:gd name="connsiteX160" fmla="*/ 119090 w 1290665"/>
                  <a:gd name="connsiteY160" fmla="*/ 369093 h 504825"/>
                  <a:gd name="connsiteX161" fmla="*/ 107184 w 1290665"/>
                  <a:gd name="connsiteY161" fmla="*/ 361950 h 504825"/>
                  <a:gd name="connsiteX162" fmla="*/ 90515 w 1290665"/>
                  <a:gd name="connsiteY162" fmla="*/ 357187 h 504825"/>
                  <a:gd name="connsiteX163" fmla="*/ 69084 w 1290665"/>
                  <a:gd name="connsiteY163" fmla="*/ 347662 h 504825"/>
                  <a:gd name="connsiteX164" fmla="*/ 61940 w 1290665"/>
                  <a:gd name="connsiteY164" fmla="*/ 345281 h 504825"/>
                  <a:gd name="connsiteX165" fmla="*/ 40509 w 1290665"/>
                  <a:gd name="connsiteY165" fmla="*/ 330993 h 504825"/>
                  <a:gd name="connsiteX166" fmla="*/ 26221 w 1290665"/>
                  <a:gd name="connsiteY166" fmla="*/ 321468 h 504825"/>
                  <a:gd name="connsiteX167" fmla="*/ 11934 w 1290665"/>
                  <a:gd name="connsiteY167" fmla="*/ 304800 h 504825"/>
                  <a:gd name="connsiteX168" fmla="*/ 9553 w 1290665"/>
                  <a:gd name="connsiteY168" fmla="*/ 297656 h 504825"/>
                  <a:gd name="connsiteX169" fmla="*/ 28 w 1290665"/>
                  <a:gd name="connsiteY169" fmla="*/ 280987 h 504825"/>
                  <a:gd name="connsiteX170" fmla="*/ 11934 w 1290665"/>
                  <a:gd name="connsiteY17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21459 w 1290665"/>
                  <a:gd name="connsiteY2" fmla="*/ 233362 h 504825"/>
                  <a:gd name="connsiteX3" fmla="*/ 64321 w 1290665"/>
                  <a:gd name="connsiteY3" fmla="*/ 192881 h 504825"/>
                  <a:gd name="connsiteX4" fmla="*/ 85753 w 1290665"/>
                  <a:gd name="connsiteY4" fmla="*/ 180975 h 504825"/>
                  <a:gd name="connsiteX5" fmla="*/ 107184 w 1290665"/>
                  <a:gd name="connsiteY5" fmla="*/ 171450 h 504825"/>
                  <a:gd name="connsiteX6" fmla="*/ 114328 w 1290665"/>
                  <a:gd name="connsiteY6" fmla="*/ 169068 h 504825"/>
                  <a:gd name="connsiteX7" fmla="*/ 138140 w 1290665"/>
                  <a:gd name="connsiteY7" fmla="*/ 152400 h 504825"/>
                  <a:gd name="connsiteX8" fmla="*/ 188146 w 1290665"/>
                  <a:gd name="connsiteY8" fmla="*/ 126206 h 504825"/>
                  <a:gd name="connsiteX9" fmla="*/ 209578 w 1290665"/>
                  <a:gd name="connsiteY9" fmla="*/ 116681 h 504825"/>
                  <a:gd name="connsiteX10" fmla="*/ 226246 w 1290665"/>
                  <a:gd name="connsiteY10" fmla="*/ 111918 h 504825"/>
                  <a:gd name="connsiteX11" fmla="*/ 233390 w 1290665"/>
                  <a:gd name="connsiteY11" fmla="*/ 107156 h 504825"/>
                  <a:gd name="connsiteX12" fmla="*/ 245296 w 1290665"/>
                  <a:gd name="connsiteY12" fmla="*/ 104775 h 504825"/>
                  <a:gd name="connsiteX13" fmla="*/ 264346 w 1290665"/>
                  <a:gd name="connsiteY13" fmla="*/ 100012 h 504825"/>
                  <a:gd name="connsiteX14" fmla="*/ 285778 w 1290665"/>
                  <a:gd name="connsiteY14" fmla="*/ 95250 h 504825"/>
                  <a:gd name="connsiteX15" fmla="*/ 331021 w 1290665"/>
                  <a:gd name="connsiteY15" fmla="*/ 90487 h 504825"/>
                  <a:gd name="connsiteX16" fmla="*/ 345309 w 1290665"/>
                  <a:gd name="connsiteY16" fmla="*/ 88106 h 504825"/>
                  <a:gd name="connsiteX17" fmla="*/ 369121 w 1290665"/>
                  <a:gd name="connsiteY17" fmla="*/ 83343 h 504825"/>
                  <a:gd name="connsiteX18" fmla="*/ 416746 w 1290665"/>
                  <a:gd name="connsiteY18" fmla="*/ 76200 h 504825"/>
                  <a:gd name="connsiteX19" fmla="*/ 526284 w 1290665"/>
                  <a:gd name="connsiteY19" fmla="*/ 78581 h 504825"/>
                  <a:gd name="connsiteX20" fmla="*/ 571528 w 1290665"/>
                  <a:gd name="connsiteY20" fmla="*/ 76200 h 504825"/>
                  <a:gd name="connsiteX21" fmla="*/ 578671 w 1290665"/>
                  <a:gd name="connsiteY21" fmla="*/ 73818 h 504825"/>
                  <a:gd name="connsiteX22" fmla="*/ 592959 w 1290665"/>
                  <a:gd name="connsiteY22" fmla="*/ 64293 h 504825"/>
                  <a:gd name="connsiteX23" fmla="*/ 600103 w 1290665"/>
                  <a:gd name="connsiteY23" fmla="*/ 59531 h 504825"/>
                  <a:gd name="connsiteX24" fmla="*/ 604865 w 1290665"/>
                  <a:gd name="connsiteY24" fmla="*/ 52387 h 504825"/>
                  <a:gd name="connsiteX25" fmla="*/ 612009 w 1290665"/>
                  <a:gd name="connsiteY25" fmla="*/ 38100 h 504825"/>
                  <a:gd name="connsiteX26" fmla="*/ 633440 w 1290665"/>
                  <a:gd name="connsiteY26" fmla="*/ 26193 h 504825"/>
                  <a:gd name="connsiteX27" fmla="*/ 640584 w 1290665"/>
                  <a:gd name="connsiteY27" fmla="*/ 19050 h 504825"/>
                  <a:gd name="connsiteX28" fmla="*/ 654871 w 1290665"/>
                  <a:gd name="connsiteY28" fmla="*/ 14287 h 504825"/>
                  <a:gd name="connsiteX29" fmla="*/ 671540 w 1290665"/>
                  <a:gd name="connsiteY29" fmla="*/ 9525 h 504825"/>
                  <a:gd name="connsiteX30" fmla="*/ 678684 w 1290665"/>
                  <a:gd name="connsiteY30" fmla="*/ 7143 h 504825"/>
                  <a:gd name="connsiteX31" fmla="*/ 685828 w 1290665"/>
                  <a:gd name="connsiteY31" fmla="*/ 2381 h 504825"/>
                  <a:gd name="connsiteX32" fmla="*/ 716784 w 1290665"/>
                  <a:gd name="connsiteY32" fmla="*/ 0 h 504825"/>
                  <a:gd name="connsiteX33" fmla="*/ 752503 w 1290665"/>
                  <a:gd name="connsiteY33" fmla="*/ 2381 h 504825"/>
                  <a:gd name="connsiteX34" fmla="*/ 759646 w 1290665"/>
                  <a:gd name="connsiteY34" fmla="*/ 7143 h 504825"/>
                  <a:gd name="connsiteX35" fmla="*/ 766790 w 1290665"/>
                  <a:gd name="connsiteY35" fmla="*/ 14287 h 504825"/>
                  <a:gd name="connsiteX36" fmla="*/ 781078 w 1290665"/>
                  <a:gd name="connsiteY36" fmla="*/ 33337 h 504825"/>
                  <a:gd name="connsiteX37" fmla="*/ 783459 w 1290665"/>
                  <a:gd name="connsiteY37" fmla="*/ 40481 h 504825"/>
                  <a:gd name="connsiteX38" fmla="*/ 797746 w 1290665"/>
                  <a:gd name="connsiteY38" fmla="*/ 50006 h 504825"/>
                  <a:gd name="connsiteX39" fmla="*/ 807271 w 1290665"/>
                  <a:gd name="connsiteY39" fmla="*/ 66675 h 504825"/>
                  <a:gd name="connsiteX40" fmla="*/ 809653 w 1290665"/>
                  <a:gd name="connsiteY40" fmla="*/ 73818 h 504825"/>
                  <a:gd name="connsiteX41" fmla="*/ 819178 w 1290665"/>
                  <a:gd name="connsiteY41" fmla="*/ 97631 h 504825"/>
                  <a:gd name="connsiteX42" fmla="*/ 819178 w 1290665"/>
                  <a:gd name="connsiteY42" fmla="*/ 145256 h 504825"/>
                  <a:gd name="connsiteX43" fmla="*/ 804890 w 1290665"/>
                  <a:gd name="connsiteY43" fmla="*/ 161925 h 504825"/>
                  <a:gd name="connsiteX44" fmla="*/ 800128 w 1290665"/>
                  <a:gd name="connsiteY44" fmla="*/ 176212 h 504825"/>
                  <a:gd name="connsiteX45" fmla="*/ 797746 w 1290665"/>
                  <a:gd name="connsiteY45" fmla="*/ 183356 h 504825"/>
                  <a:gd name="connsiteX46" fmla="*/ 802509 w 1290665"/>
                  <a:gd name="connsiteY46" fmla="*/ 190500 h 504825"/>
                  <a:gd name="connsiteX47" fmla="*/ 819178 w 1290665"/>
                  <a:gd name="connsiteY47" fmla="*/ 192881 h 504825"/>
                  <a:gd name="connsiteX48" fmla="*/ 826321 w 1290665"/>
                  <a:gd name="connsiteY48" fmla="*/ 195262 h 504825"/>
                  <a:gd name="connsiteX49" fmla="*/ 869184 w 1290665"/>
                  <a:gd name="connsiteY49" fmla="*/ 192881 h 504825"/>
                  <a:gd name="connsiteX50" fmla="*/ 1090640 w 1290665"/>
                  <a:gd name="connsiteY50" fmla="*/ 190500 h 504825"/>
                  <a:gd name="connsiteX51" fmla="*/ 1104928 w 1290665"/>
                  <a:gd name="connsiteY51" fmla="*/ 185737 h 504825"/>
                  <a:gd name="connsiteX52" fmla="*/ 1135884 w 1290665"/>
                  <a:gd name="connsiteY52" fmla="*/ 178593 h 504825"/>
                  <a:gd name="connsiteX53" fmla="*/ 1150171 w 1290665"/>
                  <a:gd name="connsiteY53" fmla="*/ 173831 h 504825"/>
                  <a:gd name="connsiteX54" fmla="*/ 1169221 w 1290665"/>
                  <a:gd name="connsiteY54" fmla="*/ 166687 h 504825"/>
                  <a:gd name="connsiteX55" fmla="*/ 1176365 w 1290665"/>
                  <a:gd name="connsiteY55" fmla="*/ 161925 h 504825"/>
                  <a:gd name="connsiteX56" fmla="*/ 1197796 w 1290665"/>
                  <a:gd name="connsiteY56" fmla="*/ 154781 h 504825"/>
                  <a:gd name="connsiteX57" fmla="*/ 1204940 w 1290665"/>
                  <a:gd name="connsiteY57" fmla="*/ 152400 h 504825"/>
                  <a:gd name="connsiteX58" fmla="*/ 1226371 w 1290665"/>
                  <a:gd name="connsiteY58" fmla="*/ 145256 h 504825"/>
                  <a:gd name="connsiteX59" fmla="*/ 1238278 w 1290665"/>
                  <a:gd name="connsiteY59" fmla="*/ 140493 h 504825"/>
                  <a:gd name="connsiteX60" fmla="*/ 1245421 w 1290665"/>
                  <a:gd name="connsiteY60" fmla="*/ 138112 h 504825"/>
                  <a:gd name="connsiteX61" fmla="*/ 1252565 w 1290665"/>
                  <a:gd name="connsiteY61" fmla="*/ 133350 h 504825"/>
                  <a:gd name="connsiteX62" fmla="*/ 1266853 w 1290665"/>
                  <a:gd name="connsiteY62" fmla="*/ 128587 h 504825"/>
                  <a:gd name="connsiteX63" fmla="*/ 1281140 w 1290665"/>
                  <a:gd name="connsiteY63" fmla="*/ 121443 h 504825"/>
                  <a:gd name="connsiteX64" fmla="*/ 1290665 w 1290665"/>
                  <a:gd name="connsiteY64" fmla="*/ 123825 h 504825"/>
                  <a:gd name="connsiteX65" fmla="*/ 1288284 w 1290665"/>
                  <a:gd name="connsiteY65" fmla="*/ 138112 h 504825"/>
                  <a:gd name="connsiteX66" fmla="*/ 1283521 w 1290665"/>
                  <a:gd name="connsiteY66" fmla="*/ 157162 h 504825"/>
                  <a:gd name="connsiteX67" fmla="*/ 1278759 w 1290665"/>
                  <a:gd name="connsiteY67" fmla="*/ 164306 h 504825"/>
                  <a:gd name="connsiteX68" fmla="*/ 1266853 w 1290665"/>
                  <a:gd name="connsiteY68" fmla="*/ 180975 h 504825"/>
                  <a:gd name="connsiteX69" fmla="*/ 1264471 w 1290665"/>
                  <a:gd name="connsiteY69" fmla="*/ 188118 h 504825"/>
                  <a:gd name="connsiteX70" fmla="*/ 1254946 w 1290665"/>
                  <a:gd name="connsiteY70" fmla="*/ 202406 h 504825"/>
                  <a:gd name="connsiteX71" fmla="*/ 1247803 w 1290665"/>
                  <a:gd name="connsiteY71" fmla="*/ 216693 h 504825"/>
                  <a:gd name="connsiteX72" fmla="*/ 1245421 w 1290665"/>
                  <a:gd name="connsiteY72" fmla="*/ 223837 h 504825"/>
                  <a:gd name="connsiteX73" fmla="*/ 1240659 w 1290665"/>
                  <a:gd name="connsiteY73" fmla="*/ 230981 h 504825"/>
                  <a:gd name="connsiteX74" fmla="*/ 1238278 w 1290665"/>
                  <a:gd name="connsiteY74" fmla="*/ 238125 h 504825"/>
                  <a:gd name="connsiteX75" fmla="*/ 1228753 w 1290665"/>
                  <a:gd name="connsiteY75" fmla="*/ 254793 h 504825"/>
                  <a:gd name="connsiteX76" fmla="*/ 1223990 w 1290665"/>
                  <a:gd name="connsiteY76" fmla="*/ 276225 h 504825"/>
                  <a:gd name="connsiteX77" fmla="*/ 1228753 w 1290665"/>
                  <a:gd name="connsiteY77" fmla="*/ 302418 h 504825"/>
                  <a:gd name="connsiteX78" fmla="*/ 1235896 w 1290665"/>
                  <a:gd name="connsiteY78" fmla="*/ 323850 h 504825"/>
                  <a:gd name="connsiteX79" fmla="*/ 1238278 w 1290665"/>
                  <a:gd name="connsiteY79" fmla="*/ 333375 h 504825"/>
                  <a:gd name="connsiteX80" fmla="*/ 1245421 w 1290665"/>
                  <a:gd name="connsiteY80" fmla="*/ 340518 h 504825"/>
                  <a:gd name="connsiteX81" fmla="*/ 1247803 w 1290665"/>
                  <a:gd name="connsiteY81" fmla="*/ 347662 h 504825"/>
                  <a:gd name="connsiteX82" fmla="*/ 1250184 w 1290665"/>
                  <a:gd name="connsiteY82" fmla="*/ 357187 h 504825"/>
                  <a:gd name="connsiteX83" fmla="*/ 1259709 w 1290665"/>
                  <a:gd name="connsiteY83" fmla="*/ 376237 h 504825"/>
                  <a:gd name="connsiteX84" fmla="*/ 1266853 w 1290665"/>
                  <a:gd name="connsiteY84" fmla="*/ 400050 h 504825"/>
                  <a:gd name="connsiteX85" fmla="*/ 1269234 w 1290665"/>
                  <a:gd name="connsiteY85" fmla="*/ 407193 h 504825"/>
                  <a:gd name="connsiteX86" fmla="*/ 1271615 w 1290665"/>
                  <a:gd name="connsiteY86" fmla="*/ 414337 h 504825"/>
                  <a:gd name="connsiteX87" fmla="*/ 1269234 w 1290665"/>
                  <a:gd name="connsiteY87" fmla="*/ 431006 h 504825"/>
                  <a:gd name="connsiteX88" fmla="*/ 1221609 w 1290665"/>
                  <a:gd name="connsiteY88" fmla="*/ 426243 h 504825"/>
                  <a:gd name="connsiteX89" fmla="*/ 1212084 w 1290665"/>
                  <a:gd name="connsiteY89" fmla="*/ 421481 h 504825"/>
                  <a:gd name="connsiteX90" fmla="*/ 1197796 w 1290665"/>
                  <a:gd name="connsiteY90" fmla="*/ 419100 h 504825"/>
                  <a:gd name="connsiteX91" fmla="*/ 1178746 w 1290665"/>
                  <a:gd name="connsiteY91" fmla="*/ 411956 h 504825"/>
                  <a:gd name="connsiteX92" fmla="*/ 1171603 w 1290665"/>
                  <a:gd name="connsiteY92" fmla="*/ 407193 h 504825"/>
                  <a:gd name="connsiteX93" fmla="*/ 1145409 w 1290665"/>
                  <a:gd name="connsiteY93" fmla="*/ 397668 h 504825"/>
                  <a:gd name="connsiteX94" fmla="*/ 1131121 w 1290665"/>
                  <a:gd name="connsiteY94" fmla="*/ 395287 h 504825"/>
                  <a:gd name="connsiteX95" fmla="*/ 1121596 w 1290665"/>
                  <a:gd name="connsiteY95" fmla="*/ 390525 h 504825"/>
                  <a:gd name="connsiteX96" fmla="*/ 1109690 w 1290665"/>
                  <a:gd name="connsiteY96" fmla="*/ 388143 h 504825"/>
                  <a:gd name="connsiteX97" fmla="*/ 1100165 w 1290665"/>
                  <a:gd name="connsiteY97" fmla="*/ 385762 h 504825"/>
                  <a:gd name="connsiteX98" fmla="*/ 1088259 w 1290665"/>
                  <a:gd name="connsiteY98" fmla="*/ 381000 h 504825"/>
                  <a:gd name="connsiteX99" fmla="*/ 1078734 w 1290665"/>
                  <a:gd name="connsiteY99" fmla="*/ 378618 h 504825"/>
                  <a:gd name="connsiteX100" fmla="*/ 1071590 w 1290665"/>
                  <a:gd name="connsiteY100" fmla="*/ 376237 h 504825"/>
                  <a:gd name="connsiteX101" fmla="*/ 1062065 w 1290665"/>
                  <a:gd name="connsiteY101" fmla="*/ 373856 h 504825"/>
                  <a:gd name="connsiteX102" fmla="*/ 1047778 w 1290665"/>
                  <a:gd name="connsiteY102" fmla="*/ 369093 h 504825"/>
                  <a:gd name="connsiteX103" fmla="*/ 1038253 w 1290665"/>
                  <a:gd name="connsiteY103" fmla="*/ 366712 h 504825"/>
                  <a:gd name="connsiteX104" fmla="*/ 1023965 w 1290665"/>
                  <a:gd name="connsiteY104" fmla="*/ 361950 h 504825"/>
                  <a:gd name="connsiteX105" fmla="*/ 1012059 w 1290665"/>
                  <a:gd name="connsiteY105" fmla="*/ 359568 h 504825"/>
                  <a:gd name="connsiteX106" fmla="*/ 1004915 w 1290665"/>
                  <a:gd name="connsiteY106" fmla="*/ 357187 h 504825"/>
                  <a:gd name="connsiteX107" fmla="*/ 988246 w 1290665"/>
                  <a:gd name="connsiteY107" fmla="*/ 354806 h 504825"/>
                  <a:gd name="connsiteX108" fmla="*/ 964434 w 1290665"/>
                  <a:gd name="connsiteY108" fmla="*/ 350043 h 504825"/>
                  <a:gd name="connsiteX109" fmla="*/ 933478 w 1290665"/>
                  <a:gd name="connsiteY109" fmla="*/ 347662 h 504825"/>
                  <a:gd name="connsiteX110" fmla="*/ 909665 w 1290665"/>
                  <a:gd name="connsiteY110" fmla="*/ 385762 h 504825"/>
                  <a:gd name="connsiteX111" fmla="*/ 912046 w 1290665"/>
                  <a:gd name="connsiteY111" fmla="*/ 392906 h 504825"/>
                  <a:gd name="connsiteX112" fmla="*/ 909665 w 1290665"/>
                  <a:gd name="connsiteY112" fmla="*/ 428625 h 504825"/>
                  <a:gd name="connsiteX113" fmla="*/ 904903 w 1290665"/>
                  <a:gd name="connsiteY113" fmla="*/ 442912 h 504825"/>
                  <a:gd name="connsiteX114" fmla="*/ 890615 w 1290665"/>
                  <a:gd name="connsiteY114" fmla="*/ 454818 h 504825"/>
                  <a:gd name="connsiteX115" fmla="*/ 885853 w 1290665"/>
                  <a:gd name="connsiteY115" fmla="*/ 461962 h 504825"/>
                  <a:gd name="connsiteX116" fmla="*/ 878709 w 1290665"/>
                  <a:gd name="connsiteY116" fmla="*/ 466725 h 504825"/>
                  <a:gd name="connsiteX117" fmla="*/ 869184 w 1290665"/>
                  <a:gd name="connsiteY117" fmla="*/ 473868 h 504825"/>
                  <a:gd name="connsiteX118" fmla="*/ 862040 w 1290665"/>
                  <a:gd name="connsiteY118" fmla="*/ 478631 h 504825"/>
                  <a:gd name="connsiteX119" fmla="*/ 847753 w 1290665"/>
                  <a:gd name="connsiteY119" fmla="*/ 483393 h 504825"/>
                  <a:gd name="connsiteX120" fmla="*/ 838228 w 1290665"/>
                  <a:gd name="connsiteY120" fmla="*/ 488156 h 504825"/>
                  <a:gd name="connsiteX121" fmla="*/ 823940 w 1290665"/>
                  <a:gd name="connsiteY121" fmla="*/ 497681 h 504825"/>
                  <a:gd name="connsiteX122" fmla="*/ 814415 w 1290665"/>
                  <a:gd name="connsiteY122" fmla="*/ 500062 h 504825"/>
                  <a:gd name="connsiteX123" fmla="*/ 797746 w 1290665"/>
                  <a:gd name="connsiteY123" fmla="*/ 504825 h 504825"/>
                  <a:gd name="connsiteX124" fmla="*/ 771553 w 1290665"/>
                  <a:gd name="connsiteY124" fmla="*/ 502443 h 504825"/>
                  <a:gd name="connsiteX125" fmla="*/ 757265 w 1290665"/>
                  <a:gd name="connsiteY125" fmla="*/ 488156 h 504825"/>
                  <a:gd name="connsiteX126" fmla="*/ 745359 w 1290665"/>
                  <a:gd name="connsiteY126" fmla="*/ 473868 h 504825"/>
                  <a:gd name="connsiteX127" fmla="*/ 738215 w 1290665"/>
                  <a:gd name="connsiteY127" fmla="*/ 466725 h 504825"/>
                  <a:gd name="connsiteX128" fmla="*/ 731071 w 1290665"/>
                  <a:gd name="connsiteY128" fmla="*/ 452437 h 504825"/>
                  <a:gd name="connsiteX129" fmla="*/ 728690 w 1290665"/>
                  <a:gd name="connsiteY129" fmla="*/ 445293 h 504825"/>
                  <a:gd name="connsiteX130" fmla="*/ 723928 w 1290665"/>
                  <a:gd name="connsiteY130" fmla="*/ 435768 h 504825"/>
                  <a:gd name="connsiteX131" fmla="*/ 716784 w 1290665"/>
                  <a:gd name="connsiteY131" fmla="*/ 421481 h 504825"/>
                  <a:gd name="connsiteX132" fmla="*/ 714403 w 1290665"/>
                  <a:gd name="connsiteY132" fmla="*/ 392906 h 504825"/>
                  <a:gd name="connsiteX133" fmla="*/ 702496 w 1290665"/>
                  <a:gd name="connsiteY133" fmla="*/ 383381 h 504825"/>
                  <a:gd name="connsiteX134" fmla="*/ 690590 w 1290665"/>
                  <a:gd name="connsiteY134" fmla="*/ 378618 h 504825"/>
                  <a:gd name="connsiteX135" fmla="*/ 683446 w 1290665"/>
                  <a:gd name="connsiteY135" fmla="*/ 381000 h 504825"/>
                  <a:gd name="connsiteX136" fmla="*/ 681065 w 1290665"/>
                  <a:gd name="connsiteY136" fmla="*/ 390525 h 504825"/>
                  <a:gd name="connsiteX137" fmla="*/ 688209 w 1290665"/>
                  <a:gd name="connsiteY137" fmla="*/ 411956 h 504825"/>
                  <a:gd name="connsiteX138" fmla="*/ 690590 w 1290665"/>
                  <a:gd name="connsiteY138" fmla="*/ 423862 h 504825"/>
                  <a:gd name="connsiteX139" fmla="*/ 692971 w 1290665"/>
                  <a:gd name="connsiteY139" fmla="*/ 431006 h 504825"/>
                  <a:gd name="connsiteX140" fmla="*/ 690590 w 1290665"/>
                  <a:gd name="connsiteY140" fmla="*/ 464343 h 504825"/>
                  <a:gd name="connsiteX141" fmla="*/ 688209 w 1290665"/>
                  <a:gd name="connsiteY141" fmla="*/ 471487 h 504825"/>
                  <a:gd name="connsiteX142" fmla="*/ 666778 w 1290665"/>
                  <a:gd name="connsiteY142" fmla="*/ 483393 h 504825"/>
                  <a:gd name="connsiteX143" fmla="*/ 659634 w 1290665"/>
                  <a:gd name="connsiteY143" fmla="*/ 488156 h 504825"/>
                  <a:gd name="connsiteX144" fmla="*/ 619153 w 1290665"/>
                  <a:gd name="connsiteY144" fmla="*/ 485775 h 504825"/>
                  <a:gd name="connsiteX145" fmla="*/ 612009 w 1290665"/>
                  <a:gd name="connsiteY145" fmla="*/ 481012 h 504825"/>
                  <a:gd name="connsiteX146" fmla="*/ 602484 w 1290665"/>
                  <a:gd name="connsiteY146" fmla="*/ 473868 h 504825"/>
                  <a:gd name="connsiteX147" fmla="*/ 588196 w 1290665"/>
                  <a:gd name="connsiteY147" fmla="*/ 461962 h 504825"/>
                  <a:gd name="connsiteX148" fmla="*/ 571528 w 1290665"/>
                  <a:gd name="connsiteY148" fmla="*/ 440531 h 504825"/>
                  <a:gd name="connsiteX149" fmla="*/ 562003 w 1290665"/>
                  <a:gd name="connsiteY149" fmla="*/ 428625 h 504825"/>
                  <a:gd name="connsiteX150" fmla="*/ 559621 w 1290665"/>
                  <a:gd name="connsiteY150" fmla="*/ 421481 h 504825"/>
                  <a:gd name="connsiteX151" fmla="*/ 552478 w 1290665"/>
                  <a:gd name="connsiteY151" fmla="*/ 414337 h 504825"/>
                  <a:gd name="connsiteX152" fmla="*/ 550096 w 1290665"/>
                  <a:gd name="connsiteY152" fmla="*/ 407193 h 504825"/>
                  <a:gd name="connsiteX153" fmla="*/ 497709 w 1290665"/>
                  <a:gd name="connsiteY153" fmla="*/ 397668 h 504825"/>
                  <a:gd name="connsiteX154" fmla="*/ 209578 w 1290665"/>
                  <a:gd name="connsiteY154" fmla="*/ 395287 h 504825"/>
                  <a:gd name="connsiteX155" fmla="*/ 188146 w 1290665"/>
                  <a:gd name="connsiteY155" fmla="*/ 392906 h 504825"/>
                  <a:gd name="connsiteX156" fmla="*/ 171478 w 1290665"/>
                  <a:gd name="connsiteY156" fmla="*/ 385762 h 504825"/>
                  <a:gd name="connsiteX157" fmla="*/ 140521 w 1290665"/>
                  <a:gd name="connsiteY157" fmla="*/ 378618 h 504825"/>
                  <a:gd name="connsiteX158" fmla="*/ 128615 w 1290665"/>
                  <a:gd name="connsiteY158" fmla="*/ 371475 h 504825"/>
                  <a:gd name="connsiteX159" fmla="*/ 119090 w 1290665"/>
                  <a:gd name="connsiteY159" fmla="*/ 369093 h 504825"/>
                  <a:gd name="connsiteX160" fmla="*/ 107184 w 1290665"/>
                  <a:gd name="connsiteY160" fmla="*/ 361950 h 504825"/>
                  <a:gd name="connsiteX161" fmla="*/ 90515 w 1290665"/>
                  <a:gd name="connsiteY161" fmla="*/ 357187 h 504825"/>
                  <a:gd name="connsiteX162" fmla="*/ 69084 w 1290665"/>
                  <a:gd name="connsiteY162" fmla="*/ 347662 h 504825"/>
                  <a:gd name="connsiteX163" fmla="*/ 61940 w 1290665"/>
                  <a:gd name="connsiteY163" fmla="*/ 345281 h 504825"/>
                  <a:gd name="connsiteX164" fmla="*/ 40509 w 1290665"/>
                  <a:gd name="connsiteY164" fmla="*/ 330993 h 504825"/>
                  <a:gd name="connsiteX165" fmla="*/ 26221 w 1290665"/>
                  <a:gd name="connsiteY165" fmla="*/ 321468 h 504825"/>
                  <a:gd name="connsiteX166" fmla="*/ 11934 w 1290665"/>
                  <a:gd name="connsiteY166" fmla="*/ 304800 h 504825"/>
                  <a:gd name="connsiteX167" fmla="*/ 9553 w 1290665"/>
                  <a:gd name="connsiteY167" fmla="*/ 297656 h 504825"/>
                  <a:gd name="connsiteX168" fmla="*/ 28 w 1290665"/>
                  <a:gd name="connsiteY168" fmla="*/ 280987 h 504825"/>
                  <a:gd name="connsiteX169" fmla="*/ 11934 w 1290665"/>
                  <a:gd name="connsiteY169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07184 w 1290665"/>
                  <a:gd name="connsiteY4" fmla="*/ 171450 h 504825"/>
                  <a:gd name="connsiteX5" fmla="*/ 114328 w 1290665"/>
                  <a:gd name="connsiteY5" fmla="*/ 169068 h 504825"/>
                  <a:gd name="connsiteX6" fmla="*/ 138140 w 1290665"/>
                  <a:gd name="connsiteY6" fmla="*/ 152400 h 504825"/>
                  <a:gd name="connsiteX7" fmla="*/ 188146 w 1290665"/>
                  <a:gd name="connsiteY7" fmla="*/ 126206 h 504825"/>
                  <a:gd name="connsiteX8" fmla="*/ 209578 w 1290665"/>
                  <a:gd name="connsiteY8" fmla="*/ 116681 h 504825"/>
                  <a:gd name="connsiteX9" fmla="*/ 226246 w 1290665"/>
                  <a:gd name="connsiteY9" fmla="*/ 111918 h 504825"/>
                  <a:gd name="connsiteX10" fmla="*/ 233390 w 1290665"/>
                  <a:gd name="connsiteY10" fmla="*/ 107156 h 504825"/>
                  <a:gd name="connsiteX11" fmla="*/ 245296 w 1290665"/>
                  <a:gd name="connsiteY11" fmla="*/ 104775 h 504825"/>
                  <a:gd name="connsiteX12" fmla="*/ 264346 w 1290665"/>
                  <a:gd name="connsiteY12" fmla="*/ 100012 h 504825"/>
                  <a:gd name="connsiteX13" fmla="*/ 285778 w 1290665"/>
                  <a:gd name="connsiteY13" fmla="*/ 95250 h 504825"/>
                  <a:gd name="connsiteX14" fmla="*/ 331021 w 1290665"/>
                  <a:gd name="connsiteY14" fmla="*/ 90487 h 504825"/>
                  <a:gd name="connsiteX15" fmla="*/ 345309 w 1290665"/>
                  <a:gd name="connsiteY15" fmla="*/ 88106 h 504825"/>
                  <a:gd name="connsiteX16" fmla="*/ 369121 w 1290665"/>
                  <a:gd name="connsiteY16" fmla="*/ 83343 h 504825"/>
                  <a:gd name="connsiteX17" fmla="*/ 416746 w 1290665"/>
                  <a:gd name="connsiteY17" fmla="*/ 76200 h 504825"/>
                  <a:gd name="connsiteX18" fmla="*/ 526284 w 1290665"/>
                  <a:gd name="connsiteY18" fmla="*/ 78581 h 504825"/>
                  <a:gd name="connsiteX19" fmla="*/ 571528 w 1290665"/>
                  <a:gd name="connsiteY19" fmla="*/ 76200 h 504825"/>
                  <a:gd name="connsiteX20" fmla="*/ 578671 w 1290665"/>
                  <a:gd name="connsiteY20" fmla="*/ 73818 h 504825"/>
                  <a:gd name="connsiteX21" fmla="*/ 592959 w 1290665"/>
                  <a:gd name="connsiteY21" fmla="*/ 64293 h 504825"/>
                  <a:gd name="connsiteX22" fmla="*/ 600103 w 1290665"/>
                  <a:gd name="connsiteY22" fmla="*/ 59531 h 504825"/>
                  <a:gd name="connsiteX23" fmla="*/ 604865 w 1290665"/>
                  <a:gd name="connsiteY23" fmla="*/ 52387 h 504825"/>
                  <a:gd name="connsiteX24" fmla="*/ 612009 w 1290665"/>
                  <a:gd name="connsiteY24" fmla="*/ 38100 h 504825"/>
                  <a:gd name="connsiteX25" fmla="*/ 633440 w 1290665"/>
                  <a:gd name="connsiteY25" fmla="*/ 26193 h 504825"/>
                  <a:gd name="connsiteX26" fmla="*/ 640584 w 1290665"/>
                  <a:gd name="connsiteY26" fmla="*/ 19050 h 504825"/>
                  <a:gd name="connsiteX27" fmla="*/ 654871 w 1290665"/>
                  <a:gd name="connsiteY27" fmla="*/ 14287 h 504825"/>
                  <a:gd name="connsiteX28" fmla="*/ 671540 w 1290665"/>
                  <a:gd name="connsiteY28" fmla="*/ 9525 h 504825"/>
                  <a:gd name="connsiteX29" fmla="*/ 678684 w 1290665"/>
                  <a:gd name="connsiteY29" fmla="*/ 7143 h 504825"/>
                  <a:gd name="connsiteX30" fmla="*/ 685828 w 1290665"/>
                  <a:gd name="connsiteY30" fmla="*/ 2381 h 504825"/>
                  <a:gd name="connsiteX31" fmla="*/ 716784 w 1290665"/>
                  <a:gd name="connsiteY31" fmla="*/ 0 h 504825"/>
                  <a:gd name="connsiteX32" fmla="*/ 752503 w 1290665"/>
                  <a:gd name="connsiteY32" fmla="*/ 2381 h 504825"/>
                  <a:gd name="connsiteX33" fmla="*/ 759646 w 1290665"/>
                  <a:gd name="connsiteY33" fmla="*/ 7143 h 504825"/>
                  <a:gd name="connsiteX34" fmla="*/ 766790 w 1290665"/>
                  <a:gd name="connsiteY34" fmla="*/ 14287 h 504825"/>
                  <a:gd name="connsiteX35" fmla="*/ 781078 w 1290665"/>
                  <a:gd name="connsiteY35" fmla="*/ 33337 h 504825"/>
                  <a:gd name="connsiteX36" fmla="*/ 783459 w 1290665"/>
                  <a:gd name="connsiteY36" fmla="*/ 40481 h 504825"/>
                  <a:gd name="connsiteX37" fmla="*/ 797746 w 1290665"/>
                  <a:gd name="connsiteY37" fmla="*/ 50006 h 504825"/>
                  <a:gd name="connsiteX38" fmla="*/ 807271 w 1290665"/>
                  <a:gd name="connsiteY38" fmla="*/ 66675 h 504825"/>
                  <a:gd name="connsiteX39" fmla="*/ 809653 w 1290665"/>
                  <a:gd name="connsiteY39" fmla="*/ 73818 h 504825"/>
                  <a:gd name="connsiteX40" fmla="*/ 819178 w 1290665"/>
                  <a:gd name="connsiteY40" fmla="*/ 97631 h 504825"/>
                  <a:gd name="connsiteX41" fmla="*/ 819178 w 1290665"/>
                  <a:gd name="connsiteY41" fmla="*/ 145256 h 504825"/>
                  <a:gd name="connsiteX42" fmla="*/ 804890 w 1290665"/>
                  <a:gd name="connsiteY42" fmla="*/ 161925 h 504825"/>
                  <a:gd name="connsiteX43" fmla="*/ 800128 w 1290665"/>
                  <a:gd name="connsiteY43" fmla="*/ 176212 h 504825"/>
                  <a:gd name="connsiteX44" fmla="*/ 797746 w 1290665"/>
                  <a:gd name="connsiteY44" fmla="*/ 183356 h 504825"/>
                  <a:gd name="connsiteX45" fmla="*/ 802509 w 1290665"/>
                  <a:gd name="connsiteY45" fmla="*/ 190500 h 504825"/>
                  <a:gd name="connsiteX46" fmla="*/ 819178 w 1290665"/>
                  <a:gd name="connsiteY46" fmla="*/ 192881 h 504825"/>
                  <a:gd name="connsiteX47" fmla="*/ 826321 w 1290665"/>
                  <a:gd name="connsiteY47" fmla="*/ 195262 h 504825"/>
                  <a:gd name="connsiteX48" fmla="*/ 869184 w 1290665"/>
                  <a:gd name="connsiteY48" fmla="*/ 192881 h 504825"/>
                  <a:gd name="connsiteX49" fmla="*/ 1090640 w 1290665"/>
                  <a:gd name="connsiteY49" fmla="*/ 190500 h 504825"/>
                  <a:gd name="connsiteX50" fmla="*/ 1104928 w 1290665"/>
                  <a:gd name="connsiteY50" fmla="*/ 185737 h 504825"/>
                  <a:gd name="connsiteX51" fmla="*/ 1135884 w 1290665"/>
                  <a:gd name="connsiteY51" fmla="*/ 178593 h 504825"/>
                  <a:gd name="connsiteX52" fmla="*/ 1150171 w 1290665"/>
                  <a:gd name="connsiteY52" fmla="*/ 173831 h 504825"/>
                  <a:gd name="connsiteX53" fmla="*/ 1169221 w 1290665"/>
                  <a:gd name="connsiteY53" fmla="*/ 166687 h 504825"/>
                  <a:gd name="connsiteX54" fmla="*/ 1176365 w 1290665"/>
                  <a:gd name="connsiteY54" fmla="*/ 161925 h 504825"/>
                  <a:gd name="connsiteX55" fmla="*/ 1197796 w 1290665"/>
                  <a:gd name="connsiteY55" fmla="*/ 154781 h 504825"/>
                  <a:gd name="connsiteX56" fmla="*/ 1204940 w 1290665"/>
                  <a:gd name="connsiteY56" fmla="*/ 152400 h 504825"/>
                  <a:gd name="connsiteX57" fmla="*/ 1226371 w 1290665"/>
                  <a:gd name="connsiteY57" fmla="*/ 145256 h 504825"/>
                  <a:gd name="connsiteX58" fmla="*/ 1238278 w 1290665"/>
                  <a:gd name="connsiteY58" fmla="*/ 140493 h 504825"/>
                  <a:gd name="connsiteX59" fmla="*/ 1245421 w 1290665"/>
                  <a:gd name="connsiteY59" fmla="*/ 138112 h 504825"/>
                  <a:gd name="connsiteX60" fmla="*/ 1252565 w 1290665"/>
                  <a:gd name="connsiteY60" fmla="*/ 133350 h 504825"/>
                  <a:gd name="connsiteX61" fmla="*/ 1266853 w 1290665"/>
                  <a:gd name="connsiteY61" fmla="*/ 128587 h 504825"/>
                  <a:gd name="connsiteX62" fmla="*/ 1281140 w 1290665"/>
                  <a:gd name="connsiteY62" fmla="*/ 121443 h 504825"/>
                  <a:gd name="connsiteX63" fmla="*/ 1290665 w 1290665"/>
                  <a:gd name="connsiteY63" fmla="*/ 123825 h 504825"/>
                  <a:gd name="connsiteX64" fmla="*/ 1288284 w 1290665"/>
                  <a:gd name="connsiteY64" fmla="*/ 138112 h 504825"/>
                  <a:gd name="connsiteX65" fmla="*/ 1283521 w 1290665"/>
                  <a:gd name="connsiteY65" fmla="*/ 157162 h 504825"/>
                  <a:gd name="connsiteX66" fmla="*/ 1278759 w 1290665"/>
                  <a:gd name="connsiteY66" fmla="*/ 164306 h 504825"/>
                  <a:gd name="connsiteX67" fmla="*/ 1266853 w 1290665"/>
                  <a:gd name="connsiteY67" fmla="*/ 180975 h 504825"/>
                  <a:gd name="connsiteX68" fmla="*/ 1264471 w 1290665"/>
                  <a:gd name="connsiteY68" fmla="*/ 188118 h 504825"/>
                  <a:gd name="connsiteX69" fmla="*/ 1254946 w 1290665"/>
                  <a:gd name="connsiteY69" fmla="*/ 202406 h 504825"/>
                  <a:gd name="connsiteX70" fmla="*/ 1247803 w 1290665"/>
                  <a:gd name="connsiteY70" fmla="*/ 216693 h 504825"/>
                  <a:gd name="connsiteX71" fmla="*/ 1245421 w 1290665"/>
                  <a:gd name="connsiteY71" fmla="*/ 223837 h 504825"/>
                  <a:gd name="connsiteX72" fmla="*/ 1240659 w 1290665"/>
                  <a:gd name="connsiteY72" fmla="*/ 230981 h 504825"/>
                  <a:gd name="connsiteX73" fmla="*/ 1238278 w 1290665"/>
                  <a:gd name="connsiteY73" fmla="*/ 238125 h 504825"/>
                  <a:gd name="connsiteX74" fmla="*/ 1228753 w 1290665"/>
                  <a:gd name="connsiteY74" fmla="*/ 254793 h 504825"/>
                  <a:gd name="connsiteX75" fmla="*/ 1223990 w 1290665"/>
                  <a:gd name="connsiteY75" fmla="*/ 276225 h 504825"/>
                  <a:gd name="connsiteX76" fmla="*/ 1228753 w 1290665"/>
                  <a:gd name="connsiteY76" fmla="*/ 302418 h 504825"/>
                  <a:gd name="connsiteX77" fmla="*/ 1235896 w 1290665"/>
                  <a:gd name="connsiteY77" fmla="*/ 323850 h 504825"/>
                  <a:gd name="connsiteX78" fmla="*/ 1238278 w 1290665"/>
                  <a:gd name="connsiteY78" fmla="*/ 333375 h 504825"/>
                  <a:gd name="connsiteX79" fmla="*/ 1245421 w 1290665"/>
                  <a:gd name="connsiteY79" fmla="*/ 340518 h 504825"/>
                  <a:gd name="connsiteX80" fmla="*/ 1247803 w 1290665"/>
                  <a:gd name="connsiteY80" fmla="*/ 347662 h 504825"/>
                  <a:gd name="connsiteX81" fmla="*/ 1250184 w 1290665"/>
                  <a:gd name="connsiteY81" fmla="*/ 357187 h 504825"/>
                  <a:gd name="connsiteX82" fmla="*/ 1259709 w 1290665"/>
                  <a:gd name="connsiteY82" fmla="*/ 376237 h 504825"/>
                  <a:gd name="connsiteX83" fmla="*/ 1266853 w 1290665"/>
                  <a:gd name="connsiteY83" fmla="*/ 400050 h 504825"/>
                  <a:gd name="connsiteX84" fmla="*/ 1269234 w 1290665"/>
                  <a:gd name="connsiteY84" fmla="*/ 407193 h 504825"/>
                  <a:gd name="connsiteX85" fmla="*/ 1271615 w 1290665"/>
                  <a:gd name="connsiteY85" fmla="*/ 414337 h 504825"/>
                  <a:gd name="connsiteX86" fmla="*/ 1269234 w 1290665"/>
                  <a:gd name="connsiteY86" fmla="*/ 431006 h 504825"/>
                  <a:gd name="connsiteX87" fmla="*/ 1221609 w 1290665"/>
                  <a:gd name="connsiteY87" fmla="*/ 426243 h 504825"/>
                  <a:gd name="connsiteX88" fmla="*/ 1212084 w 1290665"/>
                  <a:gd name="connsiteY88" fmla="*/ 421481 h 504825"/>
                  <a:gd name="connsiteX89" fmla="*/ 1197796 w 1290665"/>
                  <a:gd name="connsiteY89" fmla="*/ 419100 h 504825"/>
                  <a:gd name="connsiteX90" fmla="*/ 1178746 w 1290665"/>
                  <a:gd name="connsiteY90" fmla="*/ 411956 h 504825"/>
                  <a:gd name="connsiteX91" fmla="*/ 1171603 w 1290665"/>
                  <a:gd name="connsiteY91" fmla="*/ 407193 h 504825"/>
                  <a:gd name="connsiteX92" fmla="*/ 1145409 w 1290665"/>
                  <a:gd name="connsiteY92" fmla="*/ 397668 h 504825"/>
                  <a:gd name="connsiteX93" fmla="*/ 1131121 w 1290665"/>
                  <a:gd name="connsiteY93" fmla="*/ 395287 h 504825"/>
                  <a:gd name="connsiteX94" fmla="*/ 1121596 w 1290665"/>
                  <a:gd name="connsiteY94" fmla="*/ 390525 h 504825"/>
                  <a:gd name="connsiteX95" fmla="*/ 1109690 w 1290665"/>
                  <a:gd name="connsiteY95" fmla="*/ 388143 h 504825"/>
                  <a:gd name="connsiteX96" fmla="*/ 1100165 w 1290665"/>
                  <a:gd name="connsiteY96" fmla="*/ 385762 h 504825"/>
                  <a:gd name="connsiteX97" fmla="*/ 1088259 w 1290665"/>
                  <a:gd name="connsiteY97" fmla="*/ 381000 h 504825"/>
                  <a:gd name="connsiteX98" fmla="*/ 1078734 w 1290665"/>
                  <a:gd name="connsiteY98" fmla="*/ 378618 h 504825"/>
                  <a:gd name="connsiteX99" fmla="*/ 1071590 w 1290665"/>
                  <a:gd name="connsiteY99" fmla="*/ 376237 h 504825"/>
                  <a:gd name="connsiteX100" fmla="*/ 1062065 w 1290665"/>
                  <a:gd name="connsiteY100" fmla="*/ 373856 h 504825"/>
                  <a:gd name="connsiteX101" fmla="*/ 1047778 w 1290665"/>
                  <a:gd name="connsiteY101" fmla="*/ 369093 h 504825"/>
                  <a:gd name="connsiteX102" fmla="*/ 1038253 w 1290665"/>
                  <a:gd name="connsiteY102" fmla="*/ 366712 h 504825"/>
                  <a:gd name="connsiteX103" fmla="*/ 1023965 w 1290665"/>
                  <a:gd name="connsiteY103" fmla="*/ 361950 h 504825"/>
                  <a:gd name="connsiteX104" fmla="*/ 1012059 w 1290665"/>
                  <a:gd name="connsiteY104" fmla="*/ 359568 h 504825"/>
                  <a:gd name="connsiteX105" fmla="*/ 1004915 w 1290665"/>
                  <a:gd name="connsiteY105" fmla="*/ 357187 h 504825"/>
                  <a:gd name="connsiteX106" fmla="*/ 988246 w 1290665"/>
                  <a:gd name="connsiteY106" fmla="*/ 354806 h 504825"/>
                  <a:gd name="connsiteX107" fmla="*/ 964434 w 1290665"/>
                  <a:gd name="connsiteY107" fmla="*/ 350043 h 504825"/>
                  <a:gd name="connsiteX108" fmla="*/ 933478 w 1290665"/>
                  <a:gd name="connsiteY108" fmla="*/ 347662 h 504825"/>
                  <a:gd name="connsiteX109" fmla="*/ 909665 w 1290665"/>
                  <a:gd name="connsiteY109" fmla="*/ 385762 h 504825"/>
                  <a:gd name="connsiteX110" fmla="*/ 912046 w 1290665"/>
                  <a:gd name="connsiteY110" fmla="*/ 392906 h 504825"/>
                  <a:gd name="connsiteX111" fmla="*/ 909665 w 1290665"/>
                  <a:gd name="connsiteY111" fmla="*/ 428625 h 504825"/>
                  <a:gd name="connsiteX112" fmla="*/ 904903 w 1290665"/>
                  <a:gd name="connsiteY112" fmla="*/ 442912 h 504825"/>
                  <a:gd name="connsiteX113" fmla="*/ 890615 w 1290665"/>
                  <a:gd name="connsiteY113" fmla="*/ 454818 h 504825"/>
                  <a:gd name="connsiteX114" fmla="*/ 885853 w 1290665"/>
                  <a:gd name="connsiteY114" fmla="*/ 461962 h 504825"/>
                  <a:gd name="connsiteX115" fmla="*/ 878709 w 1290665"/>
                  <a:gd name="connsiteY115" fmla="*/ 466725 h 504825"/>
                  <a:gd name="connsiteX116" fmla="*/ 869184 w 1290665"/>
                  <a:gd name="connsiteY116" fmla="*/ 473868 h 504825"/>
                  <a:gd name="connsiteX117" fmla="*/ 862040 w 1290665"/>
                  <a:gd name="connsiteY117" fmla="*/ 478631 h 504825"/>
                  <a:gd name="connsiteX118" fmla="*/ 847753 w 1290665"/>
                  <a:gd name="connsiteY118" fmla="*/ 483393 h 504825"/>
                  <a:gd name="connsiteX119" fmla="*/ 838228 w 1290665"/>
                  <a:gd name="connsiteY119" fmla="*/ 488156 h 504825"/>
                  <a:gd name="connsiteX120" fmla="*/ 823940 w 1290665"/>
                  <a:gd name="connsiteY120" fmla="*/ 497681 h 504825"/>
                  <a:gd name="connsiteX121" fmla="*/ 814415 w 1290665"/>
                  <a:gd name="connsiteY121" fmla="*/ 500062 h 504825"/>
                  <a:gd name="connsiteX122" fmla="*/ 797746 w 1290665"/>
                  <a:gd name="connsiteY122" fmla="*/ 504825 h 504825"/>
                  <a:gd name="connsiteX123" fmla="*/ 771553 w 1290665"/>
                  <a:gd name="connsiteY123" fmla="*/ 502443 h 504825"/>
                  <a:gd name="connsiteX124" fmla="*/ 757265 w 1290665"/>
                  <a:gd name="connsiteY124" fmla="*/ 488156 h 504825"/>
                  <a:gd name="connsiteX125" fmla="*/ 745359 w 1290665"/>
                  <a:gd name="connsiteY125" fmla="*/ 473868 h 504825"/>
                  <a:gd name="connsiteX126" fmla="*/ 738215 w 1290665"/>
                  <a:gd name="connsiteY126" fmla="*/ 466725 h 504825"/>
                  <a:gd name="connsiteX127" fmla="*/ 731071 w 1290665"/>
                  <a:gd name="connsiteY127" fmla="*/ 452437 h 504825"/>
                  <a:gd name="connsiteX128" fmla="*/ 728690 w 1290665"/>
                  <a:gd name="connsiteY128" fmla="*/ 445293 h 504825"/>
                  <a:gd name="connsiteX129" fmla="*/ 723928 w 1290665"/>
                  <a:gd name="connsiteY129" fmla="*/ 435768 h 504825"/>
                  <a:gd name="connsiteX130" fmla="*/ 716784 w 1290665"/>
                  <a:gd name="connsiteY130" fmla="*/ 421481 h 504825"/>
                  <a:gd name="connsiteX131" fmla="*/ 714403 w 1290665"/>
                  <a:gd name="connsiteY131" fmla="*/ 392906 h 504825"/>
                  <a:gd name="connsiteX132" fmla="*/ 702496 w 1290665"/>
                  <a:gd name="connsiteY132" fmla="*/ 383381 h 504825"/>
                  <a:gd name="connsiteX133" fmla="*/ 690590 w 1290665"/>
                  <a:gd name="connsiteY133" fmla="*/ 378618 h 504825"/>
                  <a:gd name="connsiteX134" fmla="*/ 683446 w 1290665"/>
                  <a:gd name="connsiteY134" fmla="*/ 381000 h 504825"/>
                  <a:gd name="connsiteX135" fmla="*/ 681065 w 1290665"/>
                  <a:gd name="connsiteY135" fmla="*/ 390525 h 504825"/>
                  <a:gd name="connsiteX136" fmla="*/ 688209 w 1290665"/>
                  <a:gd name="connsiteY136" fmla="*/ 411956 h 504825"/>
                  <a:gd name="connsiteX137" fmla="*/ 690590 w 1290665"/>
                  <a:gd name="connsiteY137" fmla="*/ 423862 h 504825"/>
                  <a:gd name="connsiteX138" fmla="*/ 692971 w 1290665"/>
                  <a:gd name="connsiteY138" fmla="*/ 431006 h 504825"/>
                  <a:gd name="connsiteX139" fmla="*/ 690590 w 1290665"/>
                  <a:gd name="connsiteY139" fmla="*/ 464343 h 504825"/>
                  <a:gd name="connsiteX140" fmla="*/ 688209 w 1290665"/>
                  <a:gd name="connsiteY140" fmla="*/ 471487 h 504825"/>
                  <a:gd name="connsiteX141" fmla="*/ 666778 w 1290665"/>
                  <a:gd name="connsiteY141" fmla="*/ 483393 h 504825"/>
                  <a:gd name="connsiteX142" fmla="*/ 659634 w 1290665"/>
                  <a:gd name="connsiteY142" fmla="*/ 488156 h 504825"/>
                  <a:gd name="connsiteX143" fmla="*/ 619153 w 1290665"/>
                  <a:gd name="connsiteY143" fmla="*/ 485775 h 504825"/>
                  <a:gd name="connsiteX144" fmla="*/ 612009 w 1290665"/>
                  <a:gd name="connsiteY144" fmla="*/ 481012 h 504825"/>
                  <a:gd name="connsiteX145" fmla="*/ 602484 w 1290665"/>
                  <a:gd name="connsiteY145" fmla="*/ 473868 h 504825"/>
                  <a:gd name="connsiteX146" fmla="*/ 588196 w 1290665"/>
                  <a:gd name="connsiteY146" fmla="*/ 461962 h 504825"/>
                  <a:gd name="connsiteX147" fmla="*/ 571528 w 1290665"/>
                  <a:gd name="connsiteY147" fmla="*/ 440531 h 504825"/>
                  <a:gd name="connsiteX148" fmla="*/ 562003 w 1290665"/>
                  <a:gd name="connsiteY148" fmla="*/ 428625 h 504825"/>
                  <a:gd name="connsiteX149" fmla="*/ 559621 w 1290665"/>
                  <a:gd name="connsiteY149" fmla="*/ 421481 h 504825"/>
                  <a:gd name="connsiteX150" fmla="*/ 552478 w 1290665"/>
                  <a:gd name="connsiteY150" fmla="*/ 414337 h 504825"/>
                  <a:gd name="connsiteX151" fmla="*/ 550096 w 1290665"/>
                  <a:gd name="connsiteY151" fmla="*/ 407193 h 504825"/>
                  <a:gd name="connsiteX152" fmla="*/ 497709 w 1290665"/>
                  <a:gd name="connsiteY152" fmla="*/ 397668 h 504825"/>
                  <a:gd name="connsiteX153" fmla="*/ 209578 w 1290665"/>
                  <a:gd name="connsiteY153" fmla="*/ 395287 h 504825"/>
                  <a:gd name="connsiteX154" fmla="*/ 188146 w 1290665"/>
                  <a:gd name="connsiteY154" fmla="*/ 392906 h 504825"/>
                  <a:gd name="connsiteX155" fmla="*/ 171478 w 1290665"/>
                  <a:gd name="connsiteY155" fmla="*/ 385762 h 504825"/>
                  <a:gd name="connsiteX156" fmla="*/ 140521 w 1290665"/>
                  <a:gd name="connsiteY156" fmla="*/ 378618 h 504825"/>
                  <a:gd name="connsiteX157" fmla="*/ 128615 w 1290665"/>
                  <a:gd name="connsiteY157" fmla="*/ 371475 h 504825"/>
                  <a:gd name="connsiteX158" fmla="*/ 119090 w 1290665"/>
                  <a:gd name="connsiteY158" fmla="*/ 369093 h 504825"/>
                  <a:gd name="connsiteX159" fmla="*/ 107184 w 1290665"/>
                  <a:gd name="connsiteY159" fmla="*/ 361950 h 504825"/>
                  <a:gd name="connsiteX160" fmla="*/ 90515 w 1290665"/>
                  <a:gd name="connsiteY160" fmla="*/ 357187 h 504825"/>
                  <a:gd name="connsiteX161" fmla="*/ 69084 w 1290665"/>
                  <a:gd name="connsiteY161" fmla="*/ 347662 h 504825"/>
                  <a:gd name="connsiteX162" fmla="*/ 61940 w 1290665"/>
                  <a:gd name="connsiteY162" fmla="*/ 345281 h 504825"/>
                  <a:gd name="connsiteX163" fmla="*/ 40509 w 1290665"/>
                  <a:gd name="connsiteY163" fmla="*/ 330993 h 504825"/>
                  <a:gd name="connsiteX164" fmla="*/ 26221 w 1290665"/>
                  <a:gd name="connsiteY164" fmla="*/ 321468 h 504825"/>
                  <a:gd name="connsiteX165" fmla="*/ 11934 w 1290665"/>
                  <a:gd name="connsiteY165" fmla="*/ 304800 h 504825"/>
                  <a:gd name="connsiteX166" fmla="*/ 9553 w 1290665"/>
                  <a:gd name="connsiteY166" fmla="*/ 297656 h 504825"/>
                  <a:gd name="connsiteX167" fmla="*/ 28 w 1290665"/>
                  <a:gd name="connsiteY167" fmla="*/ 280987 h 504825"/>
                  <a:gd name="connsiteX168" fmla="*/ 11934 w 1290665"/>
                  <a:gd name="connsiteY168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07184 w 1290665"/>
                  <a:gd name="connsiteY4" fmla="*/ 171450 h 504825"/>
                  <a:gd name="connsiteX5" fmla="*/ 138140 w 1290665"/>
                  <a:gd name="connsiteY5" fmla="*/ 152400 h 504825"/>
                  <a:gd name="connsiteX6" fmla="*/ 188146 w 1290665"/>
                  <a:gd name="connsiteY6" fmla="*/ 126206 h 504825"/>
                  <a:gd name="connsiteX7" fmla="*/ 209578 w 1290665"/>
                  <a:gd name="connsiteY7" fmla="*/ 116681 h 504825"/>
                  <a:gd name="connsiteX8" fmla="*/ 226246 w 1290665"/>
                  <a:gd name="connsiteY8" fmla="*/ 111918 h 504825"/>
                  <a:gd name="connsiteX9" fmla="*/ 233390 w 1290665"/>
                  <a:gd name="connsiteY9" fmla="*/ 107156 h 504825"/>
                  <a:gd name="connsiteX10" fmla="*/ 245296 w 1290665"/>
                  <a:gd name="connsiteY10" fmla="*/ 104775 h 504825"/>
                  <a:gd name="connsiteX11" fmla="*/ 264346 w 1290665"/>
                  <a:gd name="connsiteY11" fmla="*/ 100012 h 504825"/>
                  <a:gd name="connsiteX12" fmla="*/ 285778 w 1290665"/>
                  <a:gd name="connsiteY12" fmla="*/ 95250 h 504825"/>
                  <a:gd name="connsiteX13" fmla="*/ 331021 w 1290665"/>
                  <a:gd name="connsiteY13" fmla="*/ 90487 h 504825"/>
                  <a:gd name="connsiteX14" fmla="*/ 345309 w 1290665"/>
                  <a:gd name="connsiteY14" fmla="*/ 88106 h 504825"/>
                  <a:gd name="connsiteX15" fmla="*/ 369121 w 1290665"/>
                  <a:gd name="connsiteY15" fmla="*/ 83343 h 504825"/>
                  <a:gd name="connsiteX16" fmla="*/ 416746 w 1290665"/>
                  <a:gd name="connsiteY16" fmla="*/ 76200 h 504825"/>
                  <a:gd name="connsiteX17" fmla="*/ 526284 w 1290665"/>
                  <a:gd name="connsiteY17" fmla="*/ 78581 h 504825"/>
                  <a:gd name="connsiteX18" fmla="*/ 571528 w 1290665"/>
                  <a:gd name="connsiteY18" fmla="*/ 76200 h 504825"/>
                  <a:gd name="connsiteX19" fmla="*/ 578671 w 1290665"/>
                  <a:gd name="connsiteY19" fmla="*/ 73818 h 504825"/>
                  <a:gd name="connsiteX20" fmla="*/ 592959 w 1290665"/>
                  <a:gd name="connsiteY20" fmla="*/ 64293 h 504825"/>
                  <a:gd name="connsiteX21" fmla="*/ 600103 w 1290665"/>
                  <a:gd name="connsiteY21" fmla="*/ 59531 h 504825"/>
                  <a:gd name="connsiteX22" fmla="*/ 604865 w 1290665"/>
                  <a:gd name="connsiteY22" fmla="*/ 52387 h 504825"/>
                  <a:gd name="connsiteX23" fmla="*/ 612009 w 1290665"/>
                  <a:gd name="connsiteY23" fmla="*/ 38100 h 504825"/>
                  <a:gd name="connsiteX24" fmla="*/ 633440 w 1290665"/>
                  <a:gd name="connsiteY24" fmla="*/ 26193 h 504825"/>
                  <a:gd name="connsiteX25" fmla="*/ 640584 w 1290665"/>
                  <a:gd name="connsiteY25" fmla="*/ 19050 h 504825"/>
                  <a:gd name="connsiteX26" fmla="*/ 654871 w 1290665"/>
                  <a:gd name="connsiteY26" fmla="*/ 14287 h 504825"/>
                  <a:gd name="connsiteX27" fmla="*/ 671540 w 1290665"/>
                  <a:gd name="connsiteY27" fmla="*/ 9525 h 504825"/>
                  <a:gd name="connsiteX28" fmla="*/ 678684 w 1290665"/>
                  <a:gd name="connsiteY28" fmla="*/ 7143 h 504825"/>
                  <a:gd name="connsiteX29" fmla="*/ 685828 w 1290665"/>
                  <a:gd name="connsiteY29" fmla="*/ 2381 h 504825"/>
                  <a:gd name="connsiteX30" fmla="*/ 716784 w 1290665"/>
                  <a:gd name="connsiteY30" fmla="*/ 0 h 504825"/>
                  <a:gd name="connsiteX31" fmla="*/ 752503 w 1290665"/>
                  <a:gd name="connsiteY31" fmla="*/ 2381 h 504825"/>
                  <a:gd name="connsiteX32" fmla="*/ 759646 w 1290665"/>
                  <a:gd name="connsiteY32" fmla="*/ 7143 h 504825"/>
                  <a:gd name="connsiteX33" fmla="*/ 766790 w 1290665"/>
                  <a:gd name="connsiteY33" fmla="*/ 14287 h 504825"/>
                  <a:gd name="connsiteX34" fmla="*/ 781078 w 1290665"/>
                  <a:gd name="connsiteY34" fmla="*/ 33337 h 504825"/>
                  <a:gd name="connsiteX35" fmla="*/ 783459 w 1290665"/>
                  <a:gd name="connsiteY35" fmla="*/ 40481 h 504825"/>
                  <a:gd name="connsiteX36" fmla="*/ 797746 w 1290665"/>
                  <a:gd name="connsiteY36" fmla="*/ 50006 h 504825"/>
                  <a:gd name="connsiteX37" fmla="*/ 807271 w 1290665"/>
                  <a:gd name="connsiteY37" fmla="*/ 66675 h 504825"/>
                  <a:gd name="connsiteX38" fmla="*/ 809653 w 1290665"/>
                  <a:gd name="connsiteY38" fmla="*/ 73818 h 504825"/>
                  <a:gd name="connsiteX39" fmla="*/ 819178 w 1290665"/>
                  <a:gd name="connsiteY39" fmla="*/ 97631 h 504825"/>
                  <a:gd name="connsiteX40" fmla="*/ 819178 w 1290665"/>
                  <a:gd name="connsiteY40" fmla="*/ 145256 h 504825"/>
                  <a:gd name="connsiteX41" fmla="*/ 804890 w 1290665"/>
                  <a:gd name="connsiteY41" fmla="*/ 161925 h 504825"/>
                  <a:gd name="connsiteX42" fmla="*/ 800128 w 1290665"/>
                  <a:gd name="connsiteY42" fmla="*/ 176212 h 504825"/>
                  <a:gd name="connsiteX43" fmla="*/ 797746 w 1290665"/>
                  <a:gd name="connsiteY43" fmla="*/ 183356 h 504825"/>
                  <a:gd name="connsiteX44" fmla="*/ 802509 w 1290665"/>
                  <a:gd name="connsiteY44" fmla="*/ 190500 h 504825"/>
                  <a:gd name="connsiteX45" fmla="*/ 819178 w 1290665"/>
                  <a:gd name="connsiteY45" fmla="*/ 192881 h 504825"/>
                  <a:gd name="connsiteX46" fmla="*/ 826321 w 1290665"/>
                  <a:gd name="connsiteY46" fmla="*/ 195262 h 504825"/>
                  <a:gd name="connsiteX47" fmla="*/ 869184 w 1290665"/>
                  <a:gd name="connsiteY47" fmla="*/ 192881 h 504825"/>
                  <a:gd name="connsiteX48" fmla="*/ 1090640 w 1290665"/>
                  <a:gd name="connsiteY48" fmla="*/ 190500 h 504825"/>
                  <a:gd name="connsiteX49" fmla="*/ 1104928 w 1290665"/>
                  <a:gd name="connsiteY49" fmla="*/ 185737 h 504825"/>
                  <a:gd name="connsiteX50" fmla="*/ 1135884 w 1290665"/>
                  <a:gd name="connsiteY50" fmla="*/ 178593 h 504825"/>
                  <a:gd name="connsiteX51" fmla="*/ 1150171 w 1290665"/>
                  <a:gd name="connsiteY51" fmla="*/ 173831 h 504825"/>
                  <a:gd name="connsiteX52" fmla="*/ 1169221 w 1290665"/>
                  <a:gd name="connsiteY52" fmla="*/ 166687 h 504825"/>
                  <a:gd name="connsiteX53" fmla="*/ 1176365 w 1290665"/>
                  <a:gd name="connsiteY53" fmla="*/ 161925 h 504825"/>
                  <a:gd name="connsiteX54" fmla="*/ 1197796 w 1290665"/>
                  <a:gd name="connsiteY54" fmla="*/ 154781 h 504825"/>
                  <a:gd name="connsiteX55" fmla="*/ 1204940 w 1290665"/>
                  <a:gd name="connsiteY55" fmla="*/ 152400 h 504825"/>
                  <a:gd name="connsiteX56" fmla="*/ 1226371 w 1290665"/>
                  <a:gd name="connsiteY56" fmla="*/ 145256 h 504825"/>
                  <a:gd name="connsiteX57" fmla="*/ 1238278 w 1290665"/>
                  <a:gd name="connsiteY57" fmla="*/ 140493 h 504825"/>
                  <a:gd name="connsiteX58" fmla="*/ 1245421 w 1290665"/>
                  <a:gd name="connsiteY58" fmla="*/ 138112 h 504825"/>
                  <a:gd name="connsiteX59" fmla="*/ 1252565 w 1290665"/>
                  <a:gd name="connsiteY59" fmla="*/ 133350 h 504825"/>
                  <a:gd name="connsiteX60" fmla="*/ 1266853 w 1290665"/>
                  <a:gd name="connsiteY60" fmla="*/ 128587 h 504825"/>
                  <a:gd name="connsiteX61" fmla="*/ 1281140 w 1290665"/>
                  <a:gd name="connsiteY61" fmla="*/ 121443 h 504825"/>
                  <a:gd name="connsiteX62" fmla="*/ 1290665 w 1290665"/>
                  <a:gd name="connsiteY62" fmla="*/ 123825 h 504825"/>
                  <a:gd name="connsiteX63" fmla="*/ 1288284 w 1290665"/>
                  <a:gd name="connsiteY63" fmla="*/ 138112 h 504825"/>
                  <a:gd name="connsiteX64" fmla="*/ 1283521 w 1290665"/>
                  <a:gd name="connsiteY64" fmla="*/ 157162 h 504825"/>
                  <a:gd name="connsiteX65" fmla="*/ 1278759 w 1290665"/>
                  <a:gd name="connsiteY65" fmla="*/ 164306 h 504825"/>
                  <a:gd name="connsiteX66" fmla="*/ 1266853 w 1290665"/>
                  <a:gd name="connsiteY66" fmla="*/ 180975 h 504825"/>
                  <a:gd name="connsiteX67" fmla="*/ 1264471 w 1290665"/>
                  <a:gd name="connsiteY67" fmla="*/ 188118 h 504825"/>
                  <a:gd name="connsiteX68" fmla="*/ 1254946 w 1290665"/>
                  <a:gd name="connsiteY68" fmla="*/ 202406 h 504825"/>
                  <a:gd name="connsiteX69" fmla="*/ 1247803 w 1290665"/>
                  <a:gd name="connsiteY69" fmla="*/ 216693 h 504825"/>
                  <a:gd name="connsiteX70" fmla="*/ 1245421 w 1290665"/>
                  <a:gd name="connsiteY70" fmla="*/ 223837 h 504825"/>
                  <a:gd name="connsiteX71" fmla="*/ 1240659 w 1290665"/>
                  <a:gd name="connsiteY71" fmla="*/ 230981 h 504825"/>
                  <a:gd name="connsiteX72" fmla="*/ 1238278 w 1290665"/>
                  <a:gd name="connsiteY72" fmla="*/ 238125 h 504825"/>
                  <a:gd name="connsiteX73" fmla="*/ 1228753 w 1290665"/>
                  <a:gd name="connsiteY73" fmla="*/ 254793 h 504825"/>
                  <a:gd name="connsiteX74" fmla="*/ 1223990 w 1290665"/>
                  <a:gd name="connsiteY74" fmla="*/ 276225 h 504825"/>
                  <a:gd name="connsiteX75" fmla="*/ 1228753 w 1290665"/>
                  <a:gd name="connsiteY75" fmla="*/ 302418 h 504825"/>
                  <a:gd name="connsiteX76" fmla="*/ 1235896 w 1290665"/>
                  <a:gd name="connsiteY76" fmla="*/ 323850 h 504825"/>
                  <a:gd name="connsiteX77" fmla="*/ 1238278 w 1290665"/>
                  <a:gd name="connsiteY77" fmla="*/ 333375 h 504825"/>
                  <a:gd name="connsiteX78" fmla="*/ 1245421 w 1290665"/>
                  <a:gd name="connsiteY78" fmla="*/ 340518 h 504825"/>
                  <a:gd name="connsiteX79" fmla="*/ 1247803 w 1290665"/>
                  <a:gd name="connsiteY79" fmla="*/ 347662 h 504825"/>
                  <a:gd name="connsiteX80" fmla="*/ 1250184 w 1290665"/>
                  <a:gd name="connsiteY80" fmla="*/ 357187 h 504825"/>
                  <a:gd name="connsiteX81" fmla="*/ 1259709 w 1290665"/>
                  <a:gd name="connsiteY81" fmla="*/ 376237 h 504825"/>
                  <a:gd name="connsiteX82" fmla="*/ 1266853 w 1290665"/>
                  <a:gd name="connsiteY82" fmla="*/ 400050 h 504825"/>
                  <a:gd name="connsiteX83" fmla="*/ 1269234 w 1290665"/>
                  <a:gd name="connsiteY83" fmla="*/ 407193 h 504825"/>
                  <a:gd name="connsiteX84" fmla="*/ 1271615 w 1290665"/>
                  <a:gd name="connsiteY84" fmla="*/ 414337 h 504825"/>
                  <a:gd name="connsiteX85" fmla="*/ 1269234 w 1290665"/>
                  <a:gd name="connsiteY85" fmla="*/ 431006 h 504825"/>
                  <a:gd name="connsiteX86" fmla="*/ 1221609 w 1290665"/>
                  <a:gd name="connsiteY86" fmla="*/ 426243 h 504825"/>
                  <a:gd name="connsiteX87" fmla="*/ 1212084 w 1290665"/>
                  <a:gd name="connsiteY87" fmla="*/ 421481 h 504825"/>
                  <a:gd name="connsiteX88" fmla="*/ 1197796 w 1290665"/>
                  <a:gd name="connsiteY88" fmla="*/ 419100 h 504825"/>
                  <a:gd name="connsiteX89" fmla="*/ 1178746 w 1290665"/>
                  <a:gd name="connsiteY89" fmla="*/ 411956 h 504825"/>
                  <a:gd name="connsiteX90" fmla="*/ 1171603 w 1290665"/>
                  <a:gd name="connsiteY90" fmla="*/ 407193 h 504825"/>
                  <a:gd name="connsiteX91" fmla="*/ 1145409 w 1290665"/>
                  <a:gd name="connsiteY91" fmla="*/ 397668 h 504825"/>
                  <a:gd name="connsiteX92" fmla="*/ 1131121 w 1290665"/>
                  <a:gd name="connsiteY92" fmla="*/ 395287 h 504825"/>
                  <a:gd name="connsiteX93" fmla="*/ 1121596 w 1290665"/>
                  <a:gd name="connsiteY93" fmla="*/ 390525 h 504825"/>
                  <a:gd name="connsiteX94" fmla="*/ 1109690 w 1290665"/>
                  <a:gd name="connsiteY94" fmla="*/ 388143 h 504825"/>
                  <a:gd name="connsiteX95" fmla="*/ 1100165 w 1290665"/>
                  <a:gd name="connsiteY95" fmla="*/ 385762 h 504825"/>
                  <a:gd name="connsiteX96" fmla="*/ 1088259 w 1290665"/>
                  <a:gd name="connsiteY96" fmla="*/ 381000 h 504825"/>
                  <a:gd name="connsiteX97" fmla="*/ 1078734 w 1290665"/>
                  <a:gd name="connsiteY97" fmla="*/ 378618 h 504825"/>
                  <a:gd name="connsiteX98" fmla="*/ 1071590 w 1290665"/>
                  <a:gd name="connsiteY98" fmla="*/ 376237 h 504825"/>
                  <a:gd name="connsiteX99" fmla="*/ 1062065 w 1290665"/>
                  <a:gd name="connsiteY99" fmla="*/ 373856 h 504825"/>
                  <a:gd name="connsiteX100" fmla="*/ 1047778 w 1290665"/>
                  <a:gd name="connsiteY100" fmla="*/ 369093 h 504825"/>
                  <a:gd name="connsiteX101" fmla="*/ 1038253 w 1290665"/>
                  <a:gd name="connsiteY101" fmla="*/ 366712 h 504825"/>
                  <a:gd name="connsiteX102" fmla="*/ 1023965 w 1290665"/>
                  <a:gd name="connsiteY102" fmla="*/ 361950 h 504825"/>
                  <a:gd name="connsiteX103" fmla="*/ 1012059 w 1290665"/>
                  <a:gd name="connsiteY103" fmla="*/ 359568 h 504825"/>
                  <a:gd name="connsiteX104" fmla="*/ 1004915 w 1290665"/>
                  <a:gd name="connsiteY104" fmla="*/ 357187 h 504825"/>
                  <a:gd name="connsiteX105" fmla="*/ 988246 w 1290665"/>
                  <a:gd name="connsiteY105" fmla="*/ 354806 h 504825"/>
                  <a:gd name="connsiteX106" fmla="*/ 964434 w 1290665"/>
                  <a:gd name="connsiteY106" fmla="*/ 350043 h 504825"/>
                  <a:gd name="connsiteX107" fmla="*/ 933478 w 1290665"/>
                  <a:gd name="connsiteY107" fmla="*/ 347662 h 504825"/>
                  <a:gd name="connsiteX108" fmla="*/ 909665 w 1290665"/>
                  <a:gd name="connsiteY108" fmla="*/ 385762 h 504825"/>
                  <a:gd name="connsiteX109" fmla="*/ 912046 w 1290665"/>
                  <a:gd name="connsiteY109" fmla="*/ 392906 h 504825"/>
                  <a:gd name="connsiteX110" fmla="*/ 909665 w 1290665"/>
                  <a:gd name="connsiteY110" fmla="*/ 428625 h 504825"/>
                  <a:gd name="connsiteX111" fmla="*/ 904903 w 1290665"/>
                  <a:gd name="connsiteY111" fmla="*/ 442912 h 504825"/>
                  <a:gd name="connsiteX112" fmla="*/ 890615 w 1290665"/>
                  <a:gd name="connsiteY112" fmla="*/ 454818 h 504825"/>
                  <a:gd name="connsiteX113" fmla="*/ 885853 w 1290665"/>
                  <a:gd name="connsiteY113" fmla="*/ 461962 h 504825"/>
                  <a:gd name="connsiteX114" fmla="*/ 878709 w 1290665"/>
                  <a:gd name="connsiteY114" fmla="*/ 466725 h 504825"/>
                  <a:gd name="connsiteX115" fmla="*/ 869184 w 1290665"/>
                  <a:gd name="connsiteY115" fmla="*/ 473868 h 504825"/>
                  <a:gd name="connsiteX116" fmla="*/ 862040 w 1290665"/>
                  <a:gd name="connsiteY116" fmla="*/ 478631 h 504825"/>
                  <a:gd name="connsiteX117" fmla="*/ 847753 w 1290665"/>
                  <a:gd name="connsiteY117" fmla="*/ 483393 h 504825"/>
                  <a:gd name="connsiteX118" fmla="*/ 838228 w 1290665"/>
                  <a:gd name="connsiteY118" fmla="*/ 488156 h 504825"/>
                  <a:gd name="connsiteX119" fmla="*/ 823940 w 1290665"/>
                  <a:gd name="connsiteY119" fmla="*/ 497681 h 504825"/>
                  <a:gd name="connsiteX120" fmla="*/ 814415 w 1290665"/>
                  <a:gd name="connsiteY120" fmla="*/ 500062 h 504825"/>
                  <a:gd name="connsiteX121" fmla="*/ 797746 w 1290665"/>
                  <a:gd name="connsiteY121" fmla="*/ 504825 h 504825"/>
                  <a:gd name="connsiteX122" fmla="*/ 771553 w 1290665"/>
                  <a:gd name="connsiteY122" fmla="*/ 502443 h 504825"/>
                  <a:gd name="connsiteX123" fmla="*/ 757265 w 1290665"/>
                  <a:gd name="connsiteY123" fmla="*/ 488156 h 504825"/>
                  <a:gd name="connsiteX124" fmla="*/ 745359 w 1290665"/>
                  <a:gd name="connsiteY124" fmla="*/ 473868 h 504825"/>
                  <a:gd name="connsiteX125" fmla="*/ 738215 w 1290665"/>
                  <a:gd name="connsiteY125" fmla="*/ 466725 h 504825"/>
                  <a:gd name="connsiteX126" fmla="*/ 731071 w 1290665"/>
                  <a:gd name="connsiteY126" fmla="*/ 452437 h 504825"/>
                  <a:gd name="connsiteX127" fmla="*/ 728690 w 1290665"/>
                  <a:gd name="connsiteY127" fmla="*/ 445293 h 504825"/>
                  <a:gd name="connsiteX128" fmla="*/ 723928 w 1290665"/>
                  <a:gd name="connsiteY128" fmla="*/ 435768 h 504825"/>
                  <a:gd name="connsiteX129" fmla="*/ 716784 w 1290665"/>
                  <a:gd name="connsiteY129" fmla="*/ 421481 h 504825"/>
                  <a:gd name="connsiteX130" fmla="*/ 714403 w 1290665"/>
                  <a:gd name="connsiteY130" fmla="*/ 392906 h 504825"/>
                  <a:gd name="connsiteX131" fmla="*/ 702496 w 1290665"/>
                  <a:gd name="connsiteY131" fmla="*/ 383381 h 504825"/>
                  <a:gd name="connsiteX132" fmla="*/ 690590 w 1290665"/>
                  <a:gd name="connsiteY132" fmla="*/ 378618 h 504825"/>
                  <a:gd name="connsiteX133" fmla="*/ 683446 w 1290665"/>
                  <a:gd name="connsiteY133" fmla="*/ 381000 h 504825"/>
                  <a:gd name="connsiteX134" fmla="*/ 681065 w 1290665"/>
                  <a:gd name="connsiteY134" fmla="*/ 390525 h 504825"/>
                  <a:gd name="connsiteX135" fmla="*/ 688209 w 1290665"/>
                  <a:gd name="connsiteY135" fmla="*/ 411956 h 504825"/>
                  <a:gd name="connsiteX136" fmla="*/ 690590 w 1290665"/>
                  <a:gd name="connsiteY136" fmla="*/ 423862 h 504825"/>
                  <a:gd name="connsiteX137" fmla="*/ 692971 w 1290665"/>
                  <a:gd name="connsiteY137" fmla="*/ 431006 h 504825"/>
                  <a:gd name="connsiteX138" fmla="*/ 690590 w 1290665"/>
                  <a:gd name="connsiteY138" fmla="*/ 464343 h 504825"/>
                  <a:gd name="connsiteX139" fmla="*/ 688209 w 1290665"/>
                  <a:gd name="connsiteY139" fmla="*/ 471487 h 504825"/>
                  <a:gd name="connsiteX140" fmla="*/ 666778 w 1290665"/>
                  <a:gd name="connsiteY140" fmla="*/ 483393 h 504825"/>
                  <a:gd name="connsiteX141" fmla="*/ 659634 w 1290665"/>
                  <a:gd name="connsiteY141" fmla="*/ 488156 h 504825"/>
                  <a:gd name="connsiteX142" fmla="*/ 619153 w 1290665"/>
                  <a:gd name="connsiteY142" fmla="*/ 485775 h 504825"/>
                  <a:gd name="connsiteX143" fmla="*/ 612009 w 1290665"/>
                  <a:gd name="connsiteY143" fmla="*/ 481012 h 504825"/>
                  <a:gd name="connsiteX144" fmla="*/ 602484 w 1290665"/>
                  <a:gd name="connsiteY144" fmla="*/ 473868 h 504825"/>
                  <a:gd name="connsiteX145" fmla="*/ 588196 w 1290665"/>
                  <a:gd name="connsiteY145" fmla="*/ 461962 h 504825"/>
                  <a:gd name="connsiteX146" fmla="*/ 571528 w 1290665"/>
                  <a:gd name="connsiteY146" fmla="*/ 440531 h 504825"/>
                  <a:gd name="connsiteX147" fmla="*/ 562003 w 1290665"/>
                  <a:gd name="connsiteY147" fmla="*/ 428625 h 504825"/>
                  <a:gd name="connsiteX148" fmla="*/ 559621 w 1290665"/>
                  <a:gd name="connsiteY148" fmla="*/ 421481 h 504825"/>
                  <a:gd name="connsiteX149" fmla="*/ 552478 w 1290665"/>
                  <a:gd name="connsiteY149" fmla="*/ 414337 h 504825"/>
                  <a:gd name="connsiteX150" fmla="*/ 550096 w 1290665"/>
                  <a:gd name="connsiteY150" fmla="*/ 407193 h 504825"/>
                  <a:gd name="connsiteX151" fmla="*/ 497709 w 1290665"/>
                  <a:gd name="connsiteY151" fmla="*/ 397668 h 504825"/>
                  <a:gd name="connsiteX152" fmla="*/ 209578 w 1290665"/>
                  <a:gd name="connsiteY152" fmla="*/ 395287 h 504825"/>
                  <a:gd name="connsiteX153" fmla="*/ 188146 w 1290665"/>
                  <a:gd name="connsiteY153" fmla="*/ 392906 h 504825"/>
                  <a:gd name="connsiteX154" fmla="*/ 171478 w 1290665"/>
                  <a:gd name="connsiteY154" fmla="*/ 385762 h 504825"/>
                  <a:gd name="connsiteX155" fmla="*/ 140521 w 1290665"/>
                  <a:gd name="connsiteY155" fmla="*/ 378618 h 504825"/>
                  <a:gd name="connsiteX156" fmla="*/ 128615 w 1290665"/>
                  <a:gd name="connsiteY156" fmla="*/ 371475 h 504825"/>
                  <a:gd name="connsiteX157" fmla="*/ 119090 w 1290665"/>
                  <a:gd name="connsiteY157" fmla="*/ 369093 h 504825"/>
                  <a:gd name="connsiteX158" fmla="*/ 107184 w 1290665"/>
                  <a:gd name="connsiteY158" fmla="*/ 361950 h 504825"/>
                  <a:gd name="connsiteX159" fmla="*/ 90515 w 1290665"/>
                  <a:gd name="connsiteY159" fmla="*/ 357187 h 504825"/>
                  <a:gd name="connsiteX160" fmla="*/ 69084 w 1290665"/>
                  <a:gd name="connsiteY160" fmla="*/ 347662 h 504825"/>
                  <a:gd name="connsiteX161" fmla="*/ 61940 w 1290665"/>
                  <a:gd name="connsiteY161" fmla="*/ 345281 h 504825"/>
                  <a:gd name="connsiteX162" fmla="*/ 40509 w 1290665"/>
                  <a:gd name="connsiteY162" fmla="*/ 330993 h 504825"/>
                  <a:gd name="connsiteX163" fmla="*/ 26221 w 1290665"/>
                  <a:gd name="connsiteY163" fmla="*/ 321468 h 504825"/>
                  <a:gd name="connsiteX164" fmla="*/ 11934 w 1290665"/>
                  <a:gd name="connsiteY164" fmla="*/ 304800 h 504825"/>
                  <a:gd name="connsiteX165" fmla="*/ 9553 w 1290665"/>
                  <a:gd name="connsiteY165" fmla="*/ 297656 h 504825"/>
                  <a:gd name="connsiteX166" fmla="*/ 28 w 1290665"/>
                  <a:gd name="connsiteY166" fmla="*/ 280987 h 504825"/>
                  <a:gd name="connsiteX167" fmla="*/ 11934 w 1290665"/>
                  <a:gd name="connsiteY167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12009 w 1290665"/>
                  <a:gd name="connsiteY22" fmla="*/ 38100 h 504825"/>
                  <a:gd name="connsiteX23" fmla="*/ 633440 w 1290665"/>
                  <a:gd name="connsiteY23" fmla="*/ 26193 h 504825"/>
                  <a:gd name="connsiteX24" fmla="*/ 640584 w 1290665"/>
                  <a:gd name="connsiteY24" fmla="*/ 19050 h 504825"/>
                  <a:gd name="connsiteX25" fmla="*/ 654871 w 1290665"/>
                  <a:gd name="connsiteY25" fmla="*/ 14287 h 504825"/>
                  <a:gd name="connsiteX26" fmla="*/ 671540 w 1290665"/>
                  <a:gd name="connsiteY26" fmla="*/ 9525 h 504825"/>
                  <a:gd name="connsiteX27" fmla="*/ 678684 w 1290665"/>
                  <a:gd name="connsiteY27" fmla="*/ 7143 h 504825"/>
                  <a:gd name="connsiteX28" fmla="*/ 685828 w 1290665"/>
                  <a:gd name="connsiteY28" fmla="*/ 2381 h 504825"/>
                  <a:gd name="connsiteX29" fmla="*/ 716784 w 1290665"/>
                  <a:gd name="connsiteY29" fmla="*/ 0 h 504825"/>
                  <a:gd name="connsiteX30" fmla="*/ 752503 w 1290665"/>
                  <a:gd name="connsiteY30" fmla="*/ 2381 h 504825"/>
                  <a:gd name="connsiteX31" fmla="*/ 759646 w 1290665"/>
                  <a:gd name="connsiteY31" fmla="*/ 7143 h 504825"/>
                  <a:gd name="connsiteX32" fmla="*/ 766790 w 1290665"/>
                  <a:gd name="connsiteY32" fmla="*/ 14287 h 504825"/>
                  <a:gd name="connsiteX33" fmla="*/ 781078 w 1290665"/>
                  <a:gd name="connsiteY33" fmla="*/ 33337 h 504825"/>
                  <a:gd name="connsiteX34" fmla="*/ 783459 w 1290665"/>
                  <a:gd name="connsiteY34" fmla="*/ 40481 h 504825"/>
                  <a:gd name="connsiteX35" fmla="*/ 797746 w 1290665"/>
                  <a:gd name="connsiteY35" fmla="*/ 50006 h 504825"/>
                  <a:gd name="connsiteX36" fmla="*/ 807271 w 1290665"/>
                  <a:gd name="connsiteY36" fmla="*/ 66675 h 504825"/>
                  <a:gd name="connsiteX37" fmla="*/ 809653 w 1290665"/>
                  <a:gd name="connsiteY37" fmla="*/ 73818 h 504825"/>
                  <a:gd name="connsiteX38" fmla="*/ 819178 w 1290665"/>
                  <a:gd name="connsiteY38" fmla="*/ 97631 h 504825"/>
                  <a:gd name="connsiteX39" fmla="*/ 819178 w 1290665"/>
                  <a:gd name="connsiteY39" fmla="*/ 145256 h 504825"/>
                  <a:gd name="connsiteX40" fmla="*/ 804890 w 1290665"/>
                  <a:gd name="connsiteY40" fmla="*/ 161925 h 504825"/>
                  <a:gd name="connsiteX41" fmla="*/ 800128 w 1290665"/>
                  <a:gd name="connsiteY41" fmla="*/ 176212 h 504825"/>
                  <a:gd name="connsiteX42" fmla="*/ 797746 w 1290665"/>
                  <a:gd name="connsiteY42" fmla="*/ 183356 h 504825"/>
                  <a:gd name="connsiteX43" fmla="*/ 802509 w 1290665"/>
                  <a:gd name="connsiteY43" fmla="*/ 190500 h 504825"/>
                  <a:gd name="connsiteX44" fmla="*/ 819178 w 1290665"/>
                  <a:gd name="connsiteY44" fmla="*/ 192881 h 504825"/>
                  <a:gd name="connsiteX45" fmla="*/ 826321 w 1290665"/>
                  <a:gd name="connsiteY45" fmla="*/ 195262 h 504825"/>
                  <a:gd name="connsiteX46" fmla="*/ 869184 w 1290665"/>
                  <a:gd name="connsiteY46" fmla="*/ 192881 h 504825"/>
                  <a:gd name="connsiteX47" fmla="*/ 1090640 w 1290665"/>
                  <a:gd name="connsiteY47" fmla="*/ 190500 h 504825"/>
                  <a:gd name="connsiteX48" fmla="*/ 1104928 w 1290665"/>
                  <a:gd name="connsiteY48" fmla="*/ 185737 h 504825"/>
                  <a:gd name="connsiteX49" fmla="*/ 1135884 w 1290665"/>
                  <a:gd name="connsiteY49" fmla="*/ 178593 h 504825"/>
                  <a:gd name="connsiteX50" fmla="*/ 1150171 w 1290665"/>
                  <a:gd name="connsiteY50" fmla="*/ 173831 h 504825"/>
                  <a:gd name="connsiteX51" fmla="*/ 1169221 w 1290665"/>
                  <a:gd name="connsiteY51" fmla="*/ 166687 h 504825"/>
                  <a:gd name="connsiteX52" fmla="*/ 1176365 w 1290665"/>
                  <a:gd name="connsiteY52" fmla="*/ 161925 h 504825"/>
                  <a:gd name="connsiteX53" fmla="*/ 1197796 w 1290665"/>
                  <a:gd name="connsiteY53" fmla="*/ 154781 h 504825"/>
                  <a:gd name="connsiteX54" fmla="*/ 1204940 w 1290665"/>
                  <a:gd name="connsiteY54" fmla="*/ 152400 h 504825"/>
                  <a:gd name="connsiteX55" fmla="*/ 1226371 w 1290665"/>
                  <a:gd name="connsiteY55" fmla="*/ 145256 h 504825"/>
                  <a:gd name="connsiteX56" fmla="*/ 1238278 w 1290665"/>
                  <a:gd name="connsiteY56" fmla="*/ 140493 h 504825"/>
                  <a:gd name="connsiteX57" fmla="*/ 1245421 w 1290665"/>
                  <a:gd name="connsiteY57" fmla="*/ 138112 h 504825"/>
                  <a:gd name="connsiteX58" fmla="*/ 1252565 w 1290665"/>
                  <a:gd name="connsiteY58" fmla="*/ 133350 h 504825"/>
                  <a:gd name="connsiteX59" fmla="*/ 1266853 w 1290665"/>
                  <a:gd name="connsiteY59" fmla="*/ 128587 h 504825"/>
                  <a:gd name="connsiteX60" fmla="*/ 1281140 w 1290665"/>
                  <a:gd name="connsiteY60" fmla="*/ 121443 h 504825"/>
                  <a:gd name="connsiteX61" fmla="*/ 1290665 w 1290665"/>
                  <a:gd name="connsiteY61" fmla="*/ 123825 h 504825"/>
                  <a:gd name="connsiteX62" fmla="*/ 1288284 w 1290665"/>
                  <a:gd name="connsiteY62" fmla="*/ 138112 h 504825"/>
                  <a:gd name="connsiteX63" fmla="*/ 1283521 w 1290665"/>
                  <a:gd name="connsiteY63" fmla="*/ 157162 h 504825"/>
                  <a:gd name="connsiteX64" fmla="*/ 1278759 w 1290665"/>
                  <a:gd name="connsiteY64" fmla="*/ 164306 h 504825"/>
                  <a:gd name="connsiteX65" fmla="*/ 1266853 w 1290665"/>
                  <a:gd name="connsiteY65" fmla="*/ 180975 h 504825"/>
                  <a:gd name="connsiteX66" fmla="*/ 1264471 w 1290665"/>
                  <a:gd name="connsiteY66" fmla="*/ 188118 h 504825"/>
                  <a:gd name="connsiteX67" fmla="*/ 1254946 w 1290665"/>
                  <a:gd name="connsiteY67" fmla="*/ 202406 h 504825"/>
                  <a:gd name="connsiteX68" fmla="*/ 1247803 w 1290665"/>
                  <a:gd name="connsiteY68" fmla="*/ 216693 h 504825"/>
                  <a:gd name="connsiteX69" fmla="*/ 1245421 w 1290665"/>
                  <a:gd name="connsiteY69" fmla="*/ 223837 h 504825"/>
                  <a:gd name="connsiteX70" fmla="*/ 1240659 w 1290665"/>
                  <a:gd name="connsiteY70" fmla="*/ 230981 h 504825"/>
                  <a:gd name="connsiteX71" fmla="*/ 1238278 w 1290665"/>
                  <a:gd name="connsiteY71" fmla="*/ 238125 h 504825"/>
                  <a:gd name="connsiteX72" fmla="*/ 1228753 w 1290665"/>
                  <a:gd name="connsiteY72" fmla="*/ 254793 h 504825"/>
                  <a:gd name="connsiteX73" fmla="*/ 1223990 w 1290665"/>
                  <a:gd name="connsiteY73" fmla="*/ 276225 h 504825"/>
                  <a:gd name="connsiteX74" fmla="*/ 1228753 w 1290665"/>
                  <a:gd name="connsiteY74" fmla="*/ 302418 h 504825"/>
                  <a:gd name="connsiteX75" fmla="*/ 1235896 w 1290665"/>
                  <a:gd name="connsiteY75" fmla="*/ 323850 h 504825"/>
                  <a:gd name="connsiteX76" fmla="*/ 1238278 w 1290665"/>
                  <a:gd name="connsiteY76" fmla="*/ 333375 h 504825"/>
                  <a:gd name="connsiteX77" fmla="*/ 1245421 w 1290665"/>
                  <a:gd name="connsiteY77" fmla="*/ 340518 h 504825"/>
                  <a:gd name="connsiteX78" fmla="*/ 1247803 w 1290665"/>
                  <a:gd name="connsiteY78" fmla="*/ 347662 h 504825"/>
                  <a:gd name="connsiteX79" fmla="*/ 1250184 w 1290665"/>
                  <a:gd name="connsiteY79" fmla="*/ 357187 h 504825"/>
                  <a:gd name="connsiteX80" fmla="*/ 1259709 w 1290665"/>
                  <a:gd name="connsiteY80" fmla="*/ 376237 h 504825"/>
                  <a:gd name="connsiteX81" fmla="*/ 1266853 w 1290665"/>
                  <a:gd name="connsiteY81" fmla="*/ 400050 h 504825"/>
                  <a:gd name="connsiteX82" fmla="*/ 1269234 w 1290665"/>
                  <a:gd name="connsiteY82" fmla="*/ 407193 h 504825"/>
                  <a:gd name="connsiteX83" fmla="*/ 1271615 w 1290665"/>
                  <a:gd name="connsiteY83" fmla="*/ 414337 h 504825"/>
                  <a:gd name="connsiteX84" fmla="*/ 1269234 w 1290665"/>
                  <a:gd name="connsiteY84" fmla="*/ 431006 h 504825"/>
                  <a:gd name="connsiteX85" fmla="*/ 1221609 w 1290665"/>
                  <a:gd name="connsiteY85" fmla="*/ 426243 h 504825"/>
                  <a:gd name="connsiteX86" fmla="*/ 1212084 w 1290665"/>
                  <a:gd name="connsiteY86" fmla="*/ 421481 h 504825"/>
                  <a:gd name="connsiteX87" fmla="*/ 1197796 w 1290665"/>
                  <a:gd name="connsiteY87" fmla="*/ 419100 h 504825"/>
                  <a:gd name="connsiteX88" fmla="*/ 1178746 w 1290665"/>
                  <a:gd name="connsiteY88" fmla="*/ 411956 h 504825"/>
                  <a:gd name="connsiteX89" fmla="*/ 1171603 w 1290665"/>
                  <a:gd name="connsiteY89" fmla="*/ 407193 h 504825"/>
                  <a:gd name="connsiteX90" fmla="*/ 1145409 w 1290665"/>
                  <a:gd name="connsiteY90" fmla="*/ 397668 h 504825"/>
                  <a:gd name="connsiteX91" fmla="*/ 1131121 w 1290665"/>
                  <a:gd name="connsiteY91" fmla="*/ 395287 h 504825"/>
                  <a:gd name="connsiteX92" fmla="*/ 1121596 w 1290665"/>
                  <a:gd name="connsiteY92" fmla="*/ 390525 h 504825"/>
                  <a:gd name="connsiteX93" fmla="*/ 1109690 w 1290665"/>
                  <a:gd name="connsiteY93" fmla="*/ 388143 h 504825"/>
                  <a:gd name="connsiteX94" fmla="*/ 1100165 w 1290665"/>
                  <a:gd name="connsiteY94" fmla="*/ 385762 h 504825"/>
                  <a:gd name="connsiteX95" fmla="*/ 1088259 w 1290665"/>
                  <a:gd name="connsiteY95" fmla="*/ 381000 h 504825"/>
                  <a:gd name="connsiteX96" fmla="*/ 1078734 w 1290665"/>
                  <a:gd name="connsiteY96" fmla="*/ 378618 h 504825"/>
                  <a:gd name="connsiteX97" fmla="*/ 1071590 w 1290665"/>
                  <a:gd name="connsiteY97" fmla="*/ 376237 h 504825"/>
                  <a:gd name="connsiteX98" fmla="*/ 1062065 w 1290665"/>
                  <a:gd name="connsiteY98" fmla="*/ 373856 h 504825"/>
                  <a:gd name="connsiteX99" fmla="*/ 1047778 w 1290665"/>
                  <a:gd name="connsiteY99" fmla="*/ 369093 h 504825"/>
                  <a:gd name="connsiteX100" fmla="*/ 1038253 w 1290665"/>
                  <a:gd name="connsiteY100" fmla="*/ 366712 h 504825"/>
                  <a:gd name="connsiteX101" fmla="*/ 1023965 w 1290665"/>
                  <a:gd name="connsiteY101" fmla="*/ 361950 h 504825"/>
                  <a:gd name="connsiteX102" fmla="*/ 1012059 w 1290665"/>
                  <a:gd name="connsiteY102" fmla="*/ 359568 h 504825"/>
                  <a:gd name="connsiteX103" fmla="*/ 1004915 w 1290665"/>
                  <a:gd name="connsiteY103" fmla="*/ 357187 h 504825"/>
                  <a:gd name="connsiteX104" fmla="*/ 988246 w 1290665"/>
                  <a:gd name="connsiteY104" fmla="*/ 354806 h 504825"/>
                  <a:gd name="connsiteX105" fmla="*/ 964434 w 1290665"/>
                  <a:gd name="connsiteY105" fmla="*/ 350043 h 504825"/>
                  <a:gd name="connsiteX106" fmla="*/ 933478 w 1290665"/>
                  <a:gd name="connsiteY106" fmla="*/ 347662 h 504825"/>
                  <a:gd name="connsiteX107" fmla="*/ 909665 w 1290665"/>
                  <a:gd name="connsiteY107" fmla="*/ 385762 h 504825"/>
                  <a:gd name="connsiteX108" fmla="*/ 912046 w 1290665"/>
                  <a:gd name="connsiteY108" fmla="*/ 392906 h 504825"/>
                  <a:gd name="connsiteX109" fmla="*/ 909665 w 1290665"/>
                  <a:gd name="connsiteY109" fmla="*/ 428625 h 504825"/>
                  <a:gd name="connsiteX110" fmla="*/ 904903 w 1290665"/>
                  <a:gd name="connsiteY110" fmla="*/ 442912 h 504825"/>
                  <a:gd name="connsiteX111" fmla="*/ 890615 w 1290665"/>
                  <a:gd name="connsiteY111" fmla="*/ 454818 h 504825"/>
                  <a:gd name="connsiteX112" fmla="*/ 885853 w 1290665"/>
                  <a:gd name="connsiteY112" fmla="*/ 461962 h 504825"/>
                  <a:gd name="connsiteX113" fmla="*/ 878709 w 1290665"/>
                  <a:gd name="connsiteY113" fmla="*/ 466725 h 504825"/>
                  <a:gd name="connsiteX114" fmla="*/ 869184 w 1290665"/>
                  <a:gd name="connsiteY114" fmla="*/ 473868 h 504825"/>
                  <a:gd name="connsiteX115" fmla="*/ 862040 w 1290665"/>
                  <a:gd name="connsiteY115" fmla="*/ 478631 h 504825"/>
                  <a:gd name="connsiteX116" fmla="*/ 847753 w 1290665"/>
                  <a:gd name="connsiteY116" fmla="*/ 483393 h 504825"/>
                  <a:gd name="connsiteX117" fmla="*/ 838228 w 1290665"/>
                  <a:gd name="connsiteY117" fmla="*/ 488156 h 504825"/>
                  <a:gd name="connsiteX118" fmla="*/ 823940 w 1290665"/>
                  <a:gd name="connsiteY118" fmla="*/ 497681 h 504825"/>
                  <a:gd name="connsiteX119" fmla="*/ 814415 w 1290665"/>
                  <a:gd name="connsiteY119" fmla="*/ 500062 h 504825"/>
                  <a:gd name="connsiteX120" fmla="*/ 797746 w 1290665"/>
                  <a:gd name="connsiteY120" fmla="*/ 504825 h 504825"/>
                  <a:gd name="connsiteX121" fmla="*/ 771553 w 1290665"/>
                  <a:gd name="connsiteY121" fmla="*/ 502443 h 504825"/>
                  <a:gd name="connsiteX122" fmla="*/ 757265 w 1290665"/>
                  <a:gd name="connsiteY122" fmla="*/ 488156 h 504825"/>
                  <a:gd name="connsiteX123" fmla="*/ 745359 w 1290665"/>
                  <a:gd name="connsiteY123" fmla="*/ 473868 h 504825"/>
                  <a:gd name="connsiteX124" fmla="*/ 738215 w 1290665"/>
                  <a:gd name="connsiteY124" fmla="*/ 466725 h 504825"/>
                  <a:gd name="connsiteX125" fmla="*/ 731071 w 1290665"/>
                  <a:gd name="connsiteY125" fmla="*/ 452437 h 504825"/>
                  <a:gd name="connsiteX126" fmla="*/ 728690 w 1290665"/>
                  <a:gd name="connsiteY126" fmla="*/ 445293 h 504825"/>
                  <a:gd name="connsiteX127" fmla="*/ 723928 w 1290665"/>
                  <a:gd name="connsiteY127" fmla="*/ 435768 h 504825"/>
                  <a:gd name="connsiteX128" fmla="*/ 716784 w 1290665"/>
                  <a:gd name="connsiteY128" fmla="*/ 421481 h 504825"/>
                  <a:gd name="connsiteX129" fmla="*/ 714403 w 1290665"/>
                  <a:gd name="connsiteY129" fmla="*/ 392906 h 504825"/>
                  <a:gd name="connsiteX130" fmla="*/ 702496 w 1290665"/>
                  <a:gd name="connsiteY130" fmla="*/ 383381 h 504825"/>
                  <a:gd name="connsiteX131" fmla="*/ 690590 w 1290665"/>
                  <a:gd name="connsiteY131" fmla="*/ 378618 h 504825"/>
                  <a:gd name="connsiteX132" fmla="*/ 683446 w 1290665"/>
                  <a:gd name="connsiteY132" fmla="*/ 381000 h 504825"/>
                  <a:gd name="connsiteX133" fmla="*/ 681065 w 1290665"/>
                  <a:gd name="connsiteY133" fmla="*/ 390525 h 504825"/>
                  <a:gd name="connsiteX134" fmla="*/ 688209 w 1290665"/>
                  <a:gd name="connsiteY134" fmla="*/ 411956 h 504825"/>
                  <a:gd name="connsiteX135" fmla="*/ 690590 w 1290665"/>
                  <a:gd name="connsiteY135" fmla="*/ 423862 h 504825"/>
                  <a:gd name="connsiteX136" fmla="*/ 692971 w 1290665"/>
                  <a:gd name="connsiteY136" fmla="*/ 431006 h 504825"/>
                  <a:gd name="connsiteX137" fmla="*/ 690590 w 1290665"/>
                  <a:gd name="connsiteY137" fmla="*/ 464343 h 504825"/>
                  <a:gd name="connsiteX138" fmla="*/ 688209 w 1290665"/>
                  <a:gd name="connsiteY138" fmla="*/ 471487 h 504825"/>
                  <a:gd name="connsiteX139" fmla="*/ 666778 w 1290665"/>
                  <a:gd name="connsiteY139" fmla="*/ 483393 h 504825"/>
                  <a:gd name="connsiteX140" fmla="*/ 659634 w 1290665"/>
                  <a:gd name="connsiteY140" fmla="*/ 488156 h 504825"/>
                  <a:gd name="connsiteX141" fmla="*/ 619153 w 1290665"/>
                  <a:gd name="connsiteY141" fmla="*/ 485775 h 504825"/>
                  <a:gd name="connsiteX142" fmla="*/ 612009 w 1290665"/>
                  <a:gd name="connsiteY142" fmla="*/ 481012 h 504825"/>
                  <a:gd name="connsiteX143" fmla="*/ 602484 w 1290665"/>
                  <a:gd name="connsiteY143" fmla="*/ 473868 h 504825"/>
                  <a:gd name="connsiteX144" fmla="*/ 588196 w 1290665"/>
                  <a:gd name="connsiteY144" fmla="*/ 461962 h 504825"/>
                  <a:gd name="connsiteX145" fmla="*/ 571528 w 1290665"/>
                  <a:gd name="connsiteY145" fmla="*/ 440531 h 504825"/>
                  <a:gd name="connsiteX146" fmla="*/ 562003 w 1290665"/>
                  <a:gd name="connsiteY146" fmla="*/ 428625 h 504825"/>
                  <a:gd name="connsiteX147" fmla="*/ 559621 w 1290665"/>
                  <a:gd name="connsiteY147" fmla="*/ 421481 h 504825"/>
                  <a:gd name="connsiteX148" fmla="*/ 552478 w 1290665"/>
                  <a:gd name="connsiteY148" fmla="*/ 414337 h 504825"/>
                  <a:gd name="connsiteX149" fmla="*/ 550096 w 1290665"/>
                  <a:gd name="connsiteY149" fmla="*/ 407193 h 504825"/>
                  <a:gd name="connsiteX150" fmla="*/ 497709 w 1290665"/>
                  <a:gd name="connsiteY150" fmla="*/ 397668 h 504825"/>
                  <a:gd name="connsiteX151" fmla="*/ 209578 w 1290665"/>
                  <a:gd name="connsiteY151" fmla="*/ 395287 h 504825"/>
                  <a:gd name="connsiteX152" fmla="*/ 188146 w 1290665"/>
                  <a:gd name="connsiteY152" fmla="*/ 392906 h 504825"/>
                  <a:gd name="connsiteX153" fmla="*/ 171478 w 1290665"/>
                  <a:gd name="connsiteY153" fmla="*/ 385762 h 504825"/>
                  <a:gd name="connsiteX154" fmla="*/ 140521 w 1290665"/>
                  <a:gd name="connsiteY154" fmla="*/ 378618 h 504825"/>
                  <a:gd name="connsiteX155" fmla="*/ 128615 w 1290665"/>
                  <a:gd name="connsiteY155" fmla="*/ 371475 h 504825"/>
                  <a:gd name="connsiteX156" fmla="*/ 119090 w 1290665"/>
                  <a:gd name="connsiteY156" fmla="*/ 369093 h 504825"/>
                  <a:gd name="connsiteX157" fmla="*/ 107184 w 1290665"/>
                  <a:gd name="connsiteY157" fmla="*/ 361950 h 504825"/>
                  <a:gd name="connsiteX158" fmla="*/ 90515 w 1290665"/>
                  <a:gd name="connsiteY158" fmla="*/ 357187 h 504825"/>
                  <a:gd name="connsiteX159" fmla="*/ 69084 w 1290665"/>
                  <a:gd name="connsiteY159" fmla="*/ 347662 h 504825"/>
                  <a:gd name="connsiteX160" fmla="*/ 61940 w 1290665"/>
                  <a:gd name="connsiteY160" fmla="*/ 345281 h 504825"/>
                  <a:gd name="connsiteX161" fmla="*/ 40509 w 1290665"/>
                  <a:gd name="connsiteY161" fmla="*/ 330993 h 504825"/>
                  <a:gd name="connsiteX162" fmla="*/ 26221 w 1290665"/>
                  <a:gd name="connsiteY162" fmla="*/ 321468 h 504825"/>
                  <a:gd name="connsiteX163" fmla="*/ 11934 w 1290665"/>
                  <a:gd name="connsiteY163" fmla="*/ 304800 h 504825"/>
                  <a:gd name="connsiteX164" fmla="*/ 9553 w 1290665"/>
                  <a:gd name="connsiteY164" fmla="*/ 297656 h 504825"/>
                  <a:gd name="connsiteX165" fmla="*/ 28 w 1290665"/>
                  <a:gd name="connsiteY165" fmla="*/ 280987 h 504825"/>
                  <a:gd name="connsiteX166" fmla="*/ 11934 w 1290665"/>
                  <a:gd name="connsiteY166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40584 w 1290665"/>
                  <a:gd name="connsiteY23" fmla="*/ 19050 h 504825"/>
                  <a:gd name="connsiteX24" fmla="*/ 654871 w 1290665"/>
                  <a:gd name="connsiteY24" fmla="*/ 14287 h 504825"/>
                  <a:gd name="connsiteX25" fmla="*/ 671540 w 1290665"/>
                  <a:gd name="connsiteY25" fmla="*/ 9525 h 504825"/>
                  <a:gd name="connsiteX26" fmla="*/ 678684 w 1290665"/>
                  <a:gd name="connsiteY26" fmla="*/ 7143 h 504825"/>
                  <a:gd name="connsiteX27" fmla="*/ 685828 w 1290665"/>
                  <a:gd name="connsiteY27" fmla="*/ 2381 h 504825"/>
                  <a:gd name="connsiteX28" fmla="*/ 716784 w 1290665"/>
                  <a:gd name="connsiteY28" fmla="*/ 0 h 504825"/>
                  <a:gd name="connsiteX29" fmla="*/ 752503 w 1290665"/>
                  <a:gd name="connsiteY29" fmla="*/ 2381 h 504825"/>
                  <a:gd name="connsiteX30" fmla="*/ 759646 w 1290665"/>
                  <a:gd name="connsiteY30" fmla="*/ 7143 h 504825"/>
                  <a:gd name="connsiteX31" fmla="*/ 766790 w 1290665"/>
                  <a:gd name="connsiteY31" fmla="*/ 14287 h 504825"/>
                  <a:gd name="connsiteX32" fmla="*/ 781078 w 1290665"/>
                  <a:gd name="connsiteY32" fmla="*/ 33337 h 504825"/>
                  <a:gd name="connsiteX33" fmla="*/ 783459 w 1290665"/>
                  <a:gd name="connsiteY33" fmla="*/ 40481 h 504825"/>
                  <a:gd name="connsiteX34" fmla="*/ 797746 w 1290665"/>
                  <a:gd name="connsiteY34" fmla="*/ 50006 h 504825"/>
                  <a:gd name="connsiteX35" fmla="*/ 807271 w 1290665"/>
                  <a:gd name="connsiteY35" fmla="*/ 66675 h 504825"/>
                  <a:gd name="connsiteX36" fmla="*/ 809653 w 1290665"/>
                  <a:gd name="connsiteY36" fmla="*/ 73818 h 504825"/>
                  <a:gd name="connsiteX37" fmla="*/ 819178 w 1290665"/>
                  <a:gd name="connsiteY37" fmla="*/ 97631 h 504825"/>
                  <a:gd name="connsiteX38" fmla="*/ 819178 w 1290665"/>
                  <a:gd name="connsiteY38" fmla="*/ 145256 h 504825"/>
                  <a:gd name="connsiteX39" fmla="*/ 804890 w 1290665"/>
                  <a:gd name="connsiteY39" fmla="*/ 161925 h 504825"/>
                  <a:gd name="connsiteX40" fmla="*/ 800128 w 1290665"/>
                  <a:gd name="connsiteY40" fmla="*/ 176212 h 504825"/>
                  <a:gd name="connsiteX41" fmla="*/ 797746 w 1290665"/>
                  <a:gd name="connsiteY41" fmla="*/ 183356 h 504825"/>
                  <a:gd name="connsiteX42" fmla="*/ 802509 w 1290665"/>
                  <a:gd name="connsiteY42" fmla="*/ 190500 h 504825"/>
                  <a:gd name="connsiteX43" fmla="*/ 819178 w 1290665"/>
                  <a:gd name="connsiteY43" fmla="*/ 192881 h 504825"/>
                  <a:gd name="connsiteX44" fmla="*/ 826321 w 1290665"/>
                  <a:gd name="connsiteY44" fmla="*/ 195262 h 504825"/>
                  <a:gd name="connsiteX45" fmla="*/ 869184 w 1290665"/>
                  <a:gd name="connsiteY45" fmla="*/ 192881 h 504825"/>
                  <a:gd name="connsiteX46" fmla="*/ 1090640 w 1290665"/>
                  <a:gd name="connsiteY46" fmla="*/ 190500 h 504825"/>
                  <a:gd name="connsiteX47" fmla="*/ 1104928 w 1290665"/>
                  <a:gd name="connsiteY47" fmla="*/ 185737 h 504825"/>
                  <a:gd name="connsiteX48" fmla="*/ 1135884 w 1290665"/>
                  <a:gd name="connsiteY48" fmla="*/ 178593 h 504825"/>
                  <a:gd name="connsiteX49" fmla="*/ 1150171 w 1290665"/>
                  <a:gd name="connsiteY49" fmla="*/ 173831 h 504825"/>
                  <a:gd name="connsiteX50" fmla="*/ 1169221 w 1290665"/>
                  <a:gd name="connsiteY50" fmla="*/ 166687 h 504825"/>
                  <a:gd name="connsiteX51" fmla="*/ 1176365 w 1290665"/>
                  <a:gd name="connsiteY51" fmla="*/ 161925 h 504825"/>
                  <a:gd name="connsiteX52" fmla="*/ 1197796 w 1290665"/>
                  <a:gd name="connsiteY52" fmla="*/ 154781 h 504825"/>
                  <a:gd name="connsiteX53" fmla="*/ 1204940 w 1290665"/>
                  <a:gd name="connsiteY53" fmla="*/ 152400 h 504825"/>
                  <a:gd name="connsiteX54" fmla="*/ 1226371 w 1290665"/>
                  <a:gd name="connsiteY54" fmla="*/ 145256 h 504825"/>
                  <a:gd name="connsiteX55" fmla="*/ 1238278 w 1290665"/>
                  <a:gd name="connsiteY55" fmla="*/ 140493 h 504825"/>
                  <a:gd name="connsiteX56" fmla="*/ 1245421 w 1290665"/>
                  <a:gd name="connsiteY56" fmla="*/ 138112 h 504825"/>
                  <a:gd name="connsiteX57" fmla="*/ 1252565 w 1290665"/>
                  <a:gd name="connsiteY57" fmla="*/ 133350 h 504825"/>
                  <a:gd name="connsiteX58" fmla="*/ 1266853 w 1290665"/>
                  <a:gd name="connsiteY58" fmla="*/ 128587 h 504825"/>
                  <a:gd name="connsiteX59" fmla="*/ 1281140 w 1290665"/>
                  <a:gd name="connsiteY59" fmla="*/ 121443 h 504825"/>
                  <a:gd name="connsiteX60" fmla="*/ 1290665 w 1290665"/>
                  <a:gd name="connsiteY60" fmla="*/ 123825 h 504825"/>
                  <a:gd name="connsiteX61" fmla="*/ 1288284 w 1290665"/>
                  <a:gd name="connsiteY61" fmla="*/ 138112 h 504825"/>
                  <a:gd name="connsiteX62" fmla="*/ 1283521 w 1290665"/>
                  <a:gd name="connsiteY62" fmla="*/ 157162 h 504825"/>
                  <a:gd name="connsiteX63" fmla="*/ 1278759 w 1290665"/>
                  <a:gd name="connsiteY63" fmla="*/ 164306 h 504825"/>
                  <a:gd name="connsiteX64" fmla="*/ 1266853 w 1290665"/>
                  <a:gd name="connsiteY64" fmla="*/ 180975 h 504825"/>
                  <a:gd name="connsiteX65" fmla="*/ 1264471 w 1290665"/>
                  <a:gd name="connsiteY65" fmla="*/ 188118 h 504825"/>
                  <a:gd name="connsiteX66" fmla="*/ 1254946 w 1290665"/>
                  <a:gd name="connsiteY66" fmla="*/ 202406 h 504825"/>
                  <a:gd name="connsiteX67" fmla="*/ 1247803 w 1290665"/>
                  <a:gd name="connsiteY67" fmla="*/ 216693 h 504825"/>
                  <a:gd name="connsiteX68" fmla="*/ 1245421 w 1290665"/>
                  <a:gd name="connsiteY68" fmla="*/ 223837 h 504825"/>
                  <a:gd name="connsiteX69" fmla="*/ 1240659 w 1290665"/>
                  <a:gd name="connsiteY69" fmla="*/ 230981 h 504825"/>
                  <a:gd name="connsiteX70" fmla="*/ 1238278 w 1290665"/>
                  <a:gd name="connsiteY70" fmla="*/ 238125 h 504825"/>
                  <a:gd name="connsiteX71" fmla="*/ 1228753 w 1290665"/>
                  <a:gd name="connsiteY71" fmla="*/ 254793 h 504825"/>
                  <a:gd name="connsiteX72" fmla="*/ 1223990 w 1290665"/>
                  <a:gd name="connsiteY72" fmla="*/ 276225 h 504825"/>
                  <a:gd name="connsiteX73" fmla="*/ 1228753 w 1290665"/>
                  <a:gd name="connsiteY73" fmla="*/ 302418 h 504825"/>
                  <a:gd name="connsiteX74" fmla="*/ 1235896 w 1290665"/>
                  <a:gd name="connsiteY74" fmla="*/ 323850 h 504825"/>
                  <a:gd name="connsiteX75" fmla="*/ 1238278 w 1290665"/>
                  <a:gd name="connsiteY75" fmla="*/ 333375 h 504825"/>
                  <a:gd name="connsiteX76" fmla="*/ 1245421 w 1290665"/>
                  <a:gd name="connsiteY76" fmla="*/ 340518 h 504825"/>
                  <a:gd name="connsiteX77" fmla="*/ 1247803 w 1290665"/>
                  <a:gd name="connsiteY77" fmla="*/ 347662 h 504825"/>
                  <a:gd name="connsiteX78" fmla="*/ 1250184 w 1290665"/>
                  <a:gd name="connsiteY78" fmla="*/ 357187 h 504825"/>
                  <a:gd name="connsiteX79" fmla="*/ 1259709 w 1290665"/>
                  <a:gd name="connsiteY79" fmla="*/ 376237 h 504825"/>
                  <a:gd name="connsiteX80" fmla="*/ 1266853 w 1290665"/>
                  <a:gd name="connsiteY80" fmla="*/ 400050 h 504825"/>
                  <a:gd name="connsiteX81" fmla="*/ 1269234 w 1290665"/>
                  <a:gd name="connsiteY81" fmla="*/ 407193 h 504825"/>
                  <a:gd name="connsiteX82" fmla="*/ 1271615 w 1290665"/>
                  <a:gd name="connsiteY82" fmla="*/ 414337 h 504825"/>
                  <a:gd name="connsiteX83" fmla="*/ 1269234 w 1290665"/>
                  <a:gd name="connsiteY83" fmla="*/ 431006 h 504825"/>
                  <a:gd name="connsiteX84" fmla="*/ 1221609 w 1290665"/>
                  <a:gd name="connsiteY84" fmla="*/ 426243 h 504825"/>
                  <a:gd name="connsiteX85" fmla="*/ 1212084 w 1290665"/>
                  <a:gd name="connsiteY85" fmla="*/ 421481 h 504825"/>
                  <a:gd name="connsiteX86" fmla="*/ 1197796 w 1290665"/>
                  <a:gd name="connsiteY86" fmla="*/ 419100 h 504825"/>
                  <a:gd name="connsiteX87" fmla="*/ 1178746 w 1290665"/>
                  <a:gd name="connsiteY87" fmla="*/ 411956 h 504825"/>
                  <a:gd name="connsiteX88" fmla="*/ 1171603 w 1290665"/>
                  <a:gd name="connsiteY88" fmla="*/ 407193 h 504825"/>
                  <a:gd name="connsiteX89" fmla="*/ 1145409 w 1290665"/>
                  <a:gd name="connsiteY89" fmla="*/ 397668 h 504825"/>
                  <a:gd name="connsiteX90" fmla="*/ 1131121 w 1290665"/>
                  <a:gd name="connsiteY90" fmla="*/ 395287 h 504825"/>
                  <a:gd name="connsiteX91" fmla="*/ 1121596 w 1290665"/>
                  <a:gd name="connsiteY91" fmla="*/ 390525 h 504825"/>
                  <a:gd name="connsiteX92" fmla="*/ 1109690 w 1290665"/>
                  <a:gd name="connsiteY92" fmla="*/ 388143 h 504825"/>
                  <a:gd name="connsiteX93" fmla="*/ 1100165 w 1290665"/>
                  <a:gd name="connsiteY93" fmla="*/ 385762 h 504825"/>
                  <a:gd name="connsiteX94" fmla="*/ 1088259 w 1290665"/>
                  <a:gd name="connsiteY94" fmla="*/ 381000 h 504825"/>
                  <a:gd name="connsiteX95" fmla="*/ 1078734 w 1290665"/>
                  <a:gd name="connsiteY95" fmla="*/ 378618 h 504825"/>
                  <a:gd name="connsiteX96" fmla="*/ 1071590 w 1290665"/>
                  <a:gd name="connsiteY96" fmla="*/ 376237 h 504825"/>
                  <a:gd name="connsiteX97" fmla="*/ 1062065 w 1290665"/>
                  <a:gd name="connsiteY97" fmla="*/ 373856 h 504825"/>
                  <a:gd name="connsiteX98" fmla="*/ 1047778 w 1290665"/>
                  <a:gd name="connsiteY98" fmla="*/ 369093 h 504825"/>
                  <a:gd name="connsiteX99" fmla="*/ 1038253 w 1290665"/>
                  <a:gd name="connsiteY99" fmla="*/ 366712 h 504825"/>
                  <a:gd name="connsiteX100" fmla="*/ 1023965 w 1290665"/>
                  <a:gd name="connsiteY100" fmla="*/ 361950 h 504825"/>
                  <a:gd name="connsiteX101" fmla="*/ 1012059 w 1290665"/>
                  <a:gd name="connsiteY101" fmla="*/ 359568 h 504825"/>
                  <a:gd name="connsiteX102" fmla="*/ 1004915 w 1290665"/>
                  <a:gd name="connsiteY102" fmla="*/ 357187 h 504825"/>
                  <a:gd name="connsiteX103" fmla="*/ 988246 w 1290665"/>
                  <a:gd name="connsiteY103" fmla="*/ 354806 h 504825"/>
                  <a:gd name="connsiteX104" fmla="*/ 964434 w 1290665"/>
                  <a:gd name="connsiteY104" fmla="*/ 350043 h 504825"/>
                  <a:gd name="connsiteX105" fmla="*/ 933478 w 1290665"/>
                  <a:gd name="connsiteY105" fmla="*/ 347662 h 504825"/>
                  <a:gd name="connsiteX106" fmla="*/ 909665 w 1290665"/>
                  <a:gd name="connsiteY106" fmla="*/ 385762 h 504825"/>
                  <a:gd name="connsiteX107" fmla="*/ 912046 w 1290665"/>
                  <a:gd name="connsiteY107" fmla="*/ 392906 h 504825"/>
                  <a:gd name="connsiteX108" fmla="*/ 909665 w 1290665"/>
                  <a:gd name="connsiteY108" fmla="*/ 428625 h 504825"/>
                  <a:gd name="connsiteX109" fmla="*/ 904903 w 1290665"/>
                  <a:gd name="connsiteY109" fmla="*/ 442912 h 504825"/>
                  <a:gd name="connsiteX110" fmla="*/ 890615 w 1290665"/>
                  <a:gd name="connsiteY110" fmla="*/ 454818 h 504825"/>
                  <a:gd name="connsiteX111" fmla="*/ 885853 w 1290665"/>
                  <a:gd name="connsiteY111" fmla="*/ 461962 h 504825"/>
                  <a:gd name="connsiteX112" fmla="*/ 878709 w 1290665"/>
                  <a:gd name="connsiteY112" fmla="*/ 466725 h 504825"/>
                  <a:gd name="connsiteX113" fmla="*/ 869184 w 1290665"/>
                  <a:gd name="connsiteY113" fmla="*/ 473868 h 504825"/>
                  <a:gd name="connsiteX114" fmla="*/ 862040 w 1290665"/>
                  <a:gd name="connsiteY114" fmla="*/ 478631 h 504825"/>
                  <a:gd name="connsiteX115" fmla="*/ 847753 w 1290665"/>
                  <a:gd name="connsiteY115" fmla="*/ 483393 h 504825"/>
                  <a:gd name="connsiteX116" fmla="*/ 838228 w 1290665"/>
                  <a:gd name="connsiteY116" fmla="*/ 488156 h 504825"/>
                  <a:gd name="connsiteX117" fmla="*/ 823940 w 1290665"/>
                  <a:gd name="connsiteY117" fmla="*/ 497681 h 504825"/>
                  <a:gd name="connsiteX118" fmla="*/ 814415 w 1290665"/>
                  <a:gd name="connsiteY118" fmla="*/ 500062 h 504825"/>
                  <a:gd name="connsiteX119" fmla="*/ 797746 w 1290665"/>
                  <a:gd name="connsiteY119" fmla="*/ 504825 h 504825"/>
                  <a:gd name="connsiteX120" fmla="*/ 771553 w 1290665"/>
                  <a:gd name="connsiteY120" fmla="*/ 502443 h 504825"/>
                  <a:gd name="connsiteX121" fmla="*/ 757265 w 1290665"/>
                  <a:gd name="connsiteY121" fmla="*/ 488156 h 504825"/>
                  <a:gd name="connsiteX122" fmla="*/ 745359 w 1290665"/>
                  <a:gd name="connsiteY122" fmla="*/ 473868 h 504825"/>
                  <a:gd name="connsiteX123" fmla="*/ 738215 w 1290665"/>
                  <a:gd name="connsiteY123" fmla="*/ 466725 h 504825"/>
                  <a:gd name="connsiteX124" fmla="*/ 731071 w 1290665"/>
                  <a:gd name="connsiteY124" fmla="*/ 452437 h 504825"/>
                  <a:gd name="connsiteX125" fmla="*/ 728690 w 1290665"/>
                  <a:gd name="connsiteY125" fmla="*/ 445293 h 504825"/>
                  <a:gd name="connsiteX126" fmla="*/ 723928 w 1290665"/>
                  <a:gd name="connsiteY126" fmla="*/ 435768 h 504825"/>
                  <a:gd name="connsiteX127" fmla="*/ 716784 w 1290665"/>
                  <a:gd name="connsiteY127" fmla="*/ 421481 h 504825"/>
                  <a:gd name="connsiteX128" fmla="*/ 714403 w 1290665"/>
                  <a:gd name="connsiteY128" fmla="*/ 392906 h 504825"/>
                  <a:gd name="connsiteX129" fmla="*/ 702496 w 1290665"/>
                  <a:gd name="connsiteY129" fmla="*/ 383381 h 504825"/>
                  <a:gd name="connsiteX130" fmla="*/ 690590 w 1290665"/>
                  <a:gd name="connsiteY130" fmla="*/ 378618 h 504825"/>
                  <a:gd name="connsiteX131" fmla="*/ 683446 w 1290665"/>
                  <a:gd name="connsiteY131" fmla="*/ 381000 h 504825"/>
                  <a:gd name="connsiteX132" fmla="*/ 681065 w 1290665"/>
                  <a:gd name="connsiteY132" fmla="*/ 390525 h 504825"/>
                  <a:gd name="connsiteX133" fmla="*/ 688209 w 1290665"/>
                  <a:gd name="connsiteY133" fmla="*/ 411956 h 504825"/>
                  <a:gd name="connsiteX134" fmla="*/ 690590 w 1290665"/>
                  <a:gd name="connsiteY134" fmla="*/ 423862 h 504825"/>
                  <a:gd name="connsiteX135" fmla="*/ 692971 w 1290665"/>
                  <a:gd name="connsiteY135" fmla="*/ 431006 h 504825"/>
                  <a:gd name="connsiteX136" fmla="*/ 690590 w 1290665"/>
                  <a:gd name="connsiteY136" fmla="*/ 464343 h 504825"/>
                  <a:gd name="connsiteX137" fmla="*/ 688209 w 1290665"/>
                  <a:gd name="connsiteY137" fmla="*/ 471487 h 504825"/>
                  <a:gd name="connsiteX138" fmla="*/ 666778 w 1290665"/>
                  <a:gd name="connsiteY138" fmla="*/ 483393 h 504825"/>
                  <a:gd name="connsiteX139" fmla="*/ 659634 w 1290665"/>
                  <a:gd name="connsiteY139" fmla="*/ 488156 h 504825"/>
                  <a:gd name="connsiteX140" fmla="*/ 619153 w 1290665"/>
                  <a:gd name="connsiteY140" fmla="*/ 485775 h 504825"/>
                  <a:gd name="connsiteX141" fmla="*/ 612009 w 1290665"/>
                  <a:gd name="connsiteY141" fmla="*/ 481012 h 504825"/>
                  <a:gd name="connsiteX142" fmla="*/ 602484 w 1290665"/>
                  <a:gd name="connsiteY142" fmla="*/ 473868 h 504825"/>
                  <a:gd name="connsiteX143" fmla="*/ 588196 w 1290665"/>
                  <a:gd name="connsiteY143" fmla="*/ 461962 h 504825"/>
                  <a:gd name="connsiteX144" fmla="*/ 571528 w 1290665"/>
                  <a:gd name="connsiteY144" fmla="*/ 440531 h 504825"/>
                  <a:gd name="connsiteX145" fmla="*/ 562003 w 1290665"/>
                  <a:gd name="connsiteY145" fmla="*/ 428625 h 504825"/>
                  <a:gd name="connsiteX146" fmla="*/ 559621 w 1290665"/>
                  <a:gd name="connsiteY146" fmla="*/ 421481 h 504825"/>
                  <a:gd name="connsiteX147" fmla="*/ 552478 w 1290665"/>
                  <a:gd name="connsiteY147" fmla="*/ 414337 h 504825"/>
                  <a:gd name="connsiteX148" fmla="*/ 550096 w 1290665"/>
                  <a:gd name="connsiteY148" fmla="*/ 407193 h 504825"/>
                  <a:gd name="connsiteX149" fmla="*/ 497709 w 1290665"/>
                  <a:gd name="connsiteY149" fmla="*/ 397668 h 504825"/>
                  <a:gd name="connsiteX150" fmla="*/ 209578 w 1290665"/>
                  <a:gd name="connsiteY150" fmla="*/ 395287 h 504825"/>
                  <a:gd name="connsiteX151" fmla="*/ 188146 w 1290665"/>
                  <a:gd name="connsiteY151" fmla="*/ 392906 h 504825"/>
                  <a:gd name="connsiteX152" fmla="*/ 171478 w 1290665"/>
                  <a:gd name="connsiteY152" fmla="*/ 385762 h 504825"/>
                  <a:gd name="connsiteX153" fmla="*/ 140521 w 1290665"/>
                  <a:gd name="connsiteY153" fmla="*/ 378618 h 504825"/>
                  <a:gd name="connsiteX154" fmla="*/ 128615 w 1290665"/>
                  <a:gd name="connsiteY154" fmla="*/ 371475 h 504825"/>
                  <a:gd name="connsiteX155" fmla="*/ 119090 w 1290665"/>
                  <a:gd name="connsiteY155" fmla="*/ 369093 h 504825"/>
                  <a:gd name="connsiteX156" fmla="*/ 107184 w 1290665"/>
                  <a:gd name="connsiteY156" fmla="*/ 361950 h 504825"/>
                  <a:gd name="connsiteX157" fmla="*/ 90515 w 1290665"/>
                  <a:gd name="connsiteY157" fmla="*/ 357187 h 504825"/>
                  <a:gd name="connsiteX158" fmla="*/ 69084 w 1290665"/>
                  <a:gd name="connsiteY158" fmla="*/ 347662 h 504825"/>
                  <a:gd name="connsiteX159" fmla="*/ 61940 w 1290665"/>
                  <a:gd name="connsiteY159" fmla="*/ 345281 h 504825"/>
                  <a:gd name="connsiteX160" fmla="*/ 40509 w 1290665"/>
                  <a:gd name="connsiteY160" fmla="*/ 330993 h 504825"/>
                  <a:gd name="connsiteX161" fmla="*/ 26221 w 1290665"/>
                  <a:gd name="connsiteY161" fmla="*/ 321468 h 504825"/>
                  <a:gd name="connsiteX162" fmla="*/ 11934 w 1290665"/>
                  <a:gd name="connsiteY162" fmla="*/ 304800 h 504825"/>
                  <a:gd name="connsiteX163" fmla="*/ 9553 w 1290665"/>
                  <a:gd name="connsiteY163" fmla="*/ 297656 h 504825"/>
                  <a:gd name="connsiteX164" fmla="*/ 28 w 1290665"/>
                  <a:gd name="connsiteY164" fmla="*/ 280987 h 504825"/>
                  <a:gd name="connsiteX165" fmla="*/ 11934 w 1290665"/>
                  <a:gd name="connsiteY165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678684 w 1290665"/>
                  <a:gd name="connsiteY25" fmla="*/ 7143 h 504825"/>
                  <a:gd name="connsiteX26" fmla="*/ 685828 w 1290665"/>
                  <a:gd name="connsiteY26" fmla="*/ 2381 h 504825"/>
                  <a:gd name="connsiteX27" fmla="*/ 716784 w 1290665"/>
                  <a:gd name="connsiteY27" fmla="*/ 0 h 504825"/>
                  <a:gd name="connsiteX28" fmla="*/ 752503 w 1290665"/>
                  <a:gd name="connsiteY28" fmla="*/ 2381 h 504825"/>
                  <a:gd name="connsiteX29" fmla="*/ 759646 w 1290665"/>
                  <a:gd name="connsiteY29" fmla="*/ 7143 h 504825"/>
                  <a:gd name="connsiteX30" fmla="*/ 766790 w 1290665"/>
                  <a:gd name="connsiteY30" fmla="*/ 14287 h 504825"/>
                  <a:gd name="connsiteX31" fmla="*/ 781078 w 1290665"/>
                  <a:gd name="connsiteY31" fmla="*/ 33337 h 504825"/>
                  <a:gd name="connsiteX32" fmla="*/ 783459 w 1290665"/>
                  <a:gd name="connsiteY32" fmla="*/ 40481 h 504825"/>
                  <a:gd name="connsiteX33" fmla="*/ 797746 w 1290665"/>
                  <a:gd name="connsiteY33" fmla="*/ 50006 h 504825"/>
                  <a:gd name="connsiteX34" fmla="*/ 807271 w 1290665"/>
                  <a:gd name="connsiteY34" fmla="*/ 66675 h 504825"/>
                  <a:gd name="connsiteX35" fmla="*/ 809653 w 1290665"/>
                  <a:gd name="connsiteY35" fmla="*/ 73818 h 504825"/>
                  <a:gd name="connsiteX36" fmla="*/ 819178 w 1290665"/>
                  <a:gd name="connsiteY36" fmla="*/ 97631 h 504825"/>
                  <a:gd name="connsiteX37" fmla="*/ 819178 w 1290665"/>
                  <a:gd name="connsiteY37" fmla="*/ 145256 h 504825"/>
                  <a:gd name="connsiteX38" fmla="*/ 804890 w 1290665"/>
                  <a:gd name="connsiteY38" fmla="*/ 161925 h 504825"/>
                  <a:gd name="connsiteX39" fmla="*/ 800128 w 1290665"/>
                  <a:gd name="connsiteY39" fmla="*/ 176212 h 504825"/>
                  <a:gd name="connsiteX40" fmla="*/ 797746 w 1290665"/>
                  <a:gd name="connsiteY40" fmla="*/ 183356 h 504825"/>
                  <a:gd name="connsiteX41" fmla="*/ 802509 w 1290665"/>
                  <a:gd name="connsiteY41" fmla="*/ 190500 h 504825"/>
                  <a:gd name="connsiteX42" fmla="*/ 819178 w 1290665"/>
                  <a:gd name="connsiteY42" fmla="*/ 192881 h 504825"/>
                  <a:gd name="connsiteX43" fmla="*/ 826321 w 1290665"/>
                  <a:gd name="connsiteY43" fmla="*/ 195262 h 504825"/>
                  <a:gd name="connsiteX44" fmla="*/ 869184 w 1290665"/>
                  <a:gd name="connsiteY44" fmla="*/ 192881 h 504825"/>
                  <a:gd name="connsiteX45" fmla="*/ 1090640 w 1290665"/>
                  <a:gd name="connsiteY45" fmla="*/ 190500 h 504825"/>
                  <a:gd name="connsiteX46" fmla="*/ 1104928 w 1290665"/>
                  <a:gd name="connsiteY46" fmla="*/ 185737 h 504825"/>
                  <a:gd name="connsiteX47" fmla="*/ 1135884 w 1290665"/>
                  <a:gd name="connsiteY47" fmla="*/ 178593 h 504825"/>
                  <a:gd name="connsiteX48" fmla="*/ 1150171 w 1290665"/>
                  <a:gd name="connsiteY48" fmla="*/ 173831 h 504825"/>
                  <a:gd name="connsiteX49" fmla="*/ 1169221 w 1290665"/>
                  <a:gd name="connsiteY49" fmla="*/ 166687 h 504825"/>
                  <a:gd name="connsiteX50" fmla="*/ 1176365 w 1290665"/>
                  <a:gd name="connsiteY50" fmla="*/ 161925 h 504825"/>
                  <a:gd name="connsiteX51" fmla="*/ 1197796 w 1290665"/>
                  <a:gd name="connsiteY51" fmla="*/ 154781 h 504825"/>
                  <a:gd name="connsiteX52" fmla="*/ 1204940 w 1290665"/>
                  <a:gd name="connsiteY52" fmla="*/ 152400 h 504825"/>
                  <a:gd name="connsiteX53" fmla="*/ 1226371 w 1290665"/>
                  <a:gd name="connsiteY53" fmla="*/ 145256 h 504825"/>
                  <a:gd name="connsiteX54" fmla="*/ 1238278 w 1290665"/>
                  <a:gd name="connsiteY54" fmla="*/ 140493 h 504825"/>
                  <a:gd name="connsiteX55" fmla="*/ 1245421 w 1290665"/>
                  <a:gd name="connsiteY55" fmla="*/ 138112 h 504825"/>
                  <a:gd name="connsiteX56" fmla="*/ 1252565 w 1290665"/>
                  <a:gd name="connsiteY56" fmla="*/ 133350 h 504825"/>
                  <a:gd name="connsiteX57" fmla="*/ 1266853 w 1290665"/>
                  <a:gd name="connsiteY57" fmla="*/ 128587 h 504825"/>
                  <a:gd name="connsiteX58" fmla="*/ 1281140 w 1290665"/>
                  <a:gd name="connsiteY58" fmla="*/ 121443 h 504825"/>
                  <a:gd name="connsiteX59" fmla="*/ 1290665 w 1290665"/>
                  <a:gd name="connsiteY59" fmla="*/ 123825 h 504825"/>
                  <a:gd name="connsiteX60" fmla="*/ 1288284 w 1290665"/>
                  <a:gd name="connsiteY60" fmla="*/ 138112 h 504825"/>
                  <a:gd name="connsiteX61" fmla="*/ 1283521 w 1290665"/>
                  <a:gd name="connsiteY61" fmla="*/ 157162 h 504825"/>
                  <a:gd name="connsiteX62" fmla="*/ 1278759 w 1290665"/>
                  <a:gd name="connsiteY62" fmla="*/ 164306 h 504825"/>
                  <a:gd name="connsiteX63" fmla="*/ 1266853 w 1290665"/>
                  <a:gd name="connsiteY63" fmla="*/ 180975 h 504825"/>
                  <a:gd name="connsiteX64" fmla="*/ 1264471 w 1290665"/>
                  <a:gd name="connsiteY64" fmla="*/ 188118 h 504825"/>
                  <a:gd name="connsiteX65" fmla="*/ 1254946 w 1290665"/>
                  <a:gd name="connsiteY65" fmla="*/ 202406 h 504825"/>
                  <a:gd name="connsiteX66" fmla="*/ 1247803 w 1290665"/>
                  <a:gd name="connsiteY66" fmla="*/ 216693 h 504825"/>
                  <a:gd name="connsiteX67" fmla="*/ 1245421 w 1290665"/>
                  <a:gd name="connsiteY67" fmla="*/ 223837 h 504825"/>
                  <a:gd name="connsiteX68" fmla="*/ 1240659 w 1290665"/>
                  <a:gd name="connsiteY68" fmla="*/ 230981 h 504825"/>
                  <a:gd name="connsiteX69" fmla="*/ 1238278 w 1290665"/>
                  <a:gd name="connsiteY69" fmla="*/ 238125 h 504825"/>
                  <a:gd name="connsiteX70" fmla="*/ 1228753 w 1290665"/>
                  <a:gd name="connsiteY70" fmla="*/ 254793 h 504825"/>
                  <a:gd name="connsiteX71" fmla="*/ 1223990 w 1290665"/>
                  <a:gd name="connsiteY71" fmla="*/ 276225 h 504825"/>
                  <a:gd name="connsiteX72" fmla="*/ 1228753 w 1290665"/>
                  <a:gd name="connsiteY72" fmla="*/ 302418 h 504825"/>
                  <a:gd name="connsiteX73" fmla="*/ 1235896 w 1290665"/>
                  <a:gd name="connsiteY73" fmla="*/ 323850 h 504825"/>
                  <a:gd name="connsiteX74" fmla="*/ 1238278 w 1290665"/>
                  <a:gd name="connsiteY74" fmla="*/ 333375 h 504825"/>
                  <a:gd name="connsiteX75" fmla="*/ 1245421 w 1290665"/>
                  <a:gd name="connsiteY75" fmla="*/ 340518 h 504825"/>
                  <a:gd name="connsiteX76" fmla="*/ 1247803 w 1290665"/>
                  <a:gd name="connsiteY76" fmla="*/ 347662 h 504825"/>
                  <a:gd name="connsiteX77" fmla="*/ 1250184 w 1290665"/>
                  <a:gd name="connsiteY77" fmla="*/ 357187 h 504825"/>
                  <a:gd name="connsiteX78" fmla="*/ 1259709 w 1290665"/>
                  <a:gd name="connsiteY78" fmla="*/ 376237 h 504825"/>
                  <a:gd name="connsiteX79" fmla="*/ 1266853 w 1290665"/>
                  <a:gd name="connsiteY79" fmla="*/ 400050 h 504825"/>
                  <a:gd name="connsiteX80" fmla="*/ 1269234 w 1290665"/>
                  <a:gd name="connsiteY80" fmla="*/ 407193 h 504825"/>
                  <a:gd name="connsiteX81" fmla="*/ 1271615 w 1290665"/>
                  <a:gd name="connsiteY81" fmla="*/ 414337 h 504825"/>
                  <a:gd name="connsiteX82" fmla="*/ 1269234 w 1290665"/>
                  <a:gd name="connsiteY82" fmla="*/ 431006 h 504825"/>
                  <a:gd name="connsiteX83" fmla="*/ 1221609 w 1290665"/>
                  <a:gd name="connsiteY83" fmla="*/ 426243 h 504825"/>
                  <a:gd name="connsiteX84" fmla="*/ 1212084 w 1290665"/>
                  <a:gd name="connsiteY84" fmla="*/ 421481 h 504825"/>
                  <a:gd name="connsiteX85" fmla="*/ 1197796 w 1290665"/>
                  <a:gd name="connsiteY85" fmla="*/ 419100 h 504825"/>
                  <a:gd name="connsiteX86" fmla="*/ 1178746 w 1290665"/>
                  <a:gd name="connsiteY86" fmla="*/ 411956 h 504825"/>
                  <a:gd name="connsiteX87" fmla="*/ 1171603 w 1290665"/>
                  <a:gd name="connsiteY87" fmla="*/ 407193 h 504825"/>
                  <a:gd name="connsiteX88" fmla="*/ 1145409 w 1290665"/>
                  <a:gd name="connsiteY88" fmla="*/ 397668 h 504825"/>
                  <a:gd name="connsiteX89" fmla="*/ 1131121 w 1290665"/>
                  <a:gd name="connsiteY89" fmla="*/ 395287 h 504825"/>
                  <a:gd name="connsiteX90" fmla="*/ 1121596 w 1290665"/>
                  <a:gd name="connsiteY90" fmla="*/ 390525 h 504825"/>
                  <a:gd name="connsiteX91" fmla="*/ 1109690 w 1290665"/>
                  <a:gd name="connsiteY91" fmla="*/ 388143 h 504825"/>
                  <a:gd name="connsiteX92" fmla="*/ 1100165 w 1290665"/>
                  <a:gd name="connsiteY92" fmla="*/ 385762 h 504825"/>
                  <a:gd name="connsiteX93" fmla="*/ 1088259 w 1290665"/>
                  <a:gd name="connsiteY93" fmla="*/ 381000 h 504825"/>
                  <a:gd name="connsiteX94" fmla="*/ 1078734 w 1290665"/>
                  <a:gd name="connsiteY94" fmla="*/ 378618 h 504825"/>
                  <a:gd name="connsiteX95" fmla="*/ 1071590 w 1290665"/>
                  <a:gd name="connsiteY95" fmla="*/ 376237 h 504825"/>
                  <a:gd name="connsiteX96" fmla="*/ 1062065 w 1290665"/>
                  <a:gd name="connsiteY96" fmla="*/ 373856 h 504825"/>
                  <a:gd name="connsiteX97" fmla="*/ 1047778 w 1290665"/>
                  <a:gd name="connsiteY97" fmla="*/ 369093 h 504825"/>
                  <a:gd name="connsiteX98" fmla="*/ 1038253 w 1290665"/>
                  <a:gd name="connsiteY98" fmla="*/ 366712 h 504825"/>
                  <a:gd name="connsiteX99" fmla="*/ 1023965 w 1290665"/>
                  <a:gd name="connsiteY99" fmla="*/ 361950 h 504825"/>
                  <a:gd name="connsiteX100" fmla="*/ 1012059 w 1290665"/>
                  <a:gd name="connsiteY100" fmla="*/ 359568 h 504825"/>
                  <a:gd name="connsiteX101" fmla="*/ 1004915 w 1290665"/>
                  <a:gd name="connsiteY101" fmla="*/ 357187 h 504825"/>
                  <a:gd name="connsiteX102" fmla="*/ 988246 w 1290665"/>
                  <a:gd name="connsiteY102" fmla="*/ 354806 h 504825"/>
                  <a:gd name="connsiteX103" fmla="*/ 964434 w 1290665"/>
                  <a:gd name="connsiteY103" fmla="*/ 350043 h 504825"/>
                  <a:gd name="connsiteX104" fmla="*/ 933478 w 1290665"/>
                  <a:gd name="connsiteY104" fmla="*/ 347662 h 504825"/>
                  <a:gd name="connsiteX105" fmla="*/ 909665 w 1290665"/>
                  <a:gd name="connsiteY105" fmla="*/ 385762 h 504825"/>
                  <a:gd name="connsiteX106" fmla="*/ 912046 w 1290665"/>
                  <a:gd name="connsiteY106" fmla="*/ 392906 h 504825"/>
                  <a:gd name="connsiteX107" fmla="*/ 909665 w 1290665"/>
                  <a:gd name="connsiteY107" fmla="*/ 428625 h 504825"/>
                  <a:gd name="connsiteX108" fmla="*/ 904903 w 1290665"/>
                  <a:gd name="connsiteY108" fmla="*/ 442912 h 504825"/>
                  <a:gd name="connsiteX109" fmla="*/ 890615 w 1290665"/>
                  <a:gd name="connsiteY109" fmla="*/ 454818 h 504825"/>
                  <a:gd name="connsiteX110" fmla="*/ 885853 w 1290665"/>
                  <a:gd name="connsiteY110" fmla="*/ 461962 h 504825"/>
                  <a:gd name="connsiteX111" fmla="*/ 878709 w 1290665"/>
                  <a:gd name="connsiteY111" fmla="*/ 466725 h 504825"/>
                  <a:gd name="connsiteX112" fmla="*/ 869184 w 1290665"/>
                  <a:gd name="connsiteY112" fmla="*/ 473868 h 504825"/>
                  <a:gd name="connsiteX113" fmla="*/ 862040 w 1290665"/>
                  <a:gd name="connsiteY113" fmla="*/ 478631 h 504825"/>
                  <a:gd name="connsiteX114" fmla="*/ 847753 w 1290665"/>
                  <a:gd name="connsiteY114" fmla="*/ 483393 h 504825"/>
                  <a:gd name="connsiteX115" fmla="*/ 838228 w 1290665"/>
                  <a:gd name="connsiteY115" fmla="*/ 488156 h 504825"/>
                  <a:gd name="connsiteX116" fmla="*/ 823940 w 1290665"/>
                  <a:gd name="connsiteY116" fmla="*/ 497681 h 504825"/>
                  <a:gd name="connsiteX117" fmla="*/ 814415 w 1290665"/>
                  <a:gd name="connsiteY117" fmla="*/ 500062 h 504825"/>
                  <a:gd name="connsiteX118" fmla="*/ 797746 w 1290665"/>
                  <a:gd name="connsiteY118" fmla="*/ 504825 h 504825"/>
                  <a:gd name="connsiteX119" fmla="*/ 771553 w 1290665"/>
                  <a:gd name="connsiteY119" fmla="*/ 502443 h 504825"/>
                  <a:gd name="connsiteX120" fmla="*/ 757265 w 1290665"/>
                  <a:gd name="connsiteY120" fmla="*/ 488156 h 504825"/>
                  <a:gd name="connsiteX121" fmla="*/ 745359 w 1290665"/>
                  <a:gd name="connsiteY121" fmla="*/ 473868 h 504825"/>
                  <a:gd name="connsiteX122" fmla="*/ 738215 w 1290665"/>
                  <a:gd name="connsiteY122" fmla="*/ 466725 h 504825"/>
                  <a:gd name="connsiteX123" fmla="*/ 731071 w 1290665"/>
                  <a:gd name="connsiteY123" fmla="*/ 452437 h 504825"/>
                  <a:gd name="connsiteX124" fmla="*/ 728690 w 1290665"/>
                  <a:gd name="connsiteY124" fmla="*/ 445293 h 504825"/>
                  <a:gd name="connsiteX125" fmla="*/ 723928 w 1290665"/>
                  <a:gd name="connsiteY125" fmla="*/ 435768 h 504825"/>
                  <a:gd name="connsiteX126" fmla="*/ 716784 w 1290665"/>
                  <a:gd name="connsiteY126" fmla="*/ 421481 h 504825"/>
                  <a:gd name="connsiteX127" fmla="*/ 714403 w 1290665"/>
                  <a:gd name="connsiteY127" fmla="*/ 392906 h 504825"/>
                  <a:gd name="connsiteX128" fmla="*/ 702496 w 1290665"/>
                  <a:gd name="connsiteY128" fmla="*/ 383381 h 504825"/>
                  <a:gd name="connsiteX129" fmla="*/ 690590 w 1290665"/>
                  <a:gd name="connsiteY129" fmla="*/ 378618 h 504825"/>
                  <a:gd name="connsiteX130" fmla="*/ 683446 w 1290665"/>
                  <a:gd name="connsiteY130" fmla="*/ 381000 h 504825"/>
                  <a:gd name="connsiteX131" fmla="*/ 681065 w 1290665"/>
                  <a:gd name="connsiteY131" fmla="*/ 390525 h 504825"/>
                  <a:gd name="connsiteX132" fmla="*/ 688209 w 1290665"/>
                  <a:gd name="connsiteY132" fmla="*/ 411956 h 504825"/>
                  <a:gd name="connsiteX133" fmla="*/ 690590 w 1290665"/>
                  <a:gd name="connsiteY133" fmla="*/ 423862 h 504825"/>
                  <a:gd name="connsiteX134" fmla="*/ 692971 w 1290665"/>
                  <a:gd name="connsiteY134" fmla="*/ 431006 h 504825"/>
                  <a:gd name="connsiteX135" fmla="*/ 690590 w 1290665"/>
                  <a:gd name="connsiteY135" fmla="*/ 464343 h 504825"/>
                  <a:gd name="connsiteX136" fmla="*/ 688209 w 1290665"/>
                  <a:gd name="connsiteY136" fmla="*/ 471487 h 504825"/>
                  <a:gd name="connsiteX137" fmla="*/ 666778 w 1290665"/>
                  <a:gd name="connsiteY137" fmla="*/ 483393 h 504825"/>
                  <a:gd name="connsiteX138" fmla="*/ 659634 w 1290665"/>
                  <a:gd name="connsiteY138" fmla="*/ 488156 h 504825"/>
                  <a:gd name="connsiteX139" fmla="*/ 619153 w 1290665"/>
                  <a:gd name="connsiteY139" fmla="*/ 485775 h 504825"/>
                  <a:gd name="connsiteX140" fmla="*/ 612009 w 1290665"/>
                  <a:gd name="connsiteY140" fmla="*/ 481012 h 504825"/>
                  <a:gd name="connsiteX141" fmla="*/ 602484 w 1290665"/>
                  <a:gd name="connsiteY141" fmla="*/ 473868 h 504825"/>
                  <a:gd name="connsiteX142" fmla="*/ 588196 w 1290665"/>
                  <a:gd name="connsiteY142" fmla="*/ 461962 h 504825"/>
                  <a:gd name="connsiteX143" fmla="*/ 571528 w 1290665"/>
                  <a:gd name="connsiteY143" fmla="*/ 440531 h 504825"/>
                  <a:gd name="connsiteX144" fmla="*/ 562003 w 1290665"/>
                  <a:gd name="connsiteY144" fmla="*/ 428625 h 504825"/>
                  <a:gd name="connsiteX145" fmla="*/ 559621 w 1290665"/>
                  <a:gd name="connsiteY145" fmla="*/ 421481 h 504825"/>
                  <a:gd name="connsiteX146" fmla="*/ 552478 w 1290665"/>
                  <a:gd name="connsiteY146" fmla="*/ 414337 h 504825"/>
                  <a:gd name="connsiteX147" fmla="*/ 550096 w 1290665"/>
                  <a:gd name="connsiteY147" fmla="*/ 407193 h 504825"/>
                  <a:gd name="connsiteX148" fmla="*/ 497709 w 1290665"/>
                  <a:gd name="connsiteY148" fmla="*/ 397668 h 504825"/>
                  <a:gd name="connsiteX149" fmla="*/ 209578 w 1290665"/>
                  <a:gd name="connsiteY149" fmla="*/ 395287 h 504825"/>
                  <a:gd name="connsiteX150" fmla="*/ 188146 w 1290665"/>
                  <a:gd name="connsiteY150" fmla="*/ 392906 h 504825"/>
                  <a:gd name="connsiteX151" fmla="*/ 171478 w 1290665"/>
                  <a:gd name="connsiteY151" fmla="*/ 385762 h 504825"/>
                  <a:gd name="connsiteX152" fmla="*/ 140521 w 1290665"/>
                  <a:gd name="connsiteY152" fmla="*/ 378618 h 504825"/>
                  <a:gd name="connsiteX153" fmla="*/ 128615 w 1290665"/>
                  <a:gd name="connsiteY153" fmla="*/ 371475 h 504825"/>
                  <a:gd name="connsiteX154" fmla="*/ 119090 w 1290665"/>
                  <a:gd name="connsiteY154" fmla="*/ 369093 h 504825"/>
                  <a:gd name="connsiteX155" fmla="*/ 107184 w 1290665"/>
                  <a:gd name="connsiteY155" fmla="*/ 361950 h 504825"/>
                  <a:gd name="connsiteX156" fmla="*/ 90515 w 1290665"/>
                  <a:gd name="connsiteY156" fmla="*/ 357187 h 504825"/>
                  <a:gd name="connsiteX157" fmla="*/ 69084 w 1290665"/>
                  <a:gd name="connsiteY157" fmla="*/ 347662 h 504825"/>
                  <a:gd name="connsiteX158" fmla="*/ 61940 w 1290665"/>
                  <a:gd name="connsiteY158" fmla="*/ 345281 h 504825"/>
                  <a:gd name="connsiteX159" fmla="*/ 40509 w 1290665"/>
                  <a:gd name="connsiteY159" fmla="*/ 330993 h 504825"/>
                  <a:gd name="connsiteX160" fmla="*/ 26221 w 1290665"/>
                  <a:gd name="connsiteY160" fmla="*/ 321468 h 504825"/>
                  <a:gd name="connsiteX161" fmla="*/ 11934 w 1290665"/>
                  <a:gd name="connsiteY161" fmla="*/ 304800 h 504825"/>
                  <a:gd name="connsiteX162" fmla="*/ 9553 w 1290665"/>
                  <a:gd name="connsiteY162" fmla="*/ 297656 h 504825"/>
                  <a:gd name="connsiteX163" fmla="*/ 28 w 1290665"/>
                  <a:gd name="connsiteY163" fmla="*/ 280987 h 504825"/>
                  <a:gd name="connsiteX164" fmla="*/ 11934 w 1290665"/>
                  <a:gd name="connsiteY164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685828 w 1290665"/>
                  <a:gd name="connsiteY25" fmla="*/ 2381 h 504825"/>
                  <a:gd name="connsiteX26" fmla="*/ 716784 w 1290665"/>
                  <a:gd name="connsiteY26" fmla="*/ 0 h 504825"/>
                  <a:gd name="connsiteX27" fmla="*/ 752503 w 1290665"/>
                  <a:gd name="connsiteY27" fmla="*/ 2381 h 504825"/>
                  <a:gd name="connsiteX28" fmla="*/ 759646 w 1290665"/>
                  <a:gd name="connsiteY28" fmla="*/ 7143 h 504825"/>
                  <a:gd name="connsiteX29" fmla="*/ 766790 w 1290665"/>
                  <a:gd name="connsiteY29" fmla="*/ 14287 h 504825"/>
                  <a:gd name="connsiteX30" fmla="*/ 781078 w 1290665"/>
                  <a:gd name="connsiteY30" fmla="*/ 33337 h 504825"/>
                  <a:gd name="connsiteX31" fmla="*/ 783459 w 1290665"/>
                  <a:gd name="connsiteY31" fmla="*/ 40481 h 504825"/>
                  <a:gd name="connsiteX32" fmla="*/ 797746 w 1290665"/>
                  <a:gd name="connsiteY32" fmla="*/ 50006 h 504825"/>
                  <a:gd name="connsiteX33" fmla="*/ 807271 w 1290665"/>
                  <a:gd name="connsiteY33" fmla="*/ 66675 h 504825"/>
                  <a:gd name="connsiteX34" fmla="*/ 809653 w 1290665"/>
                  <a:gd name="connsiteY34" fmla="*/ 73818 h 504825"/>
                  <a:gd name="connsiteX35" fmla="*/ 819178 w 1290665"/>
                  <a:gd name="connsiteY35" fmla="*/ 97631 h 504825"/>
                  <a:gd name="connsiteX36" fmla="*/ 819178 w 1290665"/>
                  <a:gd name="connsiteY36" fmla="*/ 145256 h 504825"/>
                  <a:gd name="connsiteX37" fmla="*/ 804890 w 1290665"/>
                  <a:gd name="connsiteY37" fmla="*/ 161925 h 504825"/>
                  <a:gd name="connsiteX38" fmla="*/ 800128 w 1290665"/>
                  <a:gd name="connsiteY38" fmla="*/ 176212 h 504825"/>
                  <a:gd name="connsiteX39" fmla="*/ 797746 w 1290665"/>
                  <a:gd name="connsiteY39" fmla="*/ 183356 h 504825"/>
                  <a:gd name="connsiteX40" fmla="*/ 802509 w 1290665"/>
                  <a:gd name="connsiteY40" fmla="*/ 190500 h 504825"/>
                  <a:gd name="connsiteX41" fmla="*/ 819178 w 1290665"/>
                  <a:gd name="connsiteY41" fmla="*/ 192881 h 504825"/>
                  <a:gd name="connsiteX42" fmla="*/ 826321 w 1290665"/>
                  <a:gd name="connsiteY42" fmla="*/ 195262 h 504825"/>
                  <a:gd name="connsiteX43" fmla="*/ 869184 w 1290665"/>
                  <a:gd name="connsiteY43" fmla="*/ 192881 h 504825"/>
                  <a:gd name="connsiteX44" fmla="*/ 1090640 w 1290665"/>
                  <a:gd name="connsiteY44" fmla="*/ 190500 h 504825"/>
                  <a:gd name="connsiteX45" fmla="*/ 1104928 w 1290665"/>
                  <a:gd name="connsiteY45" fmla="*/ 185737 h 504825"/>
                  <a:gd name="connsiteX46" fmla="*/ 1135884 w 1290665"/>
                  <a:gd name="connsiteY46" fmla="*/ 178593 h 504825"/>
                  <a:gd name="connsiteX47" fmla="*/ 1150171 w 1290665"/>
                  <a:gd name="connsiteY47" fmla="*/ 173831 h 504825"/>
                  <a:gd name="connsiteX48" fmla="*/ 1169221 w 1290665"/>
                  <a:gd name="connsiteY48" fmla="*/ 166687 h 504825"/>
                  <a:gd name="connsiteX49" fmla="*/ 1176365 w 1290665"/>
                  <a:gd name="connsiteY49" fmla="*/ 161925 h 504825"/>
                  <a:gd name="connsiteX50" fmla="*/ 1197796 w 1290665"/>
                  <a:gd name="connsiteY50" fmla="*/ 154781 h 504825"/>
                  <a:gd name="connsiteX51" fmla="*/ 1204940 w 1290665"/>
                  <a:gd name="connsiteY51" fmla="*/ 152400 h 504825"/>
                  <a:gd name="connsiteX52" fmla="*/ 1226371 w 1290665"/>
                  <a:gd name="connsiteY52" fmla="*/ 145256 h 504825"/>
                  <a:gd name="connsiteX53" fmla="*/ 1238278 w 1290665"/>
                  <a:gd name="connsiteY53" fmla="*/ 140493 h 504825"/>
                  <a:gd name="connsiteX54" fmla="*/ 1245421 w 1290665"/>
                  <a:gd name="connsiteY54" fmla="*/ 138112 h 504825"/>
                  <a:gd name="connsiteX55" fmla="*/ 1252565 w 1290665"/>
                  <a:gd name="connsiteY55" fmla="*/ 133350 h 504825"/>
                  <a:gd name="connsiteX56" fmla="*/ 1266853 w 1290665"/>
                  <a:gd name="connsiteY56" fmla="*/ 128587 h 504825"/>
                  <a:gd name="connsiteX57" fmla="*/ 1281140 w 1290665"/>
                  <a:gd name="connsiteY57" fmla="*/ 121443 h 504825"/>
                  <a:gd name="connsiteX58" fmla="*/ 1290665 w 1290665"/>
                  <a:gd name="connsiteY58" fmla="*/ 123825 h 504825"/>
                  <a:gd name="connsiteX59" fmla="*/ 1288284 w 1290665"/>
                  <a:gd name="connsiteY59" fmla="*/ 138112 h 504825"/>
                  <a:gd name="connsiteX60" fmla="*/ 1283521 w 1290665"/>
                  <a:gd name="connsiteY60" fmla="*/ 157162 h 504825"/>
                  <a:gd name="connsiteX61" fmla="*/ 1278759 w 1290665"/>
                  <a:gd name="connsiteY61" fmla="*/ 164306 h 504825"/>
                  <a:gd name="connsiteX62" fmla="*/ 1266853 w 1290665"/>
                  <a:gd name="connsiteY62" fmla="*/ 180975 h 504825"/>
                  <a:gd name="connsiteX63" fmla="*/ 1264471 w 1290665"/>
                  <a:gd name="connsiteY63" fmla="*/ 188118 h 504825"/>
                  <a:gd name="connsiteX64" fmla="*/ 1254946 w 1290665"/>
                  <a:gd name="connsiteY64" fmla="*/ 202406 h 504825"/>
                  <a:gd name="connsiteX65" fmla="*/ 1247803 w 1290665"/>
                  <a:gd name="connsiteY65" fmla="*/ 216693 h 504825"/>
                  <a:gd name="connsiteX66" fmla="*/ 1245421 w 1290665"/>
                  <a:gd name="connsiteY66" fmla="*/ 223837 h 504825"/>
                  <a:gd name="connsiteX67" fmla="*/ 1240659 w 1290665"/>
                  <a:gd name="connsiteY67" fmla="*/ 230981 h 504825"/>
                  <a:gd name="connsiteX68" fmla="*/ 1238278 w 1290665"/>
                  <a:gd name="connsiteY68" fmla="*/ 238125 h 504825"/>
                  <a:gd name="connsiteX69" fmla="*/ 1228753 w 1290665"/>
                  <a:gd name="connsiteY69" fmla="*/ 254793 h 504825"/>
                  <a:gd name="connsiteX70" fmla="*/ 1223990 w 1290665"/>
                  <a:gd name="connsiteY70" fmla="*/ 276225 h 504825"/>
                  <a:gd name="connsiteX71" fmla="*/ 1228753 w 1290665"/>
                  <a:gd name="connsiteY71" fmla="*/ 302418 h 504825"/>
                  <a:gd name="connsiteX72" fmla="*/ 1235896 w 1290665"/>
                  <a:gd name="connsiteY72" fmla="*/ 323850 h 504825"/>
                  <a:gd name="connsiteX73" fmla="*/ 1238278 w 1290665"/>
                  <a:gd name="connsiteY73" fmla="*/ 333375 h 504825"/>
                  <a:gd name="connsiteX74" fmla="*/ 1245421 w 1290665"/>
                  <a:gd name="connsiteY74" fmla="*/ 340518 h 504825"/>
                  <a:gd name="connsiteX75" fmla="*/ 1247803 w 1290665"/>
                  <a:gd name="connsiteY75" fmla="*/ 347662 h 504825"/>
                  <a:gd name="connsiteX76" fmla="*/ 1250184 w 1290665"/>
                  <a:gd name="connsiteY76" fmla="*/ 357187 h 504825"/>
                  <a:gd name="connsiteX77" fmla="*/ 1259709 w 1290665"/>
                  <a:gd name="connsiteY77" fmla="*/ 376237 h 504825"/>
                  <a:gd name="connsiteX78" fmla="*/ 1266853 w 1290665"/>
                  <a:gd name="connsiteY78" fmla="*/ 400050 h 504825"/>
                  <a:gd name="connsiteX79" fmla="*/ 1269234 w 1290665"/>
                  <a:gd name="connsiteY79" fmla="*/ 407193 h 504825"/>
                  <a:gd name="connsiteX80" fmla="*/ 1271615 w 1290665"/>
                  <a:gd name="connsiteY80" fmla="*/ 414337 h 504825"/>
                  <a:gd name="connsiteX81" fmla="*/ 1269234 w 1290665"/>
                  <a:gd name="connsiteY81" fmla="*/ 431006 h 504825"/>
                  <a:gd name="connsiteX82" fmla="*/ 1221609 w 1290665"/>
                  <a:gd name="connsiteY82" fmla="*/ 426243 h 504825"/>
                  <a:gd name="connsiteX83" fmla="*/ 1212084 w 1290665"/>
                  <a:gd name="connsiteY83" fmla="*/ 421481 h 504825"/>
                  <a:gd name="connsiteX84" fmla="*/ 1197796 w 1290665"/>
                  <a:gd name="connsiteY84" fmla="*/ 419100 h 504825"/>
                  <a:gd name="connsiteX85" fmla="*/ 1178746 w 1290665"/>
                  <a:gd name="connsiteY85" fmla="*/ 411956 h 504825"/>
                  <a:gd name="connsiteX86" fmla="*/ 1171603 w 1290665"/>
                  <a:gd name="connsiteY86" fmla="*/ 407193 h 504825"/>
                  <a:gd name="connsiteX87" fmla="*/ 1145409 w 1290665"/>
                  <a:gd name="connsiteY87" fmla="*/ 397668 h 504825"/>
                  <a:gd name="connsiteX88" fmla="*/ 1131121 w 1290665"/>
                  <a:gd name="connsiteY88" fmla="*/ 395287 h 504825"/>
                  <a:gd name="connsiteX89" fmla="*/ 1121596 w 1290665"/>
                  <a:gd name="connsiteY89" fmla="*/ 390525 h 504825"/>
                  <a:gd name="connsiteX90" fmla="*/ 1109690 w 1290665"/>
                  <a:gd name="connsiteY90" fmla="*/ 388143 h 504825"/>
                  <a:gd name="connsiteX91" fmla="*/ 1100165 w 1290665"/>
                  <a:gd name="connsiteY91" fmla="*/ 385762 h 504825"/>
                  <a:gd name="connsiteX92" fmla="*/ 1088259 w 1290665"/>
                  <a:gd name="connsiteY92" fmla="*/ 381000 h 504825"/>
                  <a:gd name="connsiteX93" fmla="*/ 1078734 w 1290665"/>
                  <a:gd name="connsiteY93" fmla="*/ 378618 h 504825"/>
                  <a:gd name="connsiteX94" fmla="*/ 1071590 w 1290665"/>
                  <a:gd name="connsiteY94" fmla="*/ 376237 h 504825"/>
                  <a:gd name="connsiteX95" fmla="*/ 1062065 w 1290665"/>
                  <a:gd name="connsiteY95" fmla="*/ 373856 h 504825"/>
                  <a:gd name="connsiteX96" fmla="*/ 1047778 w 1290665"/>
                  <a:gd name="connsiteY96" fmla="*/ 369093 h 504825"/>
                  <a:gd name="connsiteX97" fmla="*/ 1038253 w 1290665"/>
                  <a:gd name="connsiteY97" fmla="*/ 366712 h 504825"/>
                  <a:gd name="connsiteX98" fmla="*/ 1023965 w 1290665"/>
                  <a:gd name="connsiteY98" fmla="*/ 361950 h 504825"/>
                  <a:gd name="connsiteX99" fmla="*/ 1012059 w 1290665"/>
                  <a:gd name="connsiteY99" fmla="*/ 359568 h 504825"/>
                  <a:gd name="connsiteX100" fmla="*/ 1004915 w 1290665"/>
                  <a:gd name="connsiteY100" fmla="*/ 357187 h 504825"/>
                  <a:gd name="connsiteX101" fmla="*/ 988246 w 1290665"/>
                  <a:gd name="connsiteY101" fmla="*/ 354806 h 504825"/>
                  <a:gd name="connsiteX102" fmla="*/ 964434 w 1290665"/>
                  <a:gd name="connsiteY102" fmla="*/ 350043 h 504825"/>
                  <a:gd name="connsiteX103" fmla="*/ 933478 w 1290665"/>
                  <a:gd name="connsiteY103" fmla="*/ 347662 h 504825"/>
                  <a:gd name="connsiteX104" fmla="*/ 909665 w 1290665"/>
                  <a:gd name="connsiteY104" fmla="*/ 385762 h 504825"/>
                  <a:gd name="connsiteX105" fmla="*/ 912046 w 1290665"/>
                  <a:gd name="connsiteY105" fmla="*/ 392906 h 504825"/>
                  <a:gd name="connsiteX106" fmla="*/ 909665 w 1290665"/>
                  <a:gd name="connsiteY106" fmla="*/ 428625 h 504825"/>
                  <a:gd name="connsiteX107" fmla="*/ 904903 w 1290665"/>
                  <a:gd name="connsiteY107" fmla="*/ 442912 h 504825"/>
                  <a:gd name="connsiteX108" fmla="*/ 890615 w 1290665"/>
                  <a:gd name="connsiteY108" fmla="*/ 454818 h 504825"/>
                  <a:gd name="connsiteX109" fmla="*/ 885853 w 1290665"/>
                  <a:gd name="connsiteY109" fmla="*/ 461962 h 504825"/>
                  <a:gd name="connsiteX110" fmla="*/ 878709 w 1290665"/>
                  <a:gd name="connsiteY110" fmla="*/ 466725 h 504825"/>
                  <a:gd name="connsiteX111" fmla="*/ 869184 w 1290665"/>
                  <a:gd name="connsiteY111" fmla="*/ 473868 h 504825"/>
                  <a:gd name="connsiteX112" fmla="*/ 862040 w 1290665"/>
                  <a:gd name="connsiteY112" fmla="*/ 478631 h 504825"/>
                  <a:gd name="connsiteX113" fmla="*/ 847753 w 1290665"/>
                  <a:gd name="connsiteY113" fmla="*/ 483393 h 504825"/>
                  <a:gd name="connsiteX114" fmla="*/ 838228 w 1290665"/>
                  <a:gd name="connsiteY114" fmla="*/ 488156 h 504825"/>
                  <a:gd name="connsiteX115" fmla="*/ 823940 w 1290665"/>
                  <a:gd name="connsiteY115" fmla="*/ 497681 h 504825"/>
                  <a:gd name="connsiteX116" fmla="*/ 814415 w 1290665"/>
                  <a:gd name="connsiteY116" fmla="*/ 500062 h 504825"/>
                  <a:gd name="connsiteX117" fmla="*/ 797746 w 1290665"/>
                  <a:gd name="connsiteY117" fmla="*/ 504825 h 504825"/>
                  <a:gd name="connsiteX118" fmla="*/ 771553 w 1290665"/>
                  <a:gd name="connsiteY118" fmla="*/ 502443 h 504825"/>
                  <a:gd name="connsiteX119" fmla="*/ 757265 w 1290665"/>
                  <a:gd name="connsiteY119" fmla="*/ 488156 h 504825"/>
                  <a:gd name="connsiteX120" fmla="*/ 745359 w 1290665"/>
                  <a:gd name="connsiteY120" fmla="*/ 473868 h 504825"/>
                  <a:gd name="connsiteX121" fmla="*/ 738215 w 1290665"/>
                  <a:gd name="connsiteY121" fmla="*/ 466725 h 504825"/>
                  <a:gd name="connsiteX122" fmla="*/ 731071 w 1290665"/>
                  <a:gd name="connsiteY122" fmla="*/ 452437 h 504825"/>
                  <a:gd name="connsiteX123" fmla="*/ 728690 w 1290665"/>
                  <a:gd name="connsiteY123" fmla="*/ 445293 h 504825"/>
                  <a:gd name="connsiteX124" fmla="*/ 723928 w 1290665"/>
                  <a:gd name="connsiteY124" fmla="*/ 435768 h 504825"/>
                  <a:gd name="connsiteX125" fmla="*/ 716784 w 1290665"/>
                  <a:gd name="connsiteY125" fmla="*/ 421481 h 504825"/>
                  <a:gd name="connsiteX126" fmla="*/ 714403 w 1290665"/>
                  <a:gd name="connsiteY126" fmla="*/ 392906 h 504825"/>
                  <a:gd name="connsiteX127" fmla="*/ 702496 w 1290665"/>
                  <a:gd name="connsiteY127" fmla="*/ 383381 h 504825"/>
                  <a:gd name="connsiteX128" fmla="*/ 690590 w 1290665"/>
                  <a:gd name="connsiteY128" fmla="*/ 378618 h 504825"/>
                  <a:gd name="connsiteX129" fmla="*/ 683446 w 1290665"/>
                  <a:gd name="connsiteY129" fmla="*/ 381000 h 504825"/>
                  <a:gd name="connsiteX130" fmla="*/ 681065 w 1290665"/>
                  <a:gd name="connsiteY130" fmla="*/ 390525 h 504825"/>
                  <a:gd name="connsiteX131" fmla="*/ 688209 w 1290665"/>
                  <a:gd name="connsiteY131" fmla="*/ 411956 h 504825"/>
                  <a:gd name="connsiteX132" fmla="*/ 690590 w 1290665"/>
                  <a:gd name="connsiteY132" fmla="*/ 423862 h 504825"/>
                  <a:gd name="connsiteX133" fmla="*/ 692971 w 1290665"/>
                  <a:gd name="connsiteY133" fmla="*/ 431006 h 504825"/>
                  <a:gd name="connsiteX134" fmla="*/ 690590 w 1290665"/>
                  <a:gd name="connsiteY134" fmla="*/ 464343 h 504825"/>
                  <a:gd name="connsiteX135" fmla="*/ 688209 w 1290665"/>
                  <a:gd name="connsiteY135" fmla="*/ 471487 h 504825"/>
                  <a:gd name="connsiteX136" fmla="*/ 666778 w 1290665"/>
                  <a:gd name="connsiteY136" fmla="*/ 483393 h 504825"/>
                  <a:gd name="connsiteX137" fmla="*/ 659634 w 1290665"/>
                  <a:gd name="connsiteY137" fmla="*/ 488156 h 504825"/>
                  <a:gd name="connsiteX138" fmla="*/ 619153 w 1290665"/>
                  <a:gd name="connsiteY138" fmla="*/ 485775 h 504825"/>
                  <a:gd name="connsiteX139" fmla="*/ 612009 w 1290665"/>
                  <a:gd name="connsiteY139" fmla="*/ 481012 h 504825"/>
                  <a:gd name="connsiteX140" fmla="*/ 602484 w 1290665"/>
                  <a:gd name="connsiteY140" fmla="*/ 473868 h 504825"/>
                  <a:gd name="connsiteX141" fmla="*/ 588196 w 1290665"/>
                  <a:gd name="connsiteY141" fmla="*/ 461962 h 504825"/>
                  <a:gd name="connsiteX142" fmla="*/ 571528 w 1290665"/>
                  <a:gd name="connsiteY142" fmla="*/ 440531 h 504825"/>
                  <a:gd name="connsiteX143" fmla="*/ 562003 w 1290665"/>
                  <a:gd name="connsiteY143" fmla="*/ 428625 h 504825"/>
                  <a:gd name="connsiteX144" fmla="*/ 559621 w 1290665"/>
                  <a:gd name="connsiteY144" fmla="*/ 421481 h 504825"/>
                  <a:gd name="connsiteX145" fmla="*/ 552478 w 1290665"/>
                  <a:gd name="connsiteY145" fmla="*/ 414337 h 504825"/>
                  <a:gd name="connsiteX146" fmla="*/ 550096 w 1290665"/>
                  <a:gd name="connsiteY146" fmla="*/ 407193 h 504825"/>
                  <a:gd name="connsiteX147" fmla="*/ 497709 w 1290665"/>
                  <a:gd name="connsiteY147" fmla="*/ 397668 h 504825"/>
                  <a:gd name="connsiteX148" fmla="*/ 209578 w 1290665"/>
                  <a:gd name="connsiteY148" fmla="*/ 395287 h 504825"/>
                  <a:gd name="connsiteX149" fmla="*/ 188146 w 1290665"/>
                  <a:gd name="connsiteY149" fmla="*/ 392906 h 504825"/>
                  <a:gd name="connsiteX150" fmla="*/ 171478 w 1290665"/>
                  <a:gd name="connsiteY150" fmla="*/ 385762 h 504825"/>
                  <a:gd name="connsiteX151" fmla="*/ 140521 w 1290665"/>
                  <a:gd name="connsiteY151" fmla="*/ 378618 h 504825"/>
                  <a:gd name="connsiteX152" fmla="*/ 128615 w 1290665"/>
                  <a:gd name="connsiteY152" fmla="*/ 371475 h 504825"/>
                  <a:gd name="connsiteX153" fmla="*/ 119090 w 1290665"/>
                  <a:gd name="connsiteY153" fmla="*/ 369093 h 504825"/>
                  <a:gd name="connsiteX154" fmla="*/ 107184 w 1290665"/>
                  <a:gd name="connsiteY154" fmla="*/ 361950 h 504825"/>
                  <a:gd name="connsiteX155" fmla="*/ 90515 w 1290665"/>
                  <a:gd name="connsiteY155" fmla="*/ 357187 h 504825"/>
                  <a:gd name="connsiteX156" fmla="*/ 69084 w 1290665"/>
                  <a:gd name="connsiteY156" fmla="*/ 347662 h 504825"/>
                  <a:gd name="connsiteX157" fmla="*/ 61940 w 1290665"/>
                  <a:gd name="connsiteY157" fmla="*/ 345281 h 504825"/>
                  <a:gd name="connsiteX158" fmla="*/ 40509 w 1290665"/>
                  <a:gd name="connsiteY158" fmla="*/ 330993 h 504825"/>
                  <a:gd name="connsiteX159" fmla="*/ 26221 w 1290665"/>
                  <a:gd name="connsiteY159" fmla="*/ 321468 h 504825"/>
                  <a:gd name="connsiteX160" fmla="*/ 11934 w 1290665"/>
                  <a:gd name="connsiteY160" fmla="*/ 304800 h 504825"/>
                  <a:gd name="connsiteX161" fmla="*/ 9553 w 1290665"/>
                  <a:gd name="connsiteY161" fmla="*/ 297656 h 504825"/>
                  <a:gd name="connsiteX162" fmla="*/ 28 w 1290665"/>
                  <a:gd name="connsiteY162" fmla="*/ 280987 h 504825"/>
                  <a:gd name="connsiteX163" fmla="*/ 11934 w 1290665"/>
                  <a:gd name="connsiteY163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81078 w 1290665"/>
                  <a:gd name="connsiteY29" fmla="*/ 33337 h 504825"/>
                  <a:gd name="connsiteX30" fmla="*/ 783459 w 1290665"/>
                  <a:gd name="connsiteY30" fmla="*/ 40481 h 504825"/>
                  <a:gd name="connsiteX31" fmla="*/ 797746 w 1290665"/>
                  <a:gd name="connsiteY31" fmla="*/ 50006 h 504825"/>
                  <a:gd name="connsiteX32" fmla="*/ 807271 w 1290665"/>
                  <a:gd name="connsiteY32" fmla="*/ 66675 h 504825"/>
                  <a:gd name="connsiteX33" fmla="*/ 809653 w 1290665"/>
                  <a:gd name="connsiteY33" fmla="*/ 73818 h 504825"/>
                  <a:gd name="connsiteX34" fmla="*/ 819178 w 1290665"/>
                  <a:gd name="connsiteY34" fmla="*/ 97631 h 504825"/>
                  <a:gd name="connsiteX35" fmla="*/ 819178 w 1290665"/>
                  <a:gd name="connsiteY35" fmla="*/ 145256 h 504825"/>
                  <a:gd name="connsiteX36" fmla="*/ 804890 w 1290665"/>
                  <a:gd name="connsiteY36" fmla="*/ 161925 h 504825"/>
                  <a:gd name="connsiteX37" fmla="*/ 800128 w 1290665"/>
                  <a:gd name="connsiteY37" fmla="*/ 176212 h 504825"/>
                  <a:gd name="connsiteX38" fmla="*/ 797746 w 1290665"/>
                  <a:gd name="connsiteY38" fmla="*/ 183356 h 504825"/>
                  <a:gd name="connsiteX39" fmla="*/ 802509 w 1290665"/>
                  <a:gd name="connsiteY39" fmla="*/ 190500 h 504825"/>
                  <a:gd name="connsiteX40" fmla="*/ 819178 w 1290665"/>
                  <a:gd name="connsiteY40" fmla="*/ 192881 h 504825"/>
                  <a:gd name="connsiteX41" fmla="*/ 826321 w 1290665"/>
                  <a:gd name="connsiteY41" fmla="*/ 195262 h 504825"/>
                  <a:gd name="connsiteX42" fmla="*/ 869184 w 1290665"/>
                  <a:gd name="connsiteY42" fmla="*/ 192881 h 504825"/>
                  <a:gd name="connsiteX43" fmla="*/ 1090640 w 1290665"/>
                  <a:gd name="connsiteY43" fmla="*/ 190500 h 504825"/>
                  <a:gd name="connsiteX44" fmla="*/ 1104928 w 1290665"/>
                  <a:gd name="connsiteY44" fmla="*/ 185737 h 504825"/>
                  <a:gd name="connsiteX45" fmla="*/ 1135884 w 1290665"/>
                  <a:gd name="connsiteY45" fmla="*/ 178593 h 504825"/>
                  <a:gd name="connsiteX46" fmla="*/ 1150171 w 1290665"/>
                  <a:gd name="connsiteY46" fmla="*/ 173831 h 504825"/>
                  <a:gd name="connsiteX47" fmla="*/ 1169221 w 1290665"/>
                  <a:gd name="connsiteY47" fmla="*/ 166687 h 504825"/>
                  <a:gd name="connsiteX48" fmla="*/ 1176365 w 1290665"/>
                  <a:gd name="connsiteY48" fmla="*/ 161925 h 504825"/>
                  <a:gd name="connsiteX49" fmla="*/ 1197796 w 1290665"/>
                  <a:gd name="connsiteY49" fmla="*/ 154781 h 504825"/>
                  <a:gd name="connsiteX50" fmla="*/ 1204940 w 1290665"/>
                  <a:gd name="connsiteY50" fmla="*/ 152400 h 504825"/>
                  <a:gd name="connsiteX51" fmla="*/ 1226371 w 1290665"/>
                  <a:gd name="connsiteY51" fmla="*/ 145256 h 504825"/>
                  <a:gd name="connsiteX52" fmla="*/ 1238278 w 1290665"/>
                  <a:gd name="connsiteY52" fmla="*/ 140493 h 504825"/>
                  <a:gd name="connsiteX53" fmla="*/ 1245421 w 1290665"/>
                  <a:gd name="connsiteY53" fmla="*/ 138112 h 504825"/>
                  <a:gd name="connsiteX54" fmla="*/ 1252565 w 1290665"/>
                  <a:gd name="connsiteY54" fmla="*/ 133350 h 504825"/>
                  <a:gd name="connsiteX55" fmla="*/ 1266853 w 1290665"/>
                  <a:gd name="connsiteY55" fmla="*/ 128587 h 504825"/>
                  <a:gd name="connsiteX56" fmla="*/ 1281140 w 1290665"/>
                  <a:gd name="connsiteY56" fmla="*/ 121443 h 504825"/>
                  <a:gd name="connsiteX57" fmla="*/ 1290665 w 1290665"/>
                  <a:gd name="connsiteY57" fmla="*/ 123825 h 504825"/>
                  <a:gd name="connsiteX58" fmla="*/ 1288284 w 1290665"/>
                  <a:gd name="connsiteY58" fmla="*/ 138112 h 504825"/>
                  <a:gd name="connsiteX59" fmla="*/ 1283521 w 1290665"/>
                  <a:gd name="connsiteY59" fmla="*/ 157162 h 504825"/>
                  <a:gd name="connsiteX60" fmla="*/ 1278759 w 1290665"/>
                  <a:gd name="connsiteY60" fmla="*/ 164306 h 504825"/>
                  <a:gd name="connsiteX61" fmla="*/ 1266853 w 1290665"/>
                  <a:gd name="connsiteY61" fmla="*/ 180975 h 504825"/>
                  <a:gd name="connsiteX62" fmla="*/ 1264471 w 1290665"/>
                  <a:gd name="connsiteY62" fmla="*/ 188118 h 504825"/>
                  <a:gd name="connsiteX63" fmla="*/ 1254946 w 1290665"/>
                  <a:gd name="connsiteY63" fmla="*/ 202406 h 504825"/>
                  <a:gd name="connsiteX64" fmla="*/ 1247803 w 1290665"/>
                  <a:gd name="connsiteY64" fmla="*/ 216693 h 504825"/>
                  <a:gd name="connsiteX65" fmla="*/ 1245421 w 1290665"/>
                  <a:gd name="connsiteY65" fmla="*/ 223837 h 504825"/>
                  <a:gd name="connsiteX66" fmla="*/ 1240659 w 1290665"/>
                  <a:gd name="connsiteY66" fmla="*/ 230981 h 504825"/>
                  <a:gd name="connsiteX67" fmla="*/ 1238278 w 1290665"/>
                  <a:gd name="connsiteY67" fmla="*/ 238125 h 504825"/>
                  <a:gd name="connsiteX68" fmla="*/ 1228753 w 1290665"/>
                  <a:gd name="connsiteY68" fmla="*/ 254793 h 504825"/>
                  <a:gd name="connsiteX69" fmla="*/ 1223990 w 1290665"/>
                  <a:gd name="connsiteY69" fmla="*/ 276225 h 504825"/>
                  <a:gd name="connsiteX70" fmla="*/ 1228753 w 1290665"/>
                  <a:gd name="connsiteY70" fmla="*/ 302418 h 504825"/>
                  <a:gd name="connsiteX71" fmla="*/ 1235896 w 1290665"/>
                  <a:gd name="connsiteY71" fmla="*/ 323850 h 504825"/>
                  <a:gd name="connsiteX72" fmla="*/ 1238278 w 1290665"/>
                  <a:gd name="connsiteY72" fmla="*/ 333375 h 504825"/>
                  <a:gd name="connsiteX73" fmla="*/ 1245421 w 1290665"/>
                  <a:gd name="connsiteY73" fmla="*/ 340518 h 504825"/>
                  <a:gd name="connsiteX74" fmla="*/ 1247803 w 1290665"/>
                  <a:gd name="connsiteY74" fmla="*/ 347662 h 504825"/>
                  <a:gd name="connsiteX75" fmla="*/ 1250184 w 1290665"/>
                  <a:gd name="connsiteY75" fmla="*/ 357187 h 504825"/>
                  <a:gd name="connsiteX76" fmla="*/ 1259709 w 1290665"/>
                  <a:gd name="connsiteY76" fmla="*/ 376237 h 504825"/>
                  <a:gd name="connsiteX77" fmla="*/ 1266853 w 1290665"/>
                  <a:gd name="connsiteY77" fmla="*/ 400050 h 504825"/>
                  <a:gd name="connsiteX78" fmla="*/ 1269234 w 1290665"/>
                  <a:gd name="connsiteY78" fmla="*/ 407193 h 504825"/>
                  <a:gd name="connsiteX79" fmla="*/ 1271615 w 1290665"/>
                  <a:gd name="connsiteY79" fmla="*/ 414337 h 504825"/>
                  <a:gd name="connsiteX80" fmla="*/ 1269234 w 1290665"/>
                  <a:gd name="connsiteY80" fmla="*/ 431006 h 504825"/>
                  <a:gd name="connsiteX81" fmla="*/ 1221609 w 1290665"/>
                  <a:gd name="connsiteY81" fmla="*/ 426243 h 504825"/>
                  <a:gd name="connsiteX82" fmla="*/ 1212084 w 1290665"/>
                  <a:gd name="connsiteY82" fmla="*/ 421481 h 504825"/>
                  <a:gd name="connsiteX83" fmla="*/ 1197796 w 1290665"/>
                  <a:gd name="connsiteY83" fmla="*/ 419100 h 504825"/>
                  <a:gd name="connsiteX84" fmla="*/ 1178746 w 1290665"/>
                  <a:gd name="connsiteY84" fmla="*/ 411956 h 504825"/>
                  <a:gd name="connsiteX85" fmla="*/ 1171603 w 1290665"/>
                  <a:gd name="connsiteY85" fmla="*/ 407193 h 504825"/>
                  <a:gd name="connsiteX86" fmla="*/ 1145409 w 1290665"/>
                  <a:gd name="connsiteY86" fmla="*/ 397668 h 504825"/>
                  <a:gd name="connsiteX87" fmla="*/ 1131121 w 1290665"/>
                  <a:gd name="connsiteY87" fmla="*/ 395287 h 504825"/>
                  <a:gd name="connsiteX88" fmla="*/ 1121596 w 1290665"/>
                  <a:gd name="connsiteY88" fmla="*/ 390525 h 504825"/>
                  <a:gd name="connsiteX89" fmla="*/ 1109690 w 1290665"/>
                  <a:gd name="connsiteY89" fmla="*/ 388143 h 504825"/>
                  <a:gd name="connsiteX90" fmla="*/ 1100165 w 1290665"/>
                  <a:gd name="connsiteY90" fmla="*/ 385762 h 504825"/>
                  <a:gd name="connsiteX91" fmla="*/ 1088259 w 1290665"/>
                  <a:gd name="connsiteY91" fmla="*/ 381000 h 504825"/>
                  <a:gd name="connsiteX92" fmla="*/ 1078734 w 1290665"/>
                  <a:gd name="connsiteY92" fmla="*/ 378618 h 504825"/>
                  <a:gd name="connsiteX93" fmla="*/ 1071590 w 1290665"/>
                  <a:gd name="connsiteY93" fmla="*/ 376237 h 504825"/>
                  <a:gd name="connsiteX94" fmla="*/ 1062065 w 1290665"/>
                  <a:gd name="connsiteY94" fmla="*/ 373856 h 504825"/>
                  <a:gd name="connsiteX95" fmla="*/ 1047778 w 1290665"/>
                  <a:gd name="connsiteY95" fmla="*/ 369093 h 504825"/>
                  <a:gd name="connsiteX96" fmla="*/ 1038253 w 1290665"/>
                  <a:gd name="connsiteY96" fmla="*/ 366712 h 504825"/>
                  <a:gd name="connsiteX97" fmla="*/ 1023965 w 1290665"/>
                  <a:gd name="connsiteY97" fmla="*/ 361950 h 504825"/>
                  <a:gd name="connsiteX98" fmla="*/ 1012059 w 1290665"/>
                  <a:gd name="connsiteY98" fmla="*/ 359568 h 504825"/>
                  <a:gd name="connsiteX99" fmla="*/ 1004915 w 1290665"/>
                  <a:gd name="connsiteY99" fmla="*/ 357187 h 504825"/>
                  <a:gd name="connsiteX100" fmla="*/ 988246 w 1290665"/>
                  <a:gd name="connsiteY100" fmla="*/ 354806 h 504825"/>
                  <a:gd name="connsiteX101" fmla="*/ 964434 w 1290665"/>
                  <a:gd name="connsiteY101" fmla="*/ 350043 h 504825"/>
                  <a:gd name="connsiteX102" fmla="*/ 933478 w 1290665"/>
                  <a:gd name="connsiteY102" fmla="*/ 347662 h 504825"/>
                  <a:gd name="connsiteX103" fmla="*/ 909665 w 1290665"/>
                  <a:gd name="connsiteY103" fmla="*/ 385762 h 504825"/>
                  <a:gd name="connsiteX104" fmla="*/ 912046 w 1290665"/>
                  <a:gd name="connsiteY104" fmla="*/ 392906 h 504825"/>
                  <a:gd name="connsiteX105" fmla="*/ 909665 w 1290665"/>
                  <a:gd name="connsiteY105" fmla="*/ 428625 h 504825"/>
                  <a:gd name="connsiteX106" fmla="*/ 904903 w 1290665"/>
                  <a:gd name="connsiteY106" fmla="*/ 442912 h 504825"/>
                  <a:gd name="connsiteX107" fmla="*/ 890615 w 1290665"/>
                  <a:gd name="connsiteY107" fmla="*/ 454818 h 504825"/>
                  <a:gd name="connsiteX108" fmla="*/ 885853 w 1290665"/>
                  <a:gd name="connsiteY108" fmla="*/ 461962 h 504825"/>
                  <a:gd name="connsiteX109" fmla="*/ 878709 w 1290665"/>
                  <a:gd name="connsiteY109" fmla="*/ 466725 h 504825"/>
                  <a:gd name="connsiteX110" fmla="*/ 869184 w 1290665"/>
                  <a:gd name="connsiteY110" fmla="*/ 473868 h 504825"/>
                  <a:gd name="connsiteX111" fmla="*/ 862040 w 1290665"/>
                  <a:gd name="connsiteY111" fmla="*/ 478631 h 504825"/>
                  <a:gd name="connsiteX112" fmla="*/ 847753 w 1290665"/>
                  <a:gd name="connsiteY112" fmla="*/ 483393 h 504825"/>
                  <a:gd name="connsiteX113" fmla="*/ 838228 w 1290665"/>
                  <a:gd name="connsiteY113" fmla="*/ 488156 h 504825"/>
                  <a:gd name="connsiteX114" fmla="*/ 823940 w 1290665"/>
                  <a:gd name="connsiteY114" fmla="*/ 497681 h 504825"/>
                  <a:gd name="connsiteX115" fmla="*/ 814415 w 1290665"/>
                  <a:gd name="connsiteY115" fmla="*/ 500062 h 504825"/>
                  <a:gd name="connsiteX116" fmla="*/ 797746 w 1290665"/>
                  <a:gd name="connsiteY116" fmla="*/ 504825 h 504825"/>
                  <a:gd name="connsiteX117" fmla="*/ 771553 w 1290665"/>
                  <a:gd name="connsiteY117" fmla="*/ 502443 h 504825"/>
                  <a:gd name="connsiteX118" fmla="*/ 757265 w 1290665"/>
                  <a:gd name="connsiteY118" fmla="*/ 488156 h 504825"/>
                  <a:gd name="connsiteX119" fmla="*/ 745359 w 1290665"/>
                  <a:gd name="connsiteY119" fmla="*/ 473868 h 504825"/>
                  <a:gd name="connsiteX120" fmla="*/ 738215 w 1290665"/>
                  <a:gd name="connsiteY120" fmla="*/ 466725 h 504825"/>
                  <a:gd name="connsiteX121" fmla="*/ 731071 w 1290665"/>
                  <a:gd name="connsiteY121" fmla="*/ 452437 h 504825"/>
                  <a:gd name="connsiteX122" fmla="*/ 728690 w 1290665"/>
                  <a:gd name="connsiteY122" fmla="*/ 445293 h 504825"/>
                  <a:gd name="connsiteX123" fmla="*/ 723928 w 1290665"/>
                  <a:gd name="connsiteY123" fmla="*/ 435768 h 504825"/>
                  <a:gd name="connsiteX124" fmla="*/ 716784 w 1290665"/>
                  <a:gd name="connsiteY124" fmla="*/ 421481 h 504825"/>
                  <a:gd name="connsiteX125" fmla="*/ 714403 w 1290665"/>
                  <a:gd name="connsiteY125" fmla="*/ 392906 h 504825"/>
                  <a:gd name="connsiteX126" fmla="*/ 702496 w 1290665"/>
                  <a:gd name="connsiteY126" fmla="*/ 383381 h 504825"/>
                  <a:gd name="connsiteX127" fmla="*/ 690590 w 1290665"/>
                  <a:gd name="connsiteY127" fmla="*/ 378618 h 504825"/>
                  <a:gd name="connsiteX128" fmla="*/ 683446 w 1290665"/>
                  <a:gd name="connsiteY128" fmla="*/ 381000 h 504825"/>
                  <a:gd name="connsiteX129" fmla="*/ 681065 w 1290665"/>
                  <a:gd name="connsiteY129" fmla="*/ 390525 h 504825"/>
                  <a:gd name="connsiteX130" fmla="*/ 688209 w 1290665"/>
                  <a:gd name="connsiteY130" fmla="*/ 411956 h 504825"/>
                  <a:gd name="connsiteX131" fmla="*/ 690590 w 1290665"/>
                  <a:gd name="connsiteY131" fmla="*/ 423862 h 504825"/>
                  <a:gd name="connsiteX132" fmla="*/ 692971 w 1290665"/>
                  <a:gd name="connsiteY132" fmla="*/ 431006 h 504825"/>
                  <a:gd name="connsiteX133" fmla="*/ 690590 w 1290665"/>
                  <a:gd name="connsiteY133" fmla="*/ 464343 h 504825"/>
                  <a:gd name="connsiteX134" fmla="*/ 688209 w 1290665"/>
                  <a:gd name="connsiteY134" fmla="*/ 471487 h 504825"/>
                  <a:gd name="connsiteX135" fmla="*/ 666778 w 1290665"/>
                  <a:gd name="connsiteY135" fmla="*/ 483393 h 504825"/>
                  <a:gd name="connsiteX136" fmla="*/ 659634 w 1290665"/>
                  <a:gd name="connsiteY136" fmla="*/ 488156 h 504825"/>
                  <a:gd name="connsiteX137" fmla="*/ 619153 w 1290665"/>
                  <a:gd name="connsiteY137" fmla="*/ 485775 h 504825"/>
                  <a:gd name="connsiteX138" fmla="*/ 612009 w 1290665"/>
                  <a:gd name="connsiteY138" fmla="*/ 481012 h 504825"/>
                  <a:gd name="connsiteX139" fmla="*/ 602484 w 1290665"/>
                  <a:gd name="connsiteY139" fmla="*/ 473868 h 504825"/>
                  <a:gd name="connsiteX140" fmla="*/ 588196 w 1290665"/>
                  <a:gd name="connsiteY140" fmla="*/ 461962 h 504825"/>
                  <a:gd name="connsiteX141" fmla="*/ 571528 w 1290665"/>
                  <a:gd name="connsiteY141" fmla="*/ 440531 h 504825"/>
                  <a:gd name="connsiteX142" fmla="*/ 562003 w 1290665"/>
                  <a:gd name="connsiteY142" fmla="*/ 428625 h 504825"/>
                  <a:gd name="connsiteX143" fmla="*/ 559621 w 1290665"/>
                  <a:gd name="connsiteY143" fmla="*/ 421481 h 504825"/>
                  <a:gd name="connsiteX144" fmla="*/ 552478 w 1290665"/>
                  <a:gd name="connsiteY144" fmla="*/ 414337 h 504825"/>
                  <a:gd name="connsiteX145" fmla="*/ 550096 w 1290665"/>
                  <a:gd name="connsiteY145" fmla="*/ 407193 h 504825"/>
                  <a:gd name="connsiteX146" fmla="*/ 497709 w 1290665"/>
                  <a:gd name="connsiteY146" fmla="*/ 397668 h 504825"/>
                  <a:gd name="connsiteX147" fmla="*/ 209578 w 1290665"/>
                  <a:gd name="connsiteY147" fmla="*/ 395287 h 504825"/>
                  <a:gd name="connsiteX148" fmla="*/ 188146 w 1290665"/>
                  <a:gd name="connsiteY148" fmla="*/ 392906 h 504825"/>
                  <a:gd name="connsiteX149" fmla="*/ 171478 w 1290665"/>
                  <a:gd name="connsiteY149" fmla="*/ 385762 h 504825"/>
                  <a:gd name="connsiteX150" fmla="*/ 140521 w 1290665"/>
                  <a:gd name="connsiteY150" fmla="*/ 378618 h 504825"/>
                  <a:gd name="connsiteX151" fmla="*/ 128615 w 1290665"/>
                  <a:gd name="connsiteY151" fmla="*/ 371475 h 504825"/>
                  <a:gd name="connsiteX152" fmla="*/ 119090 w 1290665"/>
                  <a:gd name="connsiteY152" fmla="*/ 369093 h 504825"/>
                  <a:gd name="connsiteX153" fmla="*/ 107184 w 1290665"/>
                  <a:gd name="connsiteY153" fmla="*/ 361950 h 504825"/>
                  <a:gd name="connsiteX154" fmla="*/ 90515 w 1290665"/>
                  <a:gd name="connsiteY154" fmla="*/ 357187 h 504825"/>
                  <a:gd name="connsiteX155" fmla="*/ 69084 w 1290665"/>
                  <a:gd name="connsiteY155" fmla="*/ 347662 h 504825"/>
                  <a:gd name="connsiteX156" fmla="*/ 61940 w 1290665"/>
                  <a:gd name="connsiteY156" fmla="*/ 345281 h 504825"/>
                  <a:gd name="connsiteX157" fmla="*/ 40509 w 1290665"/>
                  <a:gd name="connsiteY157" fmla="*/ 330993 h 504825"/>
                  <a:gd name="connsiteX158" fmla="*/ 26221 w 1290665"/>
                  <a:gd name="connsiteY158" fmla="*/ 321468 h 504825"/>
                  <a:gd name="connsiteX159" fmla="*/ 11934 w 1290665"/>
                  <a:gd name="connsiteY159" fmla="*/ 304800 h 504825"/>
                  <a:gd name="connsiteX160" fmla="*/ 9553 w 1290665"/>
                  <a:gd name="connsiteY160" fmla="*/ 297656 h 504825"/>
                  <a:gd name="connsiteX161" fmla="*/ 28 w 1290665"/>
                  <a:gd name="connsiteY161" fmla="*/ 280987 h 504825"/>
                  <a:gd name="connsiteX162" fmla="*/ 11934 w 1290665"/>
                  <a:gd name="connsiteY162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81078 w 1290665"/>
                  <a:gd name="connsiteY29" fmla="*/ 33337 h 504825"/>
                  <a:gd name="connsiteX30" fmla="*/ 797746 w 1290665"/>
                  <a:gd name="connsiteY30" fmla="*/ 50006 h 504825"/>
                  <a:gd name="connsiteX31" fmla="*/ 807271 w 1290665"/>
                  <a:gd name="connsiteY31" fmla="*/ 66675 h 504825"/>
                  <a:gd name="connsiteX32" fmla="*/ 809653 w 1290665"/>
                  <a:gd name="connsiteY32" fmla="*/ 73818 h 504825"/>
                  <a:gd name="connsiteX33" fmla="*/ 819178 w 1290665"/>
                  <a:gd name="connsiteY33" fmla="*/ 97631 h 504825"/>
                  <a:gd name="connsiteX34" fmla="*/ 819178 w 1290665"/>
                  <a:gd name="connsiteY34" fmla="*/ 145256 h 504825"/>
                  <a:gd name="connsiteX35" fmla="*/ 804890 w 1290665"/>
                  <a:gd name="connsiteY35" fmla="*/ 161925 h 504825"/>
                  <a:gd name="connsiteX36" fmla="*/ 800128 w 1290665"/>
                  <a:gd name="connsiteY36" fmla="*/ 176212 h 504825"/>
                  <a:gd name="connsiteX37" fmla="*/ 797746 w 1290665"/>
                  <a:gd name="connsiteY37" fmla="*/ 183356 h 504825"/>
                  <a:gd name="connsiteX38" fmla="*/ 802509 w 1290665"/>
                  <a:gd name="connsiteY38" fmla="*/ 190500 h 504825"/>
                  <a:gd name="connsiteX39" fmla="*/ 819178 w 1290665"/>
                  <a:gd name="connsiteY39" fmla="*/ 192881 h 504825"/>
                  <a:gd name="connsiteX40" fmla="*/ 826321 w 1290665"/>
                  <a:gd name="connsiteY40" fmla="*/ 195262 h 504825"/>
                  <a:gd name="connsiteX41" fmla="*/ 869184 w 1290665"/>
                  <a:gd name="connsiteY41" fmla="*/ 192881 h 504825"/>
                  <a:gd name="connsiteX42" fmla="*/ 1090640 w 1290665"/>
                  <a:gd name="connsiteY42" fmla="*/ 190500 h 504825"/>
                  <a:gd name="connsiteX43" fmla="*/ 1104928 w 1290665"/>
                  <a:gd name="connsiteY43" fmla="*/ 185737 h 504825"/>
                  <a:gd name="connsiteX44" fmla="*/ 1135884 w 1290665"/>
                  <a:gd name="connsiteY44" fmla="*/ 178593 h 504825"/>
                  <a:gd name="connsiteX45" fmla="*/ 1150171 w 1290665"/>
                  <a:gd name="connsiteY45" fmla="*/ 173831 h 504825"/>
                  <a:gd name="connsiteX46" fmla="*/ 1169221 w 1290665"/>
                  <a:gd name="connsiteY46" fmla="*/ 166687 h 504825"/>
                  <a:gd name="connsiteX47" fmla="*/ 1176365 w 1290665"/>
                  <a:gd name="connsiteY47" fmla="*/ 161925 h 504825"/>
                  <a:gd name="connsiteX48" fmla="*/ 1197796 w 1290665"/>
                  <a:gd name="connsiteY48" fmla="*/ 154781 h 504825"/>
                  <a:gd name="connsiteX49" fmla="*/ 1204940 w 1290665"/>
                  <a:gd name="connsiteY49" fmla="*/ 152400 h 504825"/>
                  <a:gd name="connsiteX50" fmla="*/ 1226371 w 1290665"/>
                  <a:gd name="connsiteY50" fmla="*/ 145256 h 504825"/>
                  <a:gd name="connsiteX51" fmla="*/ 1238278 w 1290665"/>
                  <a:gd name="connsiteY51" fmla="*/ 140493 h 504825"/>
                  <a:gd name="connsiteX52" fmla="*/ 1245421 w 1290665"/>
                  <a:gd name="connsiteY52" fmla="*/ 138112 h 504825"/>
                  <a:gd name="connsiteX53" fmla="*/ 1252565 w 1290665"/>
                  <a:gd name="connsiteY53" fmla="*/ 133350 h 504825"/>
                  <a:gd name="connsiteX54" fmla="*/ 1266853 w 1290665"/>
                  <a:gd name="connsiteY54" fmla="*/ 128587 h 504825"/>
                  <a:gd name="connsiteX55" fmla="*/ 1281140 w 1290665"/>
                  <a:gd name="connsiteY55" fmla="*/ 121443 h 504825"/>
                  <a:gd name="connsiteX56" fmla="*/ 1290665 w 1290665"/>
                  <a:gd name="connsiteY56" fmla="*/ 123825 h 504825"/>
                  <a:gd name="connsiteX57" fmla="*/ 1288284 w 1290665"/>
                  <a:gd name="connsiteY57" fmla="*/ 138112 h 504825"/>
                  <a:gd name="connsiteX58" fmla="*/ 1283521 w 1290665"/>
                  <a:gd name="connsiteY58" fmla="*/ 157162 h 504825"/>
                  <a:gd name="connsiteX59" fmla="*/ 1278759 w 1290665"/>
                  <a:gd name="connsiteY59" fmla="*/ 164306 h 504825"/>
                  <a:gd name="connsiteX60" fmla="*/ 1266853 w 1290665"/>
                  <a:gd name="connsiteY60" fmla="*/ 180975 h 504825"/>
                  <a:gd name="connsiteX61" fmla="*/ 1264471 w 1290665"/>
                  <a:gd name="connsiteY61" fmla="*/ 188118 h 504825"/>
                  <a:gd name="connsiteX62" fmla="*/ 1254946 w 1290665"/>
                  <a:gd name="connsiteY62" fmla="*/ 202406 h 504825"/>
                  <a:gd name="connsiteX63" fmla="*/ 1247803 w 1290665"/>
                  <a:gd name="connsiteY63" fmla="*/ 216693 h 504825"/>
                  <a:gd name="connsiteX64" fmla="*/ 1245421 w 1290665"/>
                  <a:gd name="connsiteY64" fmla="*/ 223837 h 504825"/>
                  <a:gd name="connsiteX65" fmla="*/ 1240659 w 1290665"/>
                  <a:gd name="connsiteY65" fmla="*/ 230981 h 504825"/>
                  <a:gd name="connsiteX66" fmla="*/ 1238278 w 1290665"/>
                  <a:gd name="connsiteY66" fmla="*/ 238125 h 504825"/>
                  <a:gd name="connsiteX67" fmla="*/ 1228753 w 1290665"/>
                  <a:gd name="connsiteY67" fmla="*/ 254793 h 504825"/>
                  <a:gd name="connsiteX68" fmla="*/ 1223990 w 1290665"/>
                  <a:gd name="connsiteY68" fmla="*/ 276225 h 504825"/>
                  <a:gd name="connsiteX69" fmla="*/ 1228753 w 1290665"/>
                  <a:gd name="connsiteY69" fmla="*/ 302418 h 504825"/>
                  <a:gd name="connsiteX70" fmla="*/ 1235896 w 1290665"/>
                  <a:gd name="connsiteY70" fmla="*/ 323850 h 504825"/>
                  <a:gd name="connsiteX71" fmla="*/ 1238278 w 1290665"/>
                  <a:gd name="connsiteY71" fmla="*/ 333375 h 504825"/>
                  <a:gd name="connsiteX72" fmla="*/ 1245421 w 1290665"/>
                  <a:gd name="connsiteY72" fmla="*/ 340518 h 504825"/>
                  <a:gd name="connsiteX73" fmla="*/ 1247803 w 1290665"/>
                  <a:gd name="connsiteY73" fmla="*/ 347662 h 504825"/>
                  <a:gd name="connsiteX74" fmla="*/ 1250184 w 1290665"/>
                  <a:gd name="connsiteY74" fmla="*/ 357187 h 504825"/>
                  <a:gd name="connsiteX75" fmla="*/ 1259709 w 1290665"/>
                  <a:gd name="connsiteY75" fmla="*/ 376237 h 504825"/>
                  <a:gd name="connsiteX76" fmla="*/ 1266853 w 1290665"/>
                  <a:gd name="connsiteY76" fmla="*/ 400050 h 504825"/>
                  <a:gd name="connsiteX77" fmla="*/ 1269234 w 1290665"/>
                  <a:gd name="connsiteY77" fmla="*/ 407193 h 504825"/>
                  <a:gd name="connsiteX78" fmla="*/ 1271615 w 1290665"/>
                  <a:gd name="connsiteY78" fmla="*/ 414337 h 504825"/>
                  <a:gd name="connsiteX79" fmla="*/ 1269234 w 1290665"/>
                  <a:gd name="connsiteY79" fmla="*/ 431006 h 504825"/>
                  <a:gd name="connsiteX80" fmla="*/ 1221609 w 1290665"/>
                  <a:gd name="connsiteY80" fmla="*/ 426243 h 504825"/>
                  <a:gd name="connsiteX81" fmla="*/ 1212084 w 1290665"/>
                  <a:gd name="connsiteY81" fmla="*/ 421481 h 504825"/>
                  <a:gd name="connsiteX82" fmla="*/ 1197796 w 1290665"/>
                  <a:gd name="connsiteY82" fmla="*/ 419100 h 504825"/>
                  <a:gd name="connsiteX83" fmla="*/ 1178746 w 1290665"/>
                  <a:gd name="connsiteY83" fmla="*/ 411956 h 504825"/>
                  <a:gd name="connsiteX84" fmla="*/ 1171603 w 1290665"/>
                  <a:gd name="connsiteY84" fmla="*/ 407193 h 504825"/>
                  <a:gd name="connsiteX85" fmla="*/ 1145409 w 1290665"/>
                  <a:gd name="connsiteY85" fmla="*/ 397668 h 504825"/>
                  <a:gd name="connsiteX86" fmla="*/ 1131121 w 1290665"/>
                  <a:gd name="connsiteY86" fmla="*/ 395287 h 504825"/>
                  <a:gd name="connsiteX87" fmla="*/ 1121596 w 1290665"/>
                  <a:gd name="connsiteY87" fmla="*/ 390525 h 504825"/>
                  <a:gd name="connsiteX88" fmla="*/ 1109690 w 1290665"/>
                  <a:gd name="connsiteY88" fmla="*/ 388143 h 504825"/>
                  <a:gd name="connsiteX89" fmla="*/ 1100165 w 1290665"/>
                  <a:gd name="connsiteY89" fmla="*/ 385762 h 504825"/>
                  <a:gd name="connsiteX90" fmla="*/ 1088259 w 1290665"/>
                  <a:gd name="connsiteY90" fmla="*/ 381000 h 504825"/>
                  <a:gd name="connsiteX91" fmla="*/ 1078734 w 1290665"/>
                  <a:gd name="connsiteY91" fmla="*/ 378618 h 504825"/>
                  <a:gd name="connsiteX92" fmla="*/ 1071590 w 1290665"/>
                  <a:gd name="connsiteY92" fmla="*/ 376237 h 504825"/>
                  <a:gd name="connsiteX93" fmla="*/ 1062065 w 1290665"/>
                  <a:gd name="connsiteY93" fmla="*/ 373856 h 504825"/>
                  <a:gd name="connsiteX94" fmla="*/ 1047778 w 1290665"/>
                  <a:gd name="connsiteY94" fmla="*/ 369093 h 504825"/>
                  <a:gd name="connsiteX95" fmla="*/ 1038253 w 1290665"/>
                  <a:gd name="connsiteY95" fmla="*/ 366712 h 504825"/>
                  <a:gd name="connsiteX96" fmla="*/ 1023965 w 1290665"/>
                  <a:gd name="connsiteY96" fmla="*/ 361950 h 504825"/>
                  <a:gd name="connsiteX97" fmla="*/ 1012059 w 1290665"/>
                  <a:gd name="connsiteY97" fmla="*/ 359568 h 504825"/>
                  <a:gd name="connsiteX98" fmla="*/ 1004915 w 1290665"/>
                  <a:gd name="connsiteY98" fmla="*/ 357187 h 504825"/>
                  <a:gd name="connsiteX99" fmla="*/ 988246 w 1290665"/>
                  <a:gd name="connsiteY99" fmla="*/ 354806 h 504825"/>
                  <a:gd name="connsiteX100" fmla="*/ 964434 w 1290665"/>
                  <a:gd name="connsiteY100" fmla="*/ 350043 h 504825"/>
                  <a:gd name="connsiteX101" fmla="*/ 933478 w 1290665"/>
                  <a:gd name="connsiteY101" fmla="*/ 347662 h 504825"/>
                  <a:gd name="connsiteX102" fmla="*/ 909665 w 1290665"/>
                  <a:gd name="connsiteY102" fmla="*/ 385762 h 504825"/>
                  <a:gd name="connsiteX103" fmla="*/ 912046 w 1290665"/>
                  <a:gd name="connsiteY103" fmla="*/ 392906 h 504825"/>
                  <a:gd name="connsiteX104" fmla="*/ 909665 w 1290665"/>
                  <a:gd name="connsiteY104" fmla="*/ 428625 h 504825"/>
                  <a:gd name="connsiteX105" fmla="*/ 904903 w 1290665"/>
                  <a:gd name="connsiteY105" fmla="*/ 442912 h 504825"/>
                  <a:gd name="connsiteX106" fmla="*/ 890615 w 1290665"/>
                  <a:gd name="connsiteY106" fmla="*/ 454818 h 504825"/>
                  <a:gd name="connsiteX107" fmla="*/ 885853 w 1290665"/>
                  <a:gd name="connsiteY107" fmla="*/ 461962 h 504825"/>
                  <a:gd name="connsiteX108" fmla="*/ 878709 w 1290665"/>
                  <a:gd name="connsiteY108" fmla="*/ 466725 h 504825"/>
                  <a:gd name="connsiteX109" fmla="*/ 869184 w 1290665"/>
                  <a:gd name="connsiteY109" fmla="*/ 473868 h 504825"/>
                  <a:gd name="connsiteX110" fmla="*/ 862040 w 1290665"/>
                  <a:gd name="connsiteY110" fmla="*/ 478631 h 504825"/>
                  <a:gd name="connsiteX111" fmla="*/ 847753 w 1290665"/>
                  <a:gd name="connsiteY111" fmla="*/ 483393 h 504825"/>
                  <a:gd name="connsiteX112" fmla="*/ 838228 w 1290665"/>
                  <a:gd name="connsiteY112" fmla="*/ 488156 h 504825"/>
                  <a:gd name="connsiteX113" fmla="*/ 823940 w 1290665"/>
                  <a:gd name="connsiteY113" fmla="*/ 497681 h 504825"/>
                  <a:gd name="connsiteX114" fmla="*/ 814415 w 1290665"/>
                  <a:gd name="connsiteY114" fmla="*/ 500062 h 504825"/>
                  <a:gd name="connsiteX115" fmla="*/ 797746 w 1290665"/>
                  <a:gd name="connsiteY115" fmla="*/ 504825 h 504825"/>
                  <a:gd name="connsiteX116" fmla="*/ 771553 w 1290665"/>
                  <a:gd name="connsiteY116" fmla="*/ 502443 h 504825"/>
                  <a:gd name="connsiteX117" fmla="*/ 757265 w 1290665"/>
                  <a:gd name="connsiteY117" fmla="*/ 488156 h 504825"/>
                  <a:gd name="connsiteX118" fmla="*/ 745359 w 1290665"/>
                  <a:gd name="connsiteY118" fmla="*/ 473868 h 504825"/>
                  <a:gd name="connsiteX119" fmla="*/ 738215 w 1290665"/>
                  <a:gd name="connsiteY119" fmla="*/ 466725 h 504825"/>
                  <a:gd name="connsiteX120" fmla="*/ 731071 w 1290665"/>
                  <a:gd name="connsiteY120" fmla="*/ 452437 h 504825"/>
                  <a:gd name="connsiteX121" fmla="*/ 728690 w 1290665"/>
                  <a:gd name="connsiteY121" fmla="*/ 445293 h 504825"/>
                  <a:gd name="connsiteX122" fmla="*/ 723928 w 1290665"/>
                  <a:gd name="connsiteY122" fmla="*/ 435768 h 504825"/>
                  <a:gd name="connsiteX123" fmla="*/ 716784 w 1290665"/>
                  <a:gd name="connsiteY123" fmla="*/ 421481 h 504825"/>
                  <a:gd name="connsiteX124" fmla="*/ 714403 w 1290665"/>
                  <a:gd name="connsiteY124" fmla="*/ 392906 h 504825"/>
                  <a:gd name="connsiteX125" fmla="*/ 702496 w 1290665"/>
                  <a:gd name="connsiteY125" fmla="*/ 383381 h 504825"/>
                  <a:gd name="connsiteX126" fmla="*/ 690590 w 1290665"/>
                  <a:gd name="connsiteY126" fmla="*/ 378618 h 504825"/>
                  <a:gd name="connsiteX127" fmla="*/ 683446 w 1290665"/>
                  <a:gd name="connsiteY127" fmla="*/ 381000 h 504825"/>
                  <a:gd name="connsiteX128" fmla="*/ 681065 w 1290665"/>
                  <a:gd name="connsiteY128" fmla="*/ 390525 h 504825"/>
                  <a:gd name="connsiteX129" fmla="*/ 688209 w 1290665"/>
                  <a:gd name="connsiteY129" fmla="*/ 411956 h 504825"/>
                  <a:gd name="connsiteX130" fmla="*/ 690590 w 1290665"/>
                  <a:gd name="connsiteY130" fmla="*/ 423862 h 504825"/>
                  <a:gd name="connsiteX131" fmla="*/ 692971 w 1290665"/>
                  <a:gd name="connsiteY131" fmla="*/ 431006 h 504825"/>
                  <a:gd name="connsiteX132" fmla="*/ 690590 w 1290665"/>
                  <a:gd name="connsiteY132" fmla="*/ 464343 h 504825"/>
                  <a:gd name="connsiteX133" fmla="*/ 688209 w 1290665"/>
                  <a:gd name="connsiteY133" fmla="*/ 471487 h 504825"/>
                  <a:gd name="connsiteX134" fmla="*/ 666778 w 1290665"/>
                  <a:gd name="connsiteY134" fmla="*/ 483393 h 504825"/>
                  <a:gd name="connsiteX135" fmla="*/ 659634 w 1290665"/>
                  <a:gd name="connsiteY135" fmla="*/ 488156 h 504825"/>
                  <a:gd name="connsiteX136" fmla="*/ 619153 w 1290665"/>
                  <a:gd name="connsiteY136" fmla="*/ 485775 h 504825"/>
                  <a:gd name="connsiteX137" fmla="*/ 612009 w 1290665"/>
                  <a:gd name="connsiteY137" fmla="*/ 481012 h 504825"/>
                  <a:gd name="connsiteX138" fmla="*/ 602484 w 1290665"/>
                  <a:gd name="connsiteY138" fmla="*/ 473868 h 504825"/>
                  <a:gd name="connsiteX139" fmla="*/ 588196 w 1290665"/>
                  <a:gd name="connsiteY139" fmla="*/ 461962 h 504825"/>
                  <a:gd name="connsiteX140" fmla="*/ 571528 w 1290665"/>
                  <a:gd name="connsiteY140" fmla="*/ 440531 h 504825"/>
                  <a:gd name="connsiteX141" fmla="*/ 562003 w 1290665"/>
                  <a:gd name="connsiteY141" fmla="*/ 428625 h 504825"/>
                  <a:gd name="connsiteX142" fmla="*/ 559621 w 1290665"/>
                  <a:gd name="connsiteY142" fmla="*/ 421481 h 504825"/>
                  <a:gd name="connsiteX143" fmla="*/ 552478 w 1290665"/>
                  <a:gd name="connsiteY143" fmla="*/ 414337 h 504825"/>
                  <a:gd name="connsiteX144" fmla="*/ 550096 w 1290665"/>
                  <a:gd name="connsiteY144" fmla="*/ 407193 h 504825"/>
                  <a:gd name="connsiteX145" fmla="*/ 497709 w 1290665"/>
                  <a:gd name="connsiteY145" fmla="*/ 397668 h 504825"/>
                  <a:gd name="connsiteX146" fmla="*/ 209578 w 1290665"/>
                  <a:gd name="connsiteY146" fmla="*/ 395287 h 504825"/>
                  <a:gd name="connsiteX147" fmla="*/ 188146 w 1290665"/>
                  <a:gd name="connsiteY147" fmla="*/ 392906 h 504825"/>
                  <a:gd name="connsiteX148" fmla="*/ 171478 w 1290665"/>
                  <a:gd name="connsiteY148" fmla="*/ 385762 h 504825"/>
                  <a:gd name="connsiteX149" fmla="*/ 140521 w 1290665"/>
                  <a:gd name="connsiteY149" fmla="*/ 378618 h 504825"/>
                  <a:gd name="connsiteX150" fmla="*/ 128615 w 1290665"/>
                  <a:gd name="connsiteY150" fmla="*/ 371475 h 504825"/>
                  <a:gd name="connsiteX151" fmla="*/ 119090 w 1290665"/>
                  <a:gd name="connsiteY151" fmla="*/ 369093 h 504825"/>
                  <a:gd name="connsiteX152" fmla="*/ 107184 w 1290665"/>
                  <a:gd name="connsiteY152" fmla="*/ 361950 h 504825"/>
                  <a:gd name="connsiteX153" fmla="*/ 90515 w 1290665"/>
                  <a:gd name="connsiteY153" fmla="*/ 357187 h 504825"/>
                  <a:gd name="connsiteX154" fmla="*/ 69084 w 1290665"/>
                  <a:gd name="connsiteY154" fmla="*/ 347662 h 504825"/>
                  <a:gd name="connsiteX155" fmla="*/ 61940 w 1290665"/>
                  <a:gd name="connsiteY155" fmla="*/ 345281 h 504825"/>
                  <a:gd name="connsiteX156" fmla="*/ 40509 w 1290665"/>
                  <a:gd name="connsiteY156" fmla="*/ 330993 h 504825"/>
                  <a:gd name="connsiteX157" fmla="*/ 26221 w 1290665"/>
                  <a:gd name="connsiteY157" fmla="*/ 321468 h 504825"/>
                  <a:gd name="connsiteX158" fmla="*/ 11934 w 1290665"/>
                  <a:gd name="connsiteY158" fmla="*/ 304800 h 504825"/>
                  <a:gd name="connsiteX159" fmla="*/ 9553 w 1290665"/>
                  <a:gd name="connsiteY159" fmla="*/ 297656 h 504825"/>
                  <a:gd name="connsiteX160" fmla="*/ 28 w 1290665"/>
                  <a:gd name="connsiteY160" fmla="*/ 280987 h 504825"/>
                  <a:gd name="connsiteX161" fmla="*/ 11934 w 1290665"/>
                  <a:gd name="connsiteY161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97746 w 1290665"/>
                  <a:gd name="connsiteY29" fmla="*/ 50006 h 504825"/>
                  <a:gd name="connsiteX30" fmla="*/ 807271 w 1290665"/>
                  <a:gd name="connsiteY30" fmla="*/ 66675 h 504825"/>
                  <a:gd name="connsiteX31" fmla="*/ 809653 w 1290665"/>
                  <a:gd name="connsiteY31" fmla="*/ 73818 h 504825"/>
                  <a:gd name="connsiteX32" fmla="*/ 819178 w 1290665"/>
                  <a:gd name="connsiteY32" fmla="*/ 97631 h 504825"/>
                  <a:gd name="connsiteX33" fmla="*/ 819178 w 1290665"/>
                  <a:gd name="connsiteY33" fmla="*/ 145256 h 504825"/>
                  <a:gd name="connsiteX34" fmla="*/ 804890 w 1290665"/>
                  <a:gd name="connsiteY34" fmla="*/ 161925 h 504825"/>
                  <a:gd name="connsiteX35" fmla="*/ 800128 w 1290665"/>
                  <a:gd name="connsiteY35" fmla="*/ 176212 h 504825"/>
                  <a:gd name="connsiteX36" fmla="*/ 797746 w 1290665"/>
                  <a:gd name="connsiteY36" fmla="*/ 183356 h 504825"/>
                  <a:gd name="connsiteX37" fmla="*/ 802509 w 1290665"/>
                  <a:gd name="connsiteY37" fmla="*/ 190500 h 504825"/>
                  <a:gd name="connsiteX38" fmla="*/ 819178 w 1290665"/>
                  <a:gd name="connsiteY38" fmla="*/ 192881 h 504825"/>
                  <a:gd name="connsiteX39" fmla="*/ 826321 w 1290665"/>
                  <a:gd name="connsiteY39" fmla="*/ 195262 h 504825"/>
                  <a:gd name="connsiteX40" fmla="*/ 869184 w 1290665"/>
                  <a:gd name="connsiteY40" fmla="*/ 192881 h 504825"/>
                  <a:gd name="connsiteX41" fmla="*/ 1090640 w 1290665"/>
                  <a:gd name="connsiteY41" fmla="*/ 190500 h 504825"/>
                  <a:gd name="connsiteX42" fmla="*/ 1104928 w 1290665"/>
                  <a:gd name="connsiteY42" fmla="*/ 185737 h 504825"/>
                  <a:gd name="connsiteX43" fmla="*/ 1135884 w 1290665"/>
                  <a:gd name="connsiteY43" fmla="*/ 178593 h 504825"/>
                  <a:gd name="connsiteX44" fmla="*/ 1150171 w 1290665"/>
                  <a:gd name="connsiteY44" fmla="*/ 173831 h 504825"/>
                  <a:gd name="connsiteX45" fmla="*/ 1169221 w 1290665"/>
                  <a:gd name="connsiteY45" fmla="*/ 166687 h 504825"/>
                  <a:gd name="connsiteX46" fmla="*/ 1176365 w 1290665"/>
                  <a:gd name="connsiteY46" fmla="*/ 161925 h 504825"/>
                  <a:gd name="connsiteX47" fmla="*/ 1197796 w 1290665"/>
                  <a:gd name="connsiteY47" fmla="*/ 154781 h 504825"/>
                  <a:gd name="connsiteX48" fmla="*/ 1204940 w 1290665"/>
                  <a:gd name="connsiteY48" fmla="*/ 152400 h 504825"/>
                  <a:gd name="connsiteX49" fmla="*/ 1226371 w 1290665"/>
                  <a:gd name="connsiteY49" fmla="*/ 145256 h 504825"/>
                  <a:gd name="connsiteX50" fmla="*/ 1238278 w 1290665"/>
                  <a:gd name="connsiteY50" fmla="*/ 140493 h 504825"/>
                  <a:gd name="connsiteX51" fmla="*/ 1245421 w 1290665"/>
                  <a:gd name="connsiteY51" fmla="*/ 138112 h 504825"/>
                  <a:gd name="connsiteX52" fmla="*/ 1252565 w 1290665"/>
                  <a:gd name="connsiteY52" fmla="*/ 133350 h 504825"/>
                  <a:gd name="connsiteX53" fmla="*/ 1266853 w 1290665"/>
                  <a:gd name="connsiteY53" fmla="*/ 128587 h 504825"/>
                  <a:gd name="connsiteX54" fmla="*/ 1281140 w 1290665"/>
                  <a:gd name="connsiteY54" fmla="*/ 121443 h 504825"/>
                  <a:gd name="connsiteX55" fmla="*/ 1290665 w 1290665"/>
                  <a:gd name="connsiteY55" fmla="*/ 123825 h 504825"/>
                  <a:gd name="connsiteX56" fmla="*/ 1288284 w 1290665"/>
                  <a:gd name="connsiteY56" fmla="*/ 138112 h 504825"/>
                  <a:gd name="connsiteX57" fmla="*/ 1283521 w 1290665"/>
                  <a:gd name="connsiteY57" fmla="*/ 157162 h 504825"/>
                  <a:gd name="connsiteX58" fmla="*/ 1278759 w 1290665"/>
                  <a:gd name="connsiteY58" fmla="*/ 164306 h 504825"/>
                  <a:gd name="connsiteX59" fmla="*/ 1266853 w 1290665"/>
                  <a:gd name="connsiteY59" fmla="*/ 180975 h 504825"/>
                  <a:gd name="connsiteX60" fmla="*/ 1264471 w 1290665"/>
                  <a:gd name="connsiteY60" fmla="*/ 188118 h 504825"/>
                  <a:gd name="connsiteX61" fmla="*/ 1254946 w 1290665"/>
                  <a:gd name="connsiteY61" fmla="*/ 202406 h 504825"/>
                  <a:gd name="connsiteX62" fmla="*/ 1247803 w 1290665"/>
                  <a:gd name="connsiteY62" fmla="*/ 216693 h 504825"/>
                  <a:gd name="connsiteX63" fmla="*/ 1245421 w 1290665"/>
                  <a:gd name="connsiteY63" fmla="*/ 223837 h 504825"/>
                  <a:gd name="connsiteX64" fmla="*/ 1240659 w 1290665"/>
                  <a:gd name="connsiteY64" fmla="*/ 230981 h 504825"/>
                  <a:gd name="connsiteX65" fmla="*/ 1238278 w 1290665"/>
                  <a:gd name="connsiteY65" fmla="*/ 238125 h 504825"/>
                  <a:gd name="connsiteX66" fmla="*/ 1228753 w 1290665"/>
                  <a:gd name="connsiteY66" fmla="*/ 254793 h 504825"/>
                  <a:gd name="connsiteX67" fmla="*/ 1223990 w 1290665"/>
                  <a:gd name="connsiteY67" fmla="*/ 276225 h 504825"/>
                  <a:gd name="connsiteX68" fmla="*/ 1228753 w 1290665"/>
                  <a:gd name="connsiteY68" fmla="*/ 302418 h 504825"/>
                  <a:gd name="connsiteX69" fmla="*/ 1235896 w 1290665"/>
                  <a:gd name="connsiteY69" fmla="*/ 323850 h 504825"/>
                  <a:gd name="connsiteX70" fmla="*/ 1238278 w 1290665"/>
                  <a:gd name="connsiteY70" fmla="*/ 333375 h 504825"/>
                  <a:gd name="connsiteX71" fmla="*/ 1245421 w 1290665"/>
                  <a:gd name="connsiteY71" fmla="*/ 340518 h 504825"/>
                  <a:gd name="connsiteX72" fmla="*/ 1247803 w 1290665"/>
                  <a:gd name="connsiteY72" fmla="*/ 347662 h 504825"/>
                  <a:gd name="connsiteX73" fmla="*/ 1250184 w 1290665"/>
                  <a:gd name="connsiteY73" fmla="*/ 357187 h 504825"/>
                  <a:gd name="connsiteX74" fmla="*/ 1259709 w 1290665"/>
                  <a:gd name="connsiteY74" fmla="*/ 376237 h 504825"/>
                  <a:gd name="connsiteX75" fmla="*/ 1266853 w 1290665"/>
                  <a:gd name="connsiteY75" fmla="*/ 400050 h 504825"/>
                  <a:gd name="connsiteX76" fmla="*/ 1269234 w 1290665"/>
                  <a:gd name="connsiteY76" fmla="*/ 407193 h 504825"/>
                  <a:gd name="connsiteX77" fmla="*/ 1271615 w 1290665"/>
                  <a:gd name="connsiteY77" fmla="*/ 414337 h 504825"/>
                  <a:gd name="connsiteX78" fmla="*/ 1269234 w 1290665"/>
                  <a:gd name="connsiteY78" fmla="*/ 431006 h 504825"/>
                  <a:gd name="connsiteX79" fmla="*/ 1221609 w 1290665"/>
                  <a:gd name="connsiteY79" fmla="*/ 426243 h 504825"/>
                  <a:gd name="connsiteX80" fmla="*/ 1212084 w 1290665"/>
                  <a:gd name="connsiteY80" fmla="*/ 421481 h 504825"/>
                  <a:gd name="connsiteX81" fmla="*/ 1197796 w 1290665"/>
                  <a:gd name="connsiteY81" fmla="*/ 419100 h 504825"/>
                  <a:gd name="connsiteX82" fmla="*/ 1178746 w 1290665"/>
                  <a:gd name="connsiteY82" fmla="*/ 411956 h 504825"/>
                  <a:gd name="connsiteX83" fmla="*/ 1171603 w 1290665"/>
                  <a:gd name="connsiteY83" fmla="*/ 407193 h 504825"/>
                  <a:gd name="connsiteX84" fmla="*/ 1145409 w 1290665"/>
                  <a:gd name="connsiteY84" fmla="*/ 397668 h 504825"/>
                  <a:gd name="connsiteX85" fmla="*/ 1131121 w 1290665"/>
                  <a:gd name="connsiteY85" fmla="*/ 395287 h 504825"/>
                  <a:gd name="connsiteX86" fmla="*/ 1121596 w 1290665"/>
                  <a:gd name="connsiteY86" fmla="*/ 390525 h 504825"/>
                  <a:gd name="connsiteX87" fmla="*/ 1109690 w 1290665"/>
                  <a:gd name="connsiteY87" fmla="*/ 388143 h 504825"/>
                  <a:gd name="connsiteX88" fmla="*/ 1100165 w 1290665"/>
                  <a:gd name="connsiteY88" fmla="*/ 385762 h 504825"/>
                  <a:gd name="connsiteX89" fmla="*/ 1088259 w 1290665"/>
                  <a:gd name="connsiteY89" fmla="*/ 381000 h 504825"/>
                  <a:gd name="connsiteX90" fmla="*/ 1078734 w 1290665"/>
                  <a:gd name="connsiteY90" fmla="*/ 378618 h 504825"/>
                  <a:gd name="connsiteX91" fmla="*/ 1071590 w 1290665"/>
                  <a:gd name="connsiteY91" fmla="*/ 376237 h 504825"/>
                  <a:gd name="connsiteX92" fmla="*/ 1062065 w 1290665"/>
                  <a:gd name="connsiteY92" fmla="*/ 373856 h 504825"/>
                  <a:gd name="connsiteX93" fmla="*/ 1047778 w 1290665"/>
                  <a:gd name="connsiteY93" fmla="*/ 369093 h 504825"/>
                  <a:gd name="connsiteX94" fmla="*/ 1038253 w 1290665"/>
                  <a:gd name="connsiteY94" fmla="*/ 366712 h 504825"/>
                  <a:gd name="connsiteX95" fmla="*/ 1023965 w 1290665"/>
                  <a:gd name="connsiteY95" fmla="*/ 361950 h 504825"/>
                  <a:gd name="connsiteX96" fmla="*/ 1012059 w 1290665"/>
                  <a:gd name="connsiteY96" fmla="*/ 359568 h 504825"/>
                  <a:gd name="connsiteX97" fmla="*/ 1004915 w 1290665"/>
                  <a:gd name="connsiteY97" fmla="*/ 357187 h 504825"/>
                  <a:gd name="connsiteX98" fmla="*/ 988246 w 1290665"/>
                  <a:gd name="connsiteY98" fmla="*/ 354806 h 504825"/>
                  <a:gd name="connsiteX99" fmla="*/ 964434 w 1290665"/>
                  <a:gd name="connsiteY99" fmla="*/ 350043 h 504825"/>
                  <a:gd name="connsiteX100" fmla="*/ 933478 w 1290665"/>
                  <a:gd name="connsiteY100" fmla="*/ 347662 h 504825"/>
                  <a:gd name="connsiteX101" fmla="*/ 909665 w 1290665"/>
                  <a:gd name="connsiteY101" fmla="*/ 385762 h 504825"/>
                  <a:gd name="connsiteX102" fmla="*/ 912046 w 1290665"/>
                  <a:gd name="connsiteY102" fmla="*/ 392906 h 504825"/>
                  <a:gd name="connsiteX103" fmla="*/ 909665 w 1290665"/>
                  <a:gd name="connsiteY103" fmla="*/ 428625 h 504825"/>
                  <a:gd name="connsiteX104" fmla="*/ 904903 w 1290665"/>
                  <a:gd name="connsiteY104" fmla="*/ 442912 h 504825"/>
                  <a:gd name="connsiteX105" fmla="*/ 890615 w 1290665"/>
                  <a:gd name="connsiteY105" fmla="*/ 454818 h 504825"/>
                  <a:gd name="connsiteX106" fmla="*/ 885853 w 1290665"/>
                  <a:gd name="connsiteY106" fmla="*/ 461962 h 504825"/>
                  <a:gd name="connsiteX107" fmla="*/ 878709 w 1290665"/>
                  <a:gd name="connsiteY107" fmla="*/ 466725 h 504825"/>
                  <a:gd name="connsiteX108" fmla="*/ 869184 w 1290665"/>
                  <a:gd name="connsiteY108" fmla="*/ 473868 h 504825"/>
                  <a:gd name="connsiteX109" fmla="*/ 862040 w 1290665"/>
                  <a:gd name="connsiteY109" fmla="*/ 478631 h 504825"/>
                  <a:gd name="connsiteX110" fmla="*/ 847753 w 1290665"/>
                  <a:gd name="connsiteY110" fmla="*/ 483393 h 504825"/>
                  <a:gd name="connsiteX111" fmla="*/ 838228 w 1290665"/>
                  <a:gd name="connsiteY111" fmla="*/ 488156 h 504825"/>
                  <a:gd name="connsiteX112" fmla="*/ 823940 w 1290665"/>
                  <a:gd name="connsiteY112" fmla="*/ 497681 h 504825"/>
                  <a:gd name="connsiteX113" fmla="*/ 814415 w 1290665"/>
                  <a:gd name="connsiteY113" fmla="*/ 500062 h 504825"/>
                  <a:gd name="connsiteX114" fmla="*/ 797746 w 1290665"/>
                  <a:gd name="connsiteY114" fmla="*/ 504825 h 504825"/>
                  <a:gd name="connsiteX115" fmla="*/ 771553 w 1290665"/>
                  <a:gd name="connsiteY115" fmla="*/ 502443 h 504825"/>
                  <a:gd name="connsiteX116" fmla="*/ 757265 w 1290665"/>
                  <a:gd name="connsiteY116" fmla="*/ 488156 h 504825"/>
                  <a:gd name="connsiteX117" fmla="*/ 745359 w 1290665"/>
                  <a:gd name="connsiteY117" fmla="*/ 473868 h 504825"/>
                  <a:gd name="connsiteX118" fmla="*/ 738215 w 1290665"/>
                  <a:gd name="connsiteY118" fmla="*/ 466725 h 504825"/>
                  <a:gd name="connsiteX119" fmla="*/ 731071 w 1290665"/>
                  <a:gd name="connsiteY119" fmla="*/ 452437 h 504825"/>
                  <a:gd name="connsiteX120" fmla="*/ 728690 w 1290665"/>
                  <a:gd name="connsiteY120" fmla="*/ 445293 h 504825"/>
                  <a:gd name="connsiteX121" fmla="*/ 723928 w 1290665"/>
                  <a:gd name="connsiteY121" fmla="*/ 435768 h 504825"/>
                  <a:gd name="connsiteX122" fmla="*/ 716784 w 1290665"/>
                  <a:gd name="connsiteY122" fmla="*/ 421481 h 504825"/>
                  <a:gd name="connsiteX123" fmla="*/ 714403 w 1290665"/>
                  <a:gd name="connsiteY123" fmla="*/ 392906 h 504825"/>
                  <a:gd name="connsiteX124" fmla="*/ 702496 w 1290665"/>
                  <a:gd name="connsiteY124" fmla="*/ 383381 h 504825"/>
                  <a:gd name="connsiteX125" fmla="*/ 690590 w 1290665"/>
                  <a:gd name="connsiteY125" fmla="*/ 378618 h 504825"/>
                  <a:gd name="connsiteX126" fmla="*/ 683446 w 1290665"/>
                  <a:gd name="connsiteY126" fmla="*/ 381000 h 504825"/>
                  <a:gd name="connsiteX127" fmla="*/ 681065 w 1290665"/>
                  <a:gd name="connsiteY127" fmla="*/ 390525 h 504825"/>
                  <a:gd name="connsiteX128" fmla="*/ 688209 w 1290665"/>
                  <a:gd name="connsiteY128" fmla="*/ 411956 h 504825"/>
                  <a:gd name="connsiteX129" fmla="*/ 690590 w 1290665"/>
                  <a:gd name="connsiteY129" fmla="*/ 423862 h 504825"/>
                  <a:gd name="connsiteX130" fmla="*/ 692971 w 1290665"/>
                  <a:gd name="connsiteY130" fmla="*/ 431006 h 504825"/>
                  <a:gd name="connsiteX131" fmla="*/ 690590 w 1290665"/>
                  <a:gd name="connsiteY131" fmla="*/ 464343 h 504825"/>
                  <a:gd name="connsiteX132" fmla="*/ 688209 w 1290665"/>
                  <a:gd name="connsiteY132" fmla="*/ 471487 h 504825"/>
                  <a:gd name="connsiteX133" fmla="*/ 666778 w 1290665"/>
                  <a:gd name="connsiteY133" fmla="*/ 483393 h 504825"/>
                  <a:gd name="connsiteX134" fmla="*/ 659634 w 1290665"/>
                  <a:gd name="connsiteY134" fmla="*/ 488156 h 504825"/>
                  <a:gd name="connsiteX135" fmla="*/ 619153 w 1290665"/>
                  <a:gd name="connsiteY135" fmla="*/ 485775 h 504825"/>
                  <a:gd name="connsiteX136" fmla="*/ 612009 w 1290665"/>
                  <a:gd name="connsiteY136" fmla="*/ 481012 h 504825"/>
                  <a:gd name="connsiteX137" fmla="*/ 602484 w 1290665"/>
                  <a:gd name="connsiteY137" fmla="*/ 473868 h 504825"/>
                  <a:gd name="connsiteX138" fmla="*/ 588196 w 1290665"/>
                  <a:gd name="connsiteY138" fmla="*/ 461962 h 504825"/>
                  <a:gd name="connsiteX139" fmla="*/ 571528 w 1290665"/>
                  <a:gd name="connsiteY139" fmla="*/ 440531 h 504825"/>
                  <a:gd name="connsiteX140" fmla="*/ 562003 w 1290665"/>
                  <a:gd name="connsiteY140" fmla="*/ 428625 h 504825"/>
                  <a:gd name="connsiteX141" fmla="*/ 559621 w 1290665"/>
                  <a:gd name="connsiteY141" fmla="*/ 421481 h 504825"/>
                  <a:gd name="connsiteX142" fmla="*/ 552478 w 1290665"/>
                  <a:gd name="connsiteY142" fmla="*/ 414337 h 504825"/>
                  <a:gd name="connsiteX143" fmla="*/ 550096 w 1290665"/>
                  <a:gd name="connsiteY143" fmla="*/ 407193 h 504825"/>
                  <a:gd name="connsiteX144" fmla="*/ 497709 w 1290665"/>
                  <a:gd name="connsiteY144" fmla="*/ 397668 h 504825"/>
                  <a:gd name="connsiteX145" fmla="*/ 209578 w 1290665"/>
                  <a:gd name="connsiteY145" fmla="*/ 395287 h 504825"/>
                  <a:gd name="connsiteX146" fmla="*/ 188146 w 1290665"/>
                  <a:gd name="connsiteY146" fmla="*/ 392906 h 504825"/>
                  <a:gd name="connsiteX147" fmla="*/ 171478 w 1290665"/>
                  <a:gd name="connsiteY147" fmla="*/ 385762 h 504825"/>
                  <a:gd name="connsiteX148" fmla="*/ 140521 w 1290665"/>
                  <a:gd name="connsiteY148" fmla="*/ 378618 h 504825"/>
                  <a:gd name="connsiteX149" fmla="*/ 128615 w 1290665"/>
                  <a:gd name="connsiteY149" fmla="*/ 371475 h 504825"/>
                  <a:gd name="connsiteX150" fmla="*/ 119090 w 1290665"/>
                  <a:gd name="connsiteY150" fmla="*/ 369093 h 504825"/>
                  <a:gd name="connsiteX151" fmla="*/ 107184 w 1290665"/>
                  <a:gd name="connsiteY151" fmla="*/ 361950 h 504825"/>
                  <a:gd name="connsiteX152" fmla="*/ 90515 w 1290665"/>
                  <a:gd name="connsiteY152" fmla="*/ 357187 h 504825"/>
                  <a:gd name="connsiteX153" fmla="*/ 69084 w 1290665"/>
                  <a:gd name="connsiteY153" fmla="*/ 347662 h 504825"/>
                  <a:gd name="connsiteX154" fmla="*/ 61940 w 1290665"/>
                  <a:gd name="connsiteY154" fmla="*/ 345281 h 504825"/>
                  <a:gd name="connsiteX155" fmla="*/ 40509 w 1290665"/>
                  <a:gd name="connsiteY155" fmla="*/ 330993 h 504825"/>
                  <a:gd name="connsiteX156" fmla="*/ 26221 w 1290665"/>
                  <a:gd name="connsiteY156" fmla="*/ 321468 h 504825"/>
                  <a:gd name="connsiteX157" fmla="*/ 11934 w 1290665"/>
                  <a:gd name="connsiteY157" fmla="*/ 304800 h 504825"/>
                  <a:gd name="connsiteX158" fmla="*/ 9553 w 1290665"/>
                  <a:gd name="connsiteY158" fmla="*/ 297656 h 504825"/>
                  <a:gd name="connsiteX159" fmla="*/ 28 w 1290665"/>
                  <a:gd name="connsiteY159" fmla="*/ 280987 h 504825"/>
                  <a:gd name="connsiteX160" fmla="*/ 11934 w 1290665"/>
                  <a:gd name="connsiteY16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66790 w 1290665"/>
                  <a:gd name="connsiteY28" fmla="*/ 14287 h 504825"/>
                  <a:gd name="connsiteX29" fmla="*/ 797746 w 1290665"/>
                  <a:gd name="connsiteY29" fmla="*/ 50006 h 504825"/>
                  <a:gd name="connsiteX30" fmla="*/ 807271 w 1290665"/>
                  <a:gd name="connsiteY30" fmla="*/ 66675 h 504825"/>
                  <a:gd name="connsiteX31" fmla="*/ 809653 w 1290665"/>
                  <a:gd name="connsiteY31" fmla="*/ 73818 h 504825"/>
                  <a:gd name="connsiteX32" fmla="*/ 819178 w 1290665"/>
                  <a:gd name="connsiteY32" fmla="*/ 97631 h 504825"/>
                  <a:gd name="connsiteX33" fmla="*/ 819178 w 1290665"/>
                  <a:gd name="connsiteY33" fmla="*/ 145256 h 504825"/>
                  <a:gd name="connsiteX34" fmla="*/ 804890 w 1290665"/>
                  <a:gd name="connsiteY34" fmla="*/ 161925 h 504825"/>
                  <a:gd name="connsiteX35" fmla="*/ 800128 w 1290665"/>
                  <a:gd name="connsiteY35" fmla="*/ 176212 h 504825"/>
                  <a:gd name="connsiteX36" fmla="*/ 797746 w 1290665"/>
                  <a:gd name="connsiteY36" fmla="*/ 183356 h 504825"/>
                  <a:gd name="connsiteX37" fmla="*/ 802509 w 1290665"/>
                  <a:gd name="connsiteY37" fmla="*/ 190500 h 504825"/>
                  <a:gd name="connsiteX38" fmla="*/ 819178 w 1290665"/>
                  <a:gd name="connsiteY38" fmla="*/ 192881 h 504825"/>
                  <a:gd name="connsiteX39" fmla="*/ 826321 w 1290665"/>
                  <a:gd name="connsiteY39" fmla="*/ 195262 h 504825"/>
                  <a:gd name="connsiteX40" fmla="*/ 869184 w 1290665"/>
                  <a:gd name="connsiteY40" fmla="*/ 192881 h 504825"/>
                  <a:gd name="connsiteX41" fmla="*/ 1090640 w 1290665"/>
                  <a:gd name="connsiteY41" fmla="*/ 190500 h 504825"/>
                  <a:gd name="connsiteX42" fmla="*/ 1104928 w 1290665"/>
                  <a:gd name="connsiteY42" fmla="*/ 185737 h 504825"/>
                  <a:gd name="connsiteX43" fmla="*/ 1135884 w 1290665"/>
                  <a:gd name="connsiteY43" fmla="*/ 178593 h 504825"/>
                  <a:gd name="connsiteX44" fmla="*/ 1150171 w 1290665"/>
                  <a:gd name="connsiteY44" fmla="*/ 173831 h 504825"/>
                  <a:gd name="connsiteX45" fmla="*/ 1169221 w 1290665"/>
                  <a:gd name="connsiteY45" fmla="*/ 166687 h 504825"/>
                  <a:gd name="connsiteX46" fmla="*/ 1176365 w 1290665"/>
                  <a:gd name="connsiteY46" fmla="*/ 161925 h 504825"/>
                  <a:gd name="connsiteX47" fmla="*/ 1197796 w 1290665"/>
                  <a:gd name="connsiteY47" fmla="*/ 154781 h 504825"/>
                  <a:gd name="connsiteX48" fmla="*/ 1204940 w 1290665"/>
                  <a:gd name="connsiteY48" fmla="*/ 152400 h 504825"/>
                  <a:gd name="connsiteX49" fmla="*/ 1226371 w 1290665"/>
                  <a:gd name="connsiteY49" fmla="*/ 145256 h 504825"/>
                  <a:gd name="connsiteX50" fmla="*/ 1238278 w 1290665"/>
                  <a:gd name="connsiteY50" fmla="*/ 140493 h 504825"/>
                  <a:gd name="connsiteX51" fmla="*/ 1245421 w 1290665"/>
                  <a:gd name="connsiteY51" fmla="*/ 138112 h 504825"/>
                  <a:gd name="connsiteX52" fmla="*/ 1252565 w 1290665"/>
                  <a:gd name="connsiteY52" fmla="*/ 133350 h 504825"/>
                  <a:gd name="connsiteX53" fmla="*/ 1266853 w 1290665"/>
                  <a:gd name="connsiteY53" fmla="*/ 128587 h 504825"/>
                  <a:gd name="connsiteX54" fmla="*/ 1281140 w 1290665"/>
                  <a:gd name="connsiteY54" fmla="*/ 121443 h 504825"/>
                  <a:gd name="connsiteX55" fmla="*/ 1290665 w 1290665"/>
                  <a:gd name="connsiteY55" fmla="*/ 123825 h 504825"/>
                  <a:gd name="connsiteX56" fmla="*/ 1288284 w 1290665"/>
                  <a:gd name="connsiteY56" fmla="*/ 138112 h 504825"/>
                  <a:gd name="connsiteX57" fmla="*/ 1283521 w 1290665"/>
                  <a:gd name="connsiteY57" fmla="*/ 157162 h 504825"/>
                  <a:gd name="connsiteX58" fmla="*/ 1278759 w 1290665"/>
                  <a:gd name="connsiteY58" fmla="*/ 164306 h 504825"/>
                  <a:gd name="connsiteX59" fmla="*/ 1266853 w 1290665"/>
                  <a:gd name="connsiteY59" fmla="*/ 180975 h 504825"/>
                  <a:gd name="connsiteX60" fmla="*/ 1264471 w 1290665"/>
                  <a:gd name="connsiteY60" fmla="*/ 188118 h 504825"/>
                  <a:gd name="connsiteX61" fmla="*/ 1254946 w 1290665"/>
                  <a:gd name="connsiteY61" fmla="*/ 202406 h 504825"/>
                  <a:gd name="connsiteX62" fmla="*/ 1247803 w 1290665"/>
                  <a:gd name="connsiteY62" fmla="*/ 216693 h 504825"/>
                  <a:gd name="connsiteX63" fmla="*/ 1245421 w 1290665"/>
                  <a:gd name="connsiteY63" fmla="*/ 223837 h 504825"/>
                  <a:gd name="connsiteX64" fmla="*/ 1240659 w 1290665"/>
                  <a:gd name="connsiteY64" fmla="*/ 230981 h 504825"/>
                  <a:gd name="connsiteX65" fmla="*/ 1238278 w 1290665"/>
                  <a:gd name="connsiteY65" fmla="*/ 238125 h 504825"/>
                  <a:gd name="connsiteX66" fmla="*/ 1228753 w 1290665"/>
                  <a:gd name="connsiteY66" fmla="*/ 254793 h 504825"/>
                  <a:gd name="connsiteX67" fmla="*/ 1223990 w 1290665"/>
                  <a:gd name="connsiteY67" fmla="*/ 276225 h 504825"/>
                  <a:gd name="connsiteX68" fmla="*/ 1228753 w 1290665"/>
                  <a:gd name="connsiteY68" fmla="*/ 302418 h 504825"/>
                  <a:gd name="connsiteX69" fmla="*/ 1235896 w 1290665"/>
                  <a:gd name="connsiteY69" fmla="*/ 323850 h 504825"/>
                  <a:gd name="connsiteX70" fmla="*/ 1238278 w 1290665"/>
                  <a:gd name="connsiteY70" fmla="*/ 333375 h 504825"/>
                  <a:gd name="connsiteX71" fmla="*/ 1245421 w 1290665"/>
                  <a:gd name="connsiteY71" fmla="*/ 340518 h 504825"/>
                  <a:gd name="connsiteX72" fmla="*/ 1247803 w 1290665"/>
                  <a:gd name="connsiteY72" fmla="*/ 347662 h 504825"/>
                  <a:gd name="connsiteX73" fmla="*/ 1250184 w 1290665"/>
                  <a:gd name="connsiteY73" fmla="*/ 357187 h 504825"/>
                  <a:gd name="connsiteX74" fmla="*/ 1259709 w 1290665"/>
                  <a:gd name="connsiteY74" fmla="*/ 376237 h 504825"/>
                  <a:gd name="connsiteX75" fmla="*/ 1266853 w 1290665"/>
                  <a:gd name="connsiteY75" fmla="*/ 400050 h 504825"/>
                  <a:gd name="connsiteX76" fmla="*/ 1269234 w 1290665"/>
                  <a:gd name="connsiteY76" fmla="*/ 407193 h 504825"/>
                  <a:gd name="connsiteX77" fmla="*/ 1271615 w 1290665"/>
                  <a:gd name="connsiteY77" fmla="*/ 414337 h 504825"/>
                  <a:gd name="connsiteX78" fmla="*/ 1269234 w 1290665"/>
                  <a:gd name="connsiteY78" fmla="*/ 431006 h 504825"/>
                  <a:gd name="connsiteX79" fmla="*/ 1221609 w 1290665"/>
                  <a:gd name="connsiteY79" fmla="*/ 426243 h 504825"/>
                  <a:gd name="connsiteX80" fmla="*/ 1212084 w 1290665"/>
                  <a:gd name="connsiteY80" fmla="*/ 421481 h 504825"/>
                  <a:gd name="connsiteX81" fmla="*/ 1197796 w 1290665"/>
                  <a:gd name="connsiteY81" fmla="*/ 419100 h 504825"/>
                  <a:gd name="connsiteX82" fmla="*/ 1178746 w 1290665"/>
                  <a:gd name="connsiteY82" fmla="*/ 411956 h 504825"/>
                  <a:gd name="connsiteX83" fmla="*/ 1171603 w 1290665"/>
                  <a:gd name="connsiteY83" fmla="*/ 407193 h 504825"/>
                  <a:gd name="connsiteX84" fmla="*/ 1145409 w 1290665"/>
                  <a:gd name="connsiteY84" fmla="*/ 397668 h 504825"/>
                  <a:gd name="connsiteX85" fmla="*/ 1131121 w 1290665"/>
                  <a:gd name="connsiteY85" fmla="*/ 395287 h 504825"/>
                  <a:gd name="connsiteX86" fmla="*/ 1121596 w 1290665"/>
                  <a:gd name="connsiteY86" fmla="*/ 390525 h 504825"/>
                  <a:gd name="connsiteX87" fmla="*/ 1109690 w 1290665"/>
                  <a:gd name="connsiteY87" fmla="*/ 388143 h 504825"/>
                  <a:gd name="connsiteX88" fmla="*/ 1100165 w 1290665"/>
                  <a:gd name="connsiteY88" fmla="*/ 385762 h 504825"/>
                  <a:gd name="connsiteX89" fmla="*/ 1088259 w 1290665"/>
                  <a:gd name="connsiteY89" fmla="*/ 381000 h 504825"/>
                  <a:gd name="connsiteX90" fmla="*/ 1078734 w 1290665"/>
                  <a:gd name="connsiteY90" fmla="*/ 378618 h 504825"/>
                  <a:gd name="connsiteX91" fmla="*/ 1071590 w 1290665"/>
                  <a:gd name="connsiteY91" fmla="*/ 376237 h 504825"/>
                  <a:gd name="connsiteX92" fmla="*/ 1062065 w 1290665"/>
                  <a:gd name="connsiteY92" fmla="*/ 373856 h 504825"/>
                  <a:gd name="connsiteX93" fmla="*/ 1047778 w 1290665"/>
                  <a:gd name="connsiteY93" fmla="*/ 369093 h 504825"/>
                  <a:gd name="connsiteX94" fmla="*/ 1038253 w 1290665"/>
                  <a:gd name="connsiteY94" fmla="*/ 366712 h 504825"/>
                  <a:gd name="connsiteX95" fmla="*/ 1023965 w 1290665"/>
                  <a:gd name="connsiteY95" fmla="*/ 361950 h 504825"/>
                  <a:gd name="connsiteX96" fmla="*/ 1012059 w 1290665"/>
                  <a:gd name="connsiteY96" fmla="*/ 359568 h 504825"/>
                  <a:gd name="connsiteX97" fmla="*/ 1004915 w 1290665"/>
                  <a:gd name="connsiteY97" fmla="*/ 357187 h 504825"/>
                  <a:gd name="connsiteX98" fmla="*/ 988246 w 1290665"/>
                  <a:gd name="connsiteY98" fmla="*/ 354806 h 504825"/>
                  <a:gd name="connsiteX99" fmla="*/ 964434 w 1290665"/>
                  <a:gd name="connsiteY99" fmla="*/ 350043 h 504825"/>
                  <a:gd name="connsiteX100" fmla="*/ 933478 w 1290665"/>
                  <a:gd name="connsiteY100" fmla="*/ 347662 h 504825"/>
                  <a:gd name="connsiteX101" fmla="*/ 909665 w 1290665"/>
                  <a:gd name="connsiteY101" fmla="*/ 385762 h 504825"/>
                  <a:gd name="connsiteX102" fmla="*/ 912046 w 1290665"/>
                  <a:gd name="connsiteY102" fmla="*/ 392906 h 504825"/>
                  <a:gd name="connsiteX103" fmla="*/ 909665 w 1290665"/>
                  <a:gd name="connsiteY103" fmla="*/ 428625 h 504825"/>
                  <a:gd name="connsiteX104" fmla="*/ 904903 w 1290665"/>
                  <a:gd name="connsiteY104" fmla="*/ 442912 h 504825"/>
                  <a:gd name="connsiteX105" fmla="*/ 890615 w 1290665"/>
                  <a:gd name="connsiteY105" fmla="*/ 454818 h 504825"/>
                  <a:gd name="connsiteX106" fmla="*/ 885853 w 1290665"/>
                  <a:gd name="connsiteY106" fmla="*/ 461962 h 504825"/>
                  <a:gd name="connsiteX107" fmla="*/ 878709 w 1290665"/>
                  <a:gd name="connsiteY107" fmla="*/ 466725 h 504825"/>
                  <a:gd name="connsiteX108" fmla="*/ 869184 w 1290665"/>
                  <a:gd name="connsiteY108" fmla="*/ 473868 h 504825"/>
                  <a:gd name="connsiteX109" fmla="*/ 862040 w 1290665"/>
                  <a:gd name="connsiteY109" fmla="*/ 478631 h 504825"/>
                  <a:gd name="connsiteX110" fmla="*/ 847753 w 1290665"/>
                  <a:gd name="connsiteY110" fmla="*/ 483393 h 504825"/>
                  <a:gd name="connsiteX111" fmla="*/ 838228 w 1290665"/>
                  <a:gd name="connsiteY111" fmla="*/ 488156 h 504825"/>
                  <a:gd name="connsiteX112" fmla="*/ 823940 w 1290665"/>
                  <a:gd name="connsiteY112" fmla="*/ 497681 h 504825"/>
                  <a:gd name="connsiteX113" fmla="*/ 814415 w 1290665"/>
                  <a:gd name="connsiteY113" fmla="*/ 500062 h 504825"/>
                  <a:gd name="connsiteX114" fmla="*/ 797746 w 1290665"/>
                  <a:gd name="connsiteY114" fmla="*/ 504825 h 504825"/>
                  <a:gd name="connsiteX115" fmla="*/ 771553 w 1290665"/>
                  <a:gd name="connsiteY115" fmla="*/ 502443 h 504825"/>
                  <a:gd name="connsiteX116" fmla="*/ 757265 w 1290665"/>
                  <a:gd name="connsiteY116" fmla="*/ 488156 h 504825"/>
                  <a:gd name="connsiteX117" fmla="*/ 745359 w 1290665"/>
                  <a:gd name="connsiteY117" fmla="*/ 473868 h 504825"/>
                  <a:gd name="connsiteX118" fmla="*/ 738215 w 1290665"/>
                  <a:gd name="connsiteY118" fmla="*/ 466725 h 504825"/>
                  <a:gd name="connsiteX119" fmla="*/ 731071 w 1290665"/>
                  <a:gd name="connsiteY119" fmla="*/ 452437 h 504825"/>
                  <a:gd name="connsiteX120" fmla="*/ 728690 w 1290665"/>
                  <a:gd name="connsiteY120" fmla="*/ 445293 h 504825"/>
                  <a:gd name="connsiteX121" fmla="*/ 723928 w 1290665"/>
                  <a:gd name="connsiteY121" fmla="*/ 435768 h 504825"/>
                  <a:gd name="connsiteX122" fmla="*/ 716784 w 1290665"/>
                  <a:gd name="connsiteY122" fmla="*/ 421481 h 504825"/>
                  <a:gd name="connsiteX123" fmla="*/ 714403 w 1290665"/>
                  <a:gd name="connsiteY123" fmla="*/ 392906 h 504825"/>
                  <a:gd name="connsiteX124" fmla="*/ 702496 w 1290665"/>
                  <a:gd name="connsiteY124" fmla="*/ 383381 h 504825"/>
                  <a:gd name="connsiteX125" fmla="*/ 690590 w 1290665"/>
                  <a:gd name="connsiteY125" fmla="*/ 378618 h 504825"/>
                  <a:gd name="connsiteX126" fmla="*/ 683446 w 1290665"/>
                  <a:gd name="connsiteY126" fmla="*/ 381000 h 504825"/>
                  <a:gd name="connsiteX127" fmla="*/ 681065 w 1290665"/>
                  <a:gd name="connsiteY127" fmla="*/ 390525 h 504825"/>
                  <a:gd name="connsiteX128" fmla="*/ 688209 w 1290665"/>
                  <a:gd name="connsiteY128" fmla="*/ 411956 h 504825"/>
                  <a:gd name="connsiteX129" fmla="*/ 690590 w 1290665"/>
                  <a:gd name="connsiteY129" fmla="*/ 423862 h 504825"/>
                  <a:gd name="connsiteX130" fmla="*/ 692971 w 1290665"/>
                  <a:gd name="connsiteY130" fmla="*/ 431006 h 504825"/>
                  <a:gd name="connsiteX131" fmla="*/ 690590 w 1290665"/>
                  <a:gd name="connsiteY131" fmla="*/ 464343 h 504825"/>
                  <a:gd name="connsiteX132" fmla="*/ 688209 w 1290665"/>
                  <a:gd name="connsiteY132" fmla="*/ 471487 h 504825"/>
                  <a:gd name="connsiteX133" fmla="*/ 666778 w 1290665"/>
                  <a:gd name="connsiteY133" fmla="*/ 483393 h 504825"/>
                  <a:gd name="connsiteX134" fmla="*/ 659634 w 1290665"/>
                  <a:gd name="connsiteY134" fmla="*/ 488156 h 504825"/>
                  <a:gd name="connsiteX135" fmla="*/ 619153 w 1290665"/>
                  <a:gd name="connsiteY135" fmla="*/ 485775 h 504825"/>
                  <a:gd name="connsiteX136" fmla="*/ 612009 w 1290665"/>
                  <a:gd name="connsiteY136" fmla="*/ 481012 h 504825"/>
                  <a:gd name="connsiteX137" fmla="*/ 602484 w 1290665"/>
                  <a:gd name="connsiteY137" fmla="*/ 473868 h 504825"/>
                  <a:gd name="connsiteX138" fmla="*/ 588196 w 1290665"/>
                  <a:gd name="connsiteY138" fmla="*/ 461962 h 504825"/>
                  <a:gd name="connsiteX139" fmla="*/ 571528 w 1290665"/>
                  <a:gd name="connsiteY139" fmla="*/ 440531 h 504825"/>
                  <a:gd name="connsiteX140" fmla="*/ 562003 w 1290665"/>
                  <a:gd name="connsiteY140" fmla="*/ 428625 h 504825"/>
                  <a:gd name="connsiteX141" fmla="*/ 559621 w 1290665"/>
                  <a:gd name="connsiteY141" fmla="*/ 421481 h 504825"/>
                  <a:gd name="connsiteX142" fmla="*/ 552478 w 1290665"/>
                  <a:gd name="connsiteY142" fmla="*/ 414337 h 504825"/>
                  <a:gd name="connsiteX143" fmla="*/ 550096 w 1290665"/>
                  <a:gd name="connsiteY143" fmla="*/ 407193 h 504825"/>
                  <a:gd name="connsiteX144" fmla="*/ 497709 w 1290665"/>
                  <a:gd name="connsiteY144" fmla="*/ 397668 h 504825"/>
                  <a:gd name="connsiteX145" fmla="*/ 209578 w 1290665"/>
                  <a:gd name="connsiteY145" fmla="*/ 395287 h 504825"/>
                  <a:gd name="connsiteX146" fmla="*/ 188146 w 1290665"/>
                  <a:gd name="connsiteY146" fmla="*/ 392906 h 504825"/>
                  <a:gd name="connsiteX147" fmla="*/ 171478 w 1290665"/>
                  <a:gd name="connsiteY147" fmla="*/ 385762 h 504825"/>
                  <a:gd name="connsiteX148" fmla="*/ 140521 w 1290665"/>
                  <a:gd name="connsiteY148" fmla="*/ 378618 h 504825"/>
                  <a:gd name="connsiteX149" fmla="*/ 128615 w 1290665"/>
                  <a:gd name="connsiteY149" fmla="*/ 371475 h 504825"/>
                  <a:gd name="connsiteX150" fmla="*/ 119090 w 1290665"/>
                  <a:gd name="connsiteY150" fmla="*/ 369093 h 504825"/>
                  <a:gd name="connsiteX151" fmla="*/ 107184 w 1290665"/>
                  <a:gd name="connsiteY151" fmla="*/ 361950 h 504825"/>
                  <a:gd name="connsiteX152" fmla="*/ 90515 w 1290665"/>
                  <a:gd name="connsiteY152" fmla="*/ 357187 h 504825"/>
                  <a:gd name="connsiteX153" fmla="*/ 69084 w 1290665"/>
                  <a:gd name="connsiteY153" fmla="*/ 347662 h 504825"/>
                  <a:gd name="connsiteX154" fmla="*/ 61940 w 1290665"/>
                  <a:gd name="connsiteY154" fmla="*/ 345281 h 504825"/>
                  <a:gd name="connsiteX155" fmla="*/ 40509 w 1290665"/>
                  <a:gd name="connsiteY155" fmla="*/ 330993 h 504825"/>
                  <a:gd name="connsiteX156" fmla="*/ 26221 w 1290665"/>
                  <a:gd name="connsiteY156" fmla="*/ 321468 h 504825"/>
                  <a:gd name="connsiteX157" fmla="*/ 11934 w 1290665"/>
                  <a:gd name="connsiteY157" fmla="*/ 304800 h 504825"/>
                  <a:gd name="connsiteX158" fmla="*/ 9553 w 1290665"/>
                  <a:gd name="connsiteY158" fmla="*/ 297656 h 504825"/>
                  <a:gd name="connsiteX159" fmla="*/ 28 w 1290665"/>
                  <a:gd name="connsiteY159" fmla="*/ 280987 h 504825"/>
                  <a:gd name="connsiteX160" fmla="*/ 11934 w 1290665"/>
                  <a:gd name="connsiteY160" fmla="*/ 252412 h 504825"/>
                  <a:gd name="connsiteX0" fmla="*/ 11934 w 1290665"/>
                  <a:gd name="connsiteY0" fmla="*/ 252412 h 504825"/>
                  <a:gd name="connsiteX1" fmla="*/ 11934 w 1290665"/>
                  <a:gd name="connsiteY1" fmla="*/ 252412 h 504825"/>
                  <a:gd name="connsiteX2" fmla="*/ 64321 w 1290665"/>
                  <a:gd name="connsiteY2" fmla="*/ 192881 h 504825"/>
                  <a:gd name="connsiteX3" fmla="*/ 85753 w 1290665"/>
                  <a:gd name="connsiteY3" fmla="*/ 180975 h 504825"/>
                  <a:gd name="connsiteX4" fmla="*/ 138140 w 1290665"/>
                  <a:gd name="connsiteY4" fmla="*/ 152400 h 504825"/>
                  <a:gd name="connsiteX5" fmla="*/ 188146 w 1290665"/>
                  <a:gd name="connsiteY5" fmla="*/ 126206 h 504825"/>
                  <a:gd name="connsiteX6" fmla="*/ 209578 w 1290665"/>
                  <a:gd name="connsiteY6" fmla="*/ 116681 h 504825"/>
                  <a:gd name="connsiteX7" fmla="*/ 226246 w 1290665"/>
                  <a:gd name="connsiteY7" fmla="*/ 111918 h 504825"/>
                  <a:gd name="connsiteX8" fmla="*/ 233390 w 1290665"/>
                  <a:gd name="connsiteY8" fmla="*/ 107156 h 504825"/>
                  <a:gd name="connsiteX9" fmla="*/ 245296 w 1290665"/>
                  <a:gd name="connsiteY9" fmla="*/ 104775 h 504825"/>
                  <a:gd name="connsiteX10" fmla="*/ 264346 w 1290665"/>
                  <a:gd name="connsiteY10" fmla="*/ 100012 h 504825"/>
                  <a:gd name="connsiteX11" fmla="*/ 285778 w 1290665"/>
                  <a:gd name="connsiteY11" fmla="*/ 95250 h 504825"/>
                  <a:gd name="connsiteX12" fmla="*/ 331021 w 1290665"/>
                  <a:gd name="connsiteY12" fmla="*/ 90487 h 504825"/>
                  <a:gd name="connsiteX13" fmla="*/ 345309 w 1290665"/>
                  <a:gd name="connsiteY13" fmla="*/ 88106 h 504825"/>
                  <a:gd name="connsiteX14" fmla="*/ 369121 w 1290665"/>
                  <a:gd name="connsiteY14" fmla="*/ 83343 h 504825"/>
                  <a:gd name="connsiteX15" fmla="*/ 416746 w 1290665"/>
                  <a:gd name="connsiteY15" fmla="*/ 76200 h 504825"/>
                  <a:gd name="connsiteX16" fmla="*/ 526284 w 1290665"/>
                  <a:gd name="connsiteY16" fmla="*/ 78581 h 504825"/>
                  <a:gd name="connsiteX17" fmla="*/ 571528 w 1290665"/>
                  <a:gd name="connsiteY17" fmla="*/ 76200 h 504825"/>
                  <a:gd name="connsiteX18" fmla="*/ 578671 w 1290665"/>
                  <a:gd name="connsiteY18" fmla="*/ 73818 h 504825"/>
                  <a:gd name="connsiteX19" fmla="*/ 592959 w 1290665"/>
                  <a:gd name="connsiteY19" fmla="*/ 64293 h 504825"/>
                  <a:gd name="connsiteX20" fmla="*/ 600103 w 1290665"/>
                  <a:gd name="connsiteY20" fmla="*/ 59531 h 504825"/>
                  <a:gd name="connsiteX21" fmla="*/ 604865 w 1290665"/>
                  <a:gd name="connsiteY21" fmla="*/ 52387 h 504825"/>
                  <a:gd name="connsiteX22" fmla="*/ 633440 w 1290665"/>
                  <a:gd name="connsiteY22" fmla="*/ 26193 h 504825"/>
                  <a:gd name="connsiteX23" fmla="*/ 654871 w 1290665"/>
                  <a:gd name="connsiteY23" fmla="*/ 14287 h 504825"/>
                  <a:gd name="connsiteX24" fmla="*/ 671540 w 1290665"/>
                  <a:gd name="connsiteY24" fmla="*/ 9525 h 504825"/>
                  <a:gd name="connsiteX25" fmla="*/ 716784 w 1290665"/>
                  <a:gd name="connsiteY25" fmla="*/ 0 h 504825"/>
                  <a:gd name="connsiteX26" fmla="*/ 752503 w 1290665"/>
                  <a:gd name="connsiteY26" fmla="*/ 2381 h 504825"/>
                  <a:gd name="connsiteX27" fmla="*/ 759646 w 1290665"/>
                  <a:gd name="connsiteY27" fmla="*/ 7143 h 504825"/>
                  <a:gd name="connsiteX28" fmla="*/ 797746 w 1290665"/>
                  <a:gd name="connsiteY28" fmla="*/ 50006 h 504825"/>
                  <a:gd name="connsiteX29" fmla="*/ 807271 w 1290665"/>
                  <a:gd name="connsiteY29" fmla="*/ 66675 h 504825"/>
                  <a:gd name="connsiteX30" fmla="*/ 809653 w 1290665"/>
                  <a:gd name="connsiteY30" fmla="*/ 73818 h 504825"/>
                  <a:gd name="connsiteX31" fmla="*/ 819178 w 1290665"/>
                  <a:gd name="connsiteY31" fmla="*/ 97631 h 504825"/>
                  <a:gd name="connsiteX32" fmla="*/ 819178 w 1290665"/>
                  <a:gd name="connsiteY32" fmla="*/ 145256 h 504825"/>
                  <a:gd name="connsiteX33" fmla="*/ 804890 w 1290665"/>
                  <a:gd name="connsiteY33" fmla="*/ 161925 h 504825"/>
                  <a:gd name="connsiteX34" fmla="*/ 800128 w 1290665"/>
                  <a:gd name="connsiteY34" fmla="*/ 176212 h 504825"/>
                  <a:gd name="connsiteX35" fmla="*/ 797746 w 1290665"/>
                  <a:gd name="connsiteY35" fmla="*/ 183356 h 504825"/>
                  <a:gd name="connsiteX36" fmla="*/ 802509 w 1290665"/>
                  <a:gd name="connsiteY36" fmla="*/ 190500 h 504825"/>
                  <a:gd name="connsiteX37" fmla="*/ 819178 w 1290665"/>
                  <a:gd name="connsiteY37" fmla="*/ 192881 h 504825"/>
                  <a:gd name="connsiteX38" fmla="*/ 826321 w 1290665"/>
                  <a:gd name="connsiteY38" fmla="*/ 195262 h 504825"/>
                  <a:gd name="connsiteX39" fmla="*/ 869184 w 1290665"/>
                  <a:gd name="connsiteY39" fmla="*/ 192881 h 504825"/>
                  <a:gd name="connsiteX40" fmla="*/ 1090640 w 1290665"/>
                  <a:gd name="connsiteY40" fmla="*/ 190500 h 504825"/>
                  <a:gd name="connsiteX41" fmla="*/ 1104928 w 1290665"/>
                  <a:gd name="connsiteY41" fmla="*/ 185737 h 504825"/>
                  <a:gd name="connsiteX42" fmla="*/ 1135884 w 1290665"/>
                  <a:gd name="connsiteY42" fmla="*/ 178593 h 504825"/>
                  <a:gd name="connsiteX43" fmla="*/ 1150171 w 1290665"/>
                  <a:gd name="connsiteY43" fmla="*/ 173831 h 504825"/>
                  <a:gd name="connsiteX44" fmla="*/ 1169221 w 1290665"/>
                  <a:gd name="connsiteY44" fmla="*/ 166687 h 504825"/>
                  <a:gd name="connsiteX45" fmla="*/ 1176365 w 1290665"/>
                  <a:gd name="connsiteY45" fmla="*/ 161925 h 504825"/>
                  <a:gd name="connsiteX46" fmla="*/ 1197796 w 1290665"/>
                  <a:gd name="connsiteY46" fmla="*/ 154781 h 504825"/>
                  <a:gd name="connsiteX47" fmla="*/ 1204940 w 1290665"/>
                  <a:gd name="connsiteY47" fmla="*/ 152400 h 504825"/>
                  <a:gd name="connsiteX48" fmla="*/ 1226371 w 1290665"/>
                  <a:gd name="connsiteY48" fmla="*/ 145256 h 504825"/>
                  <a:gd name="connsiteX49" fmla="*/ 1238278 w 1290665"/>
                  <a:gd name="connsiteY49" fmla="*/ 140493 h 504825"/>
                  <a:gd name="connsiteX50" fmla="*/ 1245421 w 1290665"/>
                  <a:gd name="connsiteY50" fmla="*/ 138112 h 504825"/>
                  <a:gd name="connsiteX51" fmla="*/ 1252565 w 1290665"/>
                  <a:gd name="connsiteY51" fmla="*/ 133350 h 504825"/>
                  <a:gd name="connsiteX52" fmla="*/ 1266853 w 1290665"/>
                  <a:gd name="connsiteY52" fmla="*/ 128587 h 504825"/>
                  <a:gd name="connsiteX53" fmla="*/ 1281140 w 1290665"/>
                  <a:gd name="connsiteY53" fmla="*/ 121443 h 504825"/>
                  <a:gd name="connsiteX54" fmla="*/ 1290665 w 1290665"/>
                  <a:gd name="connsiteY54" fmla="*/ 123825 h 504825"/>
                  <a:gd name="connsiteX55" fmla="*/ 1288284 w 1290665"/>
                  <a:gd name="connsiteY55" fmla="*/ 138112 h 504825"/>
                  <a:gd name="connsiteX56" fmla="*/ 1283521 w 1290665"/>
                  <a:gd name="connsiteY56" fmla="*/ 157162 h 504825"/>
                  <a:gd name="connsiteX57" fmla="*/ 1278759 w 1290665"/>
                  <a:gd name="connsiteY57" fmla="*/ 164306 h 504825"/>
                  <a:gd name="connsiteX58" fmla="*/ 1266853 w 1290665"/>
                  <a:gd name="connsiteY58" fmla="*/ 180975 h 504825"/>
                  <a:gd name="connsiteX59" fmla="*/ 1264471 w 1290665"/>
                  <a:gd name="connsiteY59" fmla="*/ 188118 h 504825"/>
                  <a:gd name="connsiteX60" fmla="*/ 1254946 w 1290665"/>
                  <a:gd name="connsiteY60" fmla="*/ 202406 h 504825"/>
                  <a:gd name="connsiteX61" fmla="*/ 1247803 w 1290665"/>
                  <a:gd name="connsiteY61" fmla="*/ 216693 h 504825"/>
                  <a:gd name="connsiteX62" fmla="*/ 1245421 w 1290665"/>
                  <a:gd name="connsiteY62" fmla="*/ 223837 h 504825"/>
                  <a:gd name="connsiteX63" fmla="*/ 1240659 w 1290665"/>
                  <a:gd name="connsiteY63" fmla="*/ 230981 h 504825"/>
                  <a:gd name="connsiteX64" fmla="*/ 1238278 w 1290665"/>
                  <a:gd name="connsiteY64" fmla="*/ 238125 h 504825"/>
                  <a:gd name="connsiteX65" fmla="*/ 1228753 w 1290665"/>
                  <a:gd name="connsiteY65" fmla="*/ 254793 h 504825"/>
                  <a:gd name="connsiteX66" fmla="*/ 1223990 w 1290665"/>
                  <a:gd name="connsiteY66" fmla="*/ 276225 h 504825"/>
                  <a:gd name="connsiteX67" fmla="*/ 1228753 w 1290665"/>
                  <a:gd name="connsiteY67" fmla="*/ 302418 h 504825"/>
                  <a:gd name="connsiteX68" fmla="*/ 1235896 w 1290665"/>
                  <a:gd name="connsiteY68" fmla="*/ 323850 h 504825"/>
                  <a:gd name="connsiteX69" fmla="*/ 1238278 w 1290665"/>
                  <a:gd name="connsiteY69" fmla="*/ 333375 h 504825"/>
                  <a:gd name="connsiteX70" fmla="*/ 1245421 w 1290665"/>
                  <a:gd name="connsiteY70" fmla="*/ 340518 h 504825"/>
                  <a:gd name="connsiteX71" fmla="*/ 1247803 w 1290665"/>
                  <a:gd name="connsiteY71" fmla="*/ 347662 h 504825"/>
                  <a:gd name="connsiteX72" fmla="*/ 1250184 w 1290665"/>
                  <a:gd name="connsiteY72" fmla="*/ 357187 h 504825"/>
                  <a:gd name="connsiteX73" fmla="*/ 1259709 w 1290665"/>
                  <a:gd name="connsiteY73" fmla="*/ 376237 h 504825"/>
                  <a:gd name="connsiteX74" fmla="*/ 1266853 w 1290665"/>
                  <a:gd name="connsiteY74" fmla="*/ 400050 h 504825"/>
                  <a:gd name="connsiteX75" fmla="*/ 1269234 w 1290665"/>
                  <a:gd name="connsiteY75" fmla="*/ 407193 h 504825"/>
                  <a:gd name="connsiteX76" fmla="*/ 1271615 w 1290665"/>
                  <a:gd name="connsiteY76" fmla="*/ 414337 h 504825"/>
                  <a:gd name="connsiteX77" fmla="*/ 1269234 w 1290665"/>
                  <a:gd name="connsiteY77" fmla="*/ 431006 h 504825"/>
                  <a:gd name="connsiteX78" fmla="*/ 1221609 w 1290665"/>
                  <a:gd name="connsiteY78" fmla="*/ 426243 h 504825"/>
                  <a:gd name="connsiteX79" fmla="*/ 1212084 w 1290665"/>
                  <a:gd name="connsiteY79" fmla="*/ 421481 h 504825"/>
                  <a:gd name="connsiteX80" fmla="*/ 1197796 w 1290665"/>
                  <a:gd name="connsiteY80" fmla="*/ 419100 h 504825"/>
                  <a:gd name="connsiteX81" fmla="*/ 1178746 w 1290665"/>
                  <a:gd name="connsiteY81" fmla="*/ 411956 h 504825"/>
                  <a:gd name="connsiteX82" fmla="*/ 1171603 w 1290665"/>
                  <a:gd name="connsiteY82" fmla="*/ 407193 h 504825"/>
                  <a:gd name="connsiteX83" fmla="*/ 1145409 w 1290665"/>
                  <a:gd name="connsiteY83" fmla="*/ 397668 h 504825"/>
                  <a:gd name="connsiteX84" fmla="*/ 1131121 w 1290665"/>
                  <a:gd name="connsiteY84" fmla="*/ 395287 h 504825"/>
                  <a:gd name="connsiteX85" fmla="*/ 1121596 w 1290665"/>
                  <a:gd name="connsiteY85" fmla="*/ 390525 h 504825"/>
                  <a:gd name="connsiteX86" fmla="*/ 1109690 w 1290665"/>
                  <a:gd name="connsiteY86" fmla="*/ 388143 h 504825"/>
                  <a:gd name="connsiteX87" fmla="*/ 1100165 w 1290665"/>
                  <a:gd name="connsiteY87" fmla="*/ 385762 h 504825"/>
                  <a:gd name="connsiteX88" fmla="*/ 1088259 w 1290665"/>
                  <a:gd name="connsiteY88" fmla="*/ 381000 h 504825"/>
                  <a:gd name="connsiteX89" fmla="*/ 1078734 w 1290665"/>
                  <a:gd name="connsiteY89" fmla="*/ 378618 h 504825"/>
                  <a:gd name="connsiteX90" fmla="*/ 1071590 w 1290665"/>
                  <a:gd name="connsiteY90" fmla="*/ 376237 h 504825"/>
                  <a:gd name="connsiteX91" fmla="*/ 1062065 w 1290665"/>
                  <a:gd name="connsiteY91" fmla="*/ 373856 h 504825"/>
                  <a:gd name="connsiteX92" fmla="*/ 1047778 w 1290665"/>
                  <a:gd name="connsiteY92" fmla="*/ 369093 h 504825"/>
                  <a:gd name="connsiteX93" fmla="*/ 1038253 w 1290665"/>
                  <a:gd name="connsiteY93" fmla="*/ 366712 h 504825"/>
                  <a:gd name="connsiteX94" fmla="*/ 1023965 w 1290665"/>
                  <a:gd name="connsiteY94" fmla="*/ 361950 h 504825"/>
                  <a:gd name="connsiteX95" fmla="*/ 1012059 w 1290665"/>
                  <a:gd name="connsiteY95" fmla="*/ 359568 h 504825"/>
                  <a:gd name="connsiteX96" fmla="*/ 1004915 w 1290665"/>
                  <a:gd name="connsiteY96" fmla="*/ 357187 h 504825"/>
                  <a:gd name="connsiteX97" fmla="*/ 988246 w 1290665"/>
                  <a:gd name="connsiteY97" fmla="*/ 354806 h 504825"/>
                  <a:gd name="connsiteX98" fmla="*/ 964434 w 1290665"/>
                  <a:gd name="connsiteY98" fmla="*/ 350043 h 504825"/>
                  <a:gd name="connsiteX99" fmla="*/ 933478 w 1290665"/>
                  <a:gd name="connsiteY99" fmla="*/ 347662 h 504825"/>
                  <a:gd name="connsiteX100" fmla="*/ 909665 w 1290665"/>
                  <a:gd name="connsiteY100" fmla="*/ 385762 h 504825"/>
                  <a:gd name="connsiteX101" fmla="*/ 912046 w 1290665"/>
                  <a:gd name="connsiteY101" fmla="*/ 392906 h 504825"/>
                  <a:gd name="connsiteX102" fmla="*/ 909665 w 1290665"/>
                  <a:gd name="connsiteY102" fmla="*/ 428625 h 504825"/>
                  <a:gd name="connsiteX103" fmla="*/ 904903 w 1290665"/>
                  <a:gd name="connsiteY103" fmla="*/ 442912 h 504825"/>
                  <a:gd name="connsiteX104" fmla="*/ 890615 w 1290665"/>
                  <a:gd name="connsiteY104" fmla="*/ 454818 h 504825"/>
                  <a:gd name="connsiteX105" fmla="*/ 885853 w 1290665"/>
                  <a:gd name="connsiteY105" fmla="*/ 461962 h 504825"/>
                  <a:gd name="connsiteX106" fmla="*/ 878709 w 1290665"/>
                  <a:gd name="connsiteY106" fmla="*/ 466725 h 504825"/>
                  <a:gd name="connsiteX107" fmla="*/ 869184 w 1290665"/>
                  <a:gd name="connsiteY107" fmla="*/ 473868 h 504825"/>
                  <a:gd name="connsiteX108" fmla="*/ 862040 w 1290665"/>
                  <a:gd name="connsiteY108" fmla="*/ 478631 h 504825"/>
                  <a:gd name="connsiteX109" fmla="*/ 847753 w 1290665"/>
                  <a:gd name="connsiteY109" fmla="*/ 483393 h 504825"/>
                  <a:gd name="connsiteX110" fmla="*/ 838228 w 1290665"/>
                  <a:gd name="connsiteY110" fmla="*/ 488156 h 504825"/>
                  <a:gd name="connsiteX111" fmla="*/ 823940 w 1290665"/>
                  <a:gd name="connsiteY111" fmla="*/ 497681 h 504825"/>
                  <a:gd name="connsiteX112" fmla="*/ 814415 w 1290665"/>
                  <a:gd name="connsiteY112" fmla="*/ 500062 h 504825"/>
                  <a:gd name="connsiteX113" fmla="*/ 797746 w 1290665"/>
                  <a:gd name="connsiteY113" fmla="*/ 504825 h 504825"/>
                  <a:gd name="connsiteX114" fmla="*/ 771553 w 1290665"/>
                  <a:gd name="connsiteY114" fmla="*/ 502443 h 504825"/>
                  <a:gd name="connsiteX115" fmla="*/ 757265 w 1290665"/>
                  <a:gd name="connsiteY115" fmla="*/ 488156 h 504825"/>
                  <a:gd name="connsiteX116" fmla="*/ 745359 w 1290665"/>
                  <a:gd name="connsiteY116" fmla="*/ 473868 h 504825"/>
                  <a:gd name="connsiteX117" fmla="*/ 738215 w 1290665"/>
                  <a:gd name="connsiteY117" fmla="*/ 466725 h 504825"/>
                  <a:gd name="connsiteX118" fmla="*/ 731071 w 1290665"/>
                  <a:gd name="connsiteY118" fmla="*/ 452437 h 504825"/>
                  <a:gd name="connsiteX119" fmla="*/ 728690 w 1290665"/>
                  <a:gd name="connsiteY119" fmla="*/ 445293 h 504825"/>
                  <a:gd name="connsiteX120" fmla="*/ 723928 w 1290665"/>
                  <a:gd name="connsiteY120" fmla="*/ 435768 h 504825"/>
                  <a:gd name="connsiteX121" fmla="*/ 716784 w 1290665"/>
                  <a:gd name="connsiteY121" fmla="*/ 421481 h 504825"/>
                  <a:gd name="connsiteX122" fmla="*/ 714403 w 1290665"/>
                  <a:gd name="connsiteY122" fmla="*/ 392906 h 504825"/>
                  <a:gd name="connsiteX123" fmla="*/ 702496 w 1290665"/>
                  <a:gd name="connsiteY123" fmla="*/ 383381 h 504825"/>
                  <a:gd name="connsiteX124" fmla="*/ 690590 w 1290665"/>
                  <a:gd name="connsiteY124" fmla="*/ 378618 h 504825"/>
                  <a:gd name="connsiteX125" fmla="*/ 683446 w 1290665"/>
                  <a:gd name="connsiteY125" fmla="*/ 381000 h 504825"/>
                  <a:gd name="connsiteX126" fmla="*/ 681065 w 1290665"/>
                  <a:gd name="connsiteY126" fmla="*/ 390525 h 504825"/>
                  <a:gd name="connsiteX127" fmla="*/ 688209 w 1290665"/>
                  <a:gd name="connsiteY127" fmla="*/ 411956 h 504825"/>
                  <a:gd name="connsiteX128" fmla="*/ 690590 w 1290665"/>
                  <a:gd name="connsiteY128" fmla="*/ 423862 h 504825"/>
                  <a:gd name="connsiteX129" fmla="*/ 692971 w 1290665"/>
                  <a:gd name="connsiteY129" fmla="*/ 431006 h 504825"/>
                  <a:gd name="connsiteX130" fmla="*/ 690590 w 1290665"/>
                  <a:gd name="connsiteY130" fmla="*/ 464343 h 504825"/>
                  <a:gd name="connsiteX131" fmla="*/ 688209 w 1290665"/>
                  <a:gd name="connsiteY131" fmla="*/ 471487 h 504825"/>
                  <a:gd name="connsiteX132" fmla="*/ 666778 w 1290665"/>
                  <a:gd name="connsiteY132" fmla="*/ 483393 h 504825"/>
                  <a:gd name="connsiteX133" fmla="*/ 659634 w 1290665"/>
                  <a:gd name="connsiteY133" fmla="*/ 488156 h 504825"/>
                  <a:gd name="connsiteX134" fmla="*/ 619153 w 1290665"/>
                  <a:gd name="connsiteY134" fmla="*/ 485775 h 504825"/>
                  <a:gd name="connsiteX135" fmla="*/ 612009 w 1290665"/>
                  <a:gd name="connsiteY135" fmla="*/ 481012 h 504825"/>
                  <a:gd name="connsiteX136" fmla="*/ 602484 w 1290665"/>
                  <a:gd name="connsiteY136" fmla="*/ 473868 h 504825"/>
                  <a:gd name="connsiteX137" fmla="*/ 588196 w 1290665"/>
                  <a:gd name="connsiteY137" fmla="*/ 461962 h 504825"/>
                  <a:gd name="connsiteX138" fmla="*/ 571528 w 1290665"/>
                  <a:gd name="connsiteY138" fmla="*/ 440531 h 504825"/>
                  <a:gd name="connsiteX139" fmla="*/ 562003 w 1290665"/>
                  <a:gd name="connsiteY139" fmla="*/ 428625 h 504825"/>
                  <a:gd name="connsiteX140" fmla="*/ 559621 w 1290665"/>
                  <a:gd name="connsiteY140" fmla="*/ 421481 h 504825"/>
                  <a:gd name="connsiteX141" fmla="*/ 552478 w 1290665"/>
                  <a:gd name="connsiteY141" fmla="*/ 414337 h 504825"/>
                  <a:gd name="connsiteX142" fmla="*/ 550096 w 1290665"/>
                  <a:gd name="connsiteY142" fmla="*/ 407193 h 504825"/>
                  <a:gd name="connsiteX143" fmla="*/ 497709 w 1290665"/>
                  <a:gd name="connsiteY143" fmla="*/ 397668 h 504825"/>
                  <a:gd name="connsiteX144" fmla="*/ 209578 w 1290665"/>
                  <a:gd name="connsiteY144" fmla="*/ 395287 h 504825"/>
                  <a:gd name="connsiteX145" fmla="*/ 188146 w 1290665"/>
                  <a:gd name="connsiteY145" fmla="*/ 392906 h 504825"/>
                  <a:gd name="connsiteX146" fmla="*/ 171478 w 1290665"/>
                  <a:gd name="connsiteY146" fmla="*/ 385762 h 504825"/>
                  <a:gd name="connsiteX147" fmla="*/ 140521 w 1290665"/>
                  <a:gd name="connsiteY147" fmla="*/ 378618 h 504825"/>
                  <a:gd name="connsiteX148" fmla="*/ 128615 w 1290665"/>
                  <a:gd name="connsiteY148" fmla="*/ 371475 h 504825"/>
                  <a:gd name="connsiteX149" fmla="*/ 119090 w 1290665"/>
                  <a:gd name="connsiteY149" fmla="*/ 369093 h 504825"/>
                  <a:gd name="connsiteX150" fmla="*/ 107184 w 1290665"/>
                  <a:gd name="connsiteY150" fmla="*/ 361950 h 504825"/>
                  <a:gd name="connsiteX151" fmla="*/ 90515 w 1290665"/>
                  <a:gd name="connsiteY151" fmla="*/ 357187 h 504825"/>
                  <a:gd name="connsiteX152" fmla="*/ 69084 w 1290665"/>
                  <a:gd name="connsiteY152" fmla="*/ 347662 h 504825"/>
                  <a:gd name="connsiteX153" fmla="*/ 61940 w 1290665"/>
                  <a:gd name="connsiteY153" fmla="*/ 345281 h 504825"/>
                  <a:gd name="connsiteX154" fmla="*/ 40509 w 1290665"/>
                  <a:gd name="connsiteY154" fmla="*/ 330993 h 504825"/>
                  <a:gd name="connsiteX155" fmla="*/ 26221 w 1290665"/>
                  <a:gd name="connsiteY155" fmla="*/ 321468 h 504825"/>
                  <a:gd name="connsiteX156" fmla="*/ 11934 w 1290665"/>
                  <a:gd name="connsiteY156" fmla="*/ 304800 h 504825"/>
                  <a:gd name="connsiteX157" fmla="*/ 9553 w 1290665"/>
                  <a:gd name="connsiteY157" fmla="*/ 297656 h 504825"/>
                  <a:gd name="connsiteX158" fmla="*/ 28 w 1290665"/>
                  <a:gd name="connsiteY158" fmla="*/ 280987 h 504825"/>
                  <a:gd name="connsiteX159" fmla="*/ 11934 w 1290665"/>
                  <a:gd name="connsiteY159" fmla="*/ 252412 h 50482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604865 w 1290665"/>
                  <a:gd name="connsiteY21" fmla="*/ 54217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09653 w 1290665"/>
                  <a:gd name="connsiteY29" fmla="*/ 75648 h 506655"/>
                  <a:gd name="connsiteX30" fmla="*/ 819178 w 1290665"/>
                  <a:gd name="connsiteY30" fmla="*/ 99461 h 506655"/>
                  <a:gd name="connsiteX31" fmla="*/ 819178 w 1290665"/>
                  <a:gd name="connsiteY31" fmla="*/ 147086 h 506655"/>
                  <a:gd name="connsiteX32" fmla="*/ 804890 w 1290665"/>
                  <a:gd name="connsiteY32" fmla="*/ 163755 h 506655"/>
                  <a:gd name="connsiteX33" fmla="*/ 800128 w 1290665"/>
                  <a:gd name="connsiteY33" fmla="*/ 178042 h 506655"/>
                  <a:gd name="connsiteX34" fmla="*/ 797746 w 1290665"/>
                  <a:gd name="connsiteY34" fmla="*/ 185186 h 506655"/>
                  <a:gd name="connsiteX35" fmla="*/ 802509 w 1290665"/>
                  <a:gd name="connsiteY35" fmla="*/ 192330 h 506655"/>
                  <a:gd name="connsiteX36" fmla="*/ 819178 w 1290665"/>
                  <a:gd name="connsiteY36" fmla="*/ 194711 h 506655"/>
                  <a:gd name="connsiteX37" fmla="*/ 826321 w 1290665"/>
                  <a:gd name="connsiteY37" fmla="*/ 197092 h 506655"/>
                  <a:gd name="connsiteX38" fmla="*/ 869184 w 1290665"/>
                  <a:gd name="connsiteY38" fmla="*/ 194711 h 506655"/>
                  <a:gd name="connsiteX39" fmla="*/ 1090640 w 1290665"/>
                  <a:gd name="connsiteY39" fmla="*/ 192330 h 506655"/>
                  <a:gd name="connsiteX40" fmla="*/ 1104928 w 1290665"/>
                  <a:gd name="connsiteY40" fmla="*/ 187567 h 506655"/>
                  <a:gd name="connsiteX41" fmla="*/ 1135884 w 1290665"/>
                  <a:gd name="connsiteY41" fmla="*/ 180423 h 506655"/>
                  <a:gd name="connsiteX42" fmla="*/ 1150171 w 1290665"/>
                  <a:gd name="connsiteY42" fmla="*/ 175661 h 506655"/>
                  <a:gd name="connsiteX43" fmla="*/ 1169221 w 1290665"/>
                  <a:gd name="connsiteY43" fmla="*/ 168517 h 506655"/>
                  <a:gd name="connsiteX44" fmla="*/ 1176365 w 1290665"/>
                  <a:gd name="connsiteY44" fmla="*/ 163755 h 506655"/>
                  <a:gd name="connsiteX45" fmla="*/ 1197796 w 1290665"/>
                  <a:gd name="connsiteY45" fmla="*/ 156611 h 506655"/>
                  <a:gd name="connsiteX46" fmla="*/ 1204940 w 1290665"/>
                  <a:gd name="connsiteY46" fmla="*/ 154230 h 506655"/>
                  <a:gd name="connsiteX47" fmla="*/ 1226371 w 1290665"/>
                  <a:gd name="connsiteY47" fmla="*/ 147086 h 506655"/>
                  <a:gd name="connsiteX48" fmla="*/ 1238278 w 1290665"/>
                  <a:gd name="connsiteY48" fmla="*/ 142323 h 506655"/>
                  <a:gd name="connsiteX49" fmla="*/ 1245421 w 1290665"/>
                  <a:gd name="connsiteY49" fmla="*/ 139942 h 506655"/>
                  <a:gd name="connsiteX50" fmla="*/ 1252565 w 1290665"/>
                  <a:gd name="connsiteY50" fmla="*/ 135180 h 506655"/>
                  <a:gd name="connsiteX51" fmla="*/ 1266853 w 1290665"/>
                  <a:gd name="connsiteY51" fmla="*/ 130417 h 506655"/>
                  <a:gd name="connsiteX52" fmla="*/ 1281140 w 1290665"/>
                  <a:gd name="connsiteY52" fmla="*/ 123273 h 506655"/>
                  <a:gd name="connsiteX53" fmla="*/ 1290665 w 1290665"/>
                  <a:gd name="connsiteY53" fmla="*/ 125655 h 506655"/>
                  <a:gd name="connsiteX54" fmla="*/ 1288284 w 1290665"/>
                  <a:gd name="connsiteY54" fmla="*/ 139942 h 506655"/>
                  <a:gd name="connsiteX55" fmla="*/ 1283521 w 1290665"/>
                  <a:gd name="connsiteY55" fmla="*/ 158992 h 506655"/>
                  <a:gd name="connsiteX56" fmla="*/ 1278759 w 1290665"/>
                  <a:gd name="connsiteY56" fmla="*/ 166136 h 506655"/>
                  <a:gd name="connsiteX57" fmla="*/ 1266853 w 1290665"/>
                  <a:gd name="connsiteY57" fmla="*/ 182805 h 506655"/>
                  <a:gd name="connsiteX58" fmla="*/ 1264471 w 1290665"/>
                  <a:gd name="connsiteY58" fmla="*/ 189948 h 506655"/>
                  <a:gd name="connsiteX59" fmla="*/ 1254946 w 1290665"/>
                  <a:gd name="connsiteY59" fmla="*/ 204236 h 506655"/>
                  <a:gd name="connsiteX60" fmla="*/ 1247803 w 1290665"/>
                  <a:gd name="connsiteY60" fmla="*/ 218523 h 506655"/>
                  <a:gd name="connsiteX61" fmla="*/ 1245421 w 1290665"/>
                  <a:gd name="connsiteY61" fmla="*/ 225667 h 506655"/>
                  <a:gd name="connsiteX62" fmla="*/ 1240659 w 1290665"/>
                  <a:gd name="connsiteY62" fmla="*/ 232811 h 506655"/>
                  <a:gd name="connsiteX63" fmla="*/ 1238278 w 1290665"/>
                  <a:gd name="connsiteY63" fmla="*/ 239955 h 506655"/>
                  <a:gd name="connsiteX64" fmla="*/ 1228753 w 1290665"/>
                  <a:gd name="connsiteY64" fmla="*/ 256623 h 506655"/>
                  <a:gd name="connsiteX65" fmla="*/ 1223990 w 1290665"/>
                  <a:gd name="connsiteY65" fmla="*/ 278055 h 506655"/>
                  <a:gd name="connsiteX66" fmla="*/ 1228753 w 1290665"/>
                  <a:gd name="connsiteY66" fmla="*/ 304248 h 506655"/>
                  <a:gd name="connsiteX67" fmla="*/ 1235896 w 1290665"/>
                  <a:gd name="connsiteY67" fmla="*/ 325680 h 506655"/>
                  <a:gd name="connsiteX68" fmla="*/ 1238278 w 1290665"/>
                  <a:gd name="connsiteY68" fmla="*/ 335205 h 506655"/>
                  <a:gd name="connsiteX69" fmla="*/ 1245421 w 1290665"/>
                  <a:gd name="connsiteY69" fmla="*/ 342348 h 506655"/>
                  <a:gd name="connsiteX70" fmla="*/ 1247803 w 1290665"/>
                  <a:gd name="connsiteY70" fmla="*/ 349492 h 506655"/>
                  <a:gd name="connsiteX71" fmla="*/ 1250184 w 1290665"/>
                  <a:gd name="connsiteY71" fmla="*/ 359017 h 506655"/>
                  <a:gd name="connsiteX72" fmla="*/ 1259709 w 1290665"/>
                  <a:gd name="connsiteY72" fmla="*/ 378067 h 506655"/>
                  <a:gd name="connsiteX73" fmla="*/ 1266853 w 1290665"/>
                  <a:gd name="connsiteY73" fmla="*/ 401880 h 506655"/>
                  <a:gd name="connsiteX74" fmla="*/ 1269234 w 1290665"/>
                  <a:gd name="connsiteY74" fmla="*/ 409023 h 506655"/>
                  <a:gd name="connsiteX75" fmla="*/ 1271615 w 1290665"/>
                  <a:gd name="connsiteY75" fmla="*/ 416167 h 506655"/>
                  <a:gd name="connsiteX76" fmla="*/ 1269234 w 1290665"/>
                  <a:gd name="connsiteY76" fmla="*/ 432836 h 506655"/>
                  <a:gd name="connsiteX77" fmla="*/ 1221609 w 1290665"/>
                  <a:gd name="connsiteY77" fmla="*/ 428073 h 506655"/>
                  <a:gd name="connsiteX78" fmla="*/ 1212084 w 1290665"/>
                  <a:gd name="connsiteY78" fmla="*/ 423311 h 506655"/>
                  <a:gd name="connsiteX79" fmla="*/ 1197796 w 1290665"/>
                  <a:gd name="connsiteY79" fmla="*/ 420930 h 506655"/>
                  <a:gd name="connsiteX80" fmla="*/ 1178746 w 1290665"/>
                  <a:gd name="connsiteY80" fmla="*/ 413786 h 506655"/>
                  <a:gd name="connsiteX81" fmla="*/ 1171603 w 1290665"/>
                  <a:gd name="connsiteY81" fmla="*/ 409023 h 506655"/>
                  <a:gd name="connsiteX82" fmla="*/ 1145409 w 1290665"/>
                  <a:gd name="connsiteY82" fmla="*/ 399498 h 506655"/>
                  <a:gd name="connsiteX83" fmla="*/ 1131121 w 1290665"/>
                  <a:gd name="connsiteY83" fmla="*/ 397117 h 506655"/>
                  <a:gd name="connsiteX84" fmla="*/ 1121596 w 1290665"/>
                  <a:gd name="connsiteY84" fmla="*/ 392355 h 506655"/>
                  <a:gd name="connsiteX85" fmla="*/ 1109690 w 1290665"/>
                  <a:gd name="connsiteY85" fmla="*/ 389973 h 506655"/>
                  <a:gd name="connsiteX86" fmla="*/ 1100165 w 1290665"/>
                  <a:gd name="connsiteY86" fmla="*/ 387592 h 506655"/>
                  <a:gd name="connsiteX87" fmla="*/ 1088259 w 1290665"/>
                  <a:gd name="connsiteY87" fmla="*/ 382830 h 506655"/>
                  <a:gd name="connsiteX88" fmla="*/ 1078734 w 1290665"/>
                  <a:gd name="connsiteY88" fmla="*/ 380448 h 506655"/>
                  <a:gd name="connsiteX89" fmla="*/ 1071590 w 1290665"/>
                  <a:gd name="connsiteY89" fmla="*/ 378067 h 506655"/>
                  <a:gd name="connsiteX90" fmla="*/ 1062065 w 1290665"/>
                  <a:gd name="connsiteY90" fmla="*/ 375686 h 506655"/>
                  <a:gd name="connsiteX91" fmla="*/ 1047778 w 1290665"/>
                  <a:gd name="connsiteY91" fmla="*/ 370923 h 506655"/>
                  <a:gd name="connsiteX92" fmla="*/ 1038253 w 1290665"/>
                  <a:gd name="connsiteY92" fmla="*/ 368542 h 506655"/>
                  <a:gd name="connsiteX93" fmla="*/ 1023965 w 1290665"/>
                  <a:gd name="connsiteY93" fmla="*/ 363780 h 506655"/>
                  <a:gd name="connsiteX94" fmla="*/ 1012059 w 1290665"/>
                  <a:gd name="connsiteY94" fmla="*/ 361398 h 506655"/>
                  <a:gd name="connsiteX95" fmla="*/ 1004915 w 1290665"/>
                  <a:gd name="connsiteY95" fmla="*/ 359017 h 506655"/>
                  <a:gd name="connsiteX96" fmla="*/ 988246 w 1290665"/>
                  <a:gd name="connsiteY96" fmla="*/ 356636 h 506655"/>
                  <a:gd name="connsiteX97" fmla="*/ 964434 w 1290665"/>
                  <a:gd name="connsiteY97" fmla="*/ 351873 h 506655"/>
                  <a:gd name="connsiteX98" fmla="*/ 933478 w 1290665"/>
                  <a:gd name="connsiteY98" fmla="*/ 349492 h 506655"/>
                  <a:gd name="connsiteX99" fmla="*/ 909665 w 1290665"/>
                  <a:gd name="connsiteY99" fmla="*/ 387592 h 506655"/>
                  <a:gd name="connsiteX100" fmla="*/ 912046 w 1290665"/>
                  <a:gd name="connsiteY100" fmla="*/ 394736 h 506655"/>
                  <a:gd name="connsiteX101" fmla="*/ 909665 w 1290665"/>
                  <a:gd name="connsiteY101" fmla="*/ 430455 h 506655"/>
                  <a:gd name="connsiteX102" fmla="*/ 904903 w 1290665"/>
                  <a:gd name="connsiteY102" fmla="*/ 444742 h 506655"/>
                  <a:gd name="connsiteX103" fmla="*/ 890615 w 1290665"/>
                  <a:gd name="connsiteY103" fmla="*/ 456648 h 506655"/>
                  <a:gd name="connsiteX104" fmla="*/ 885853 w 1290665"/>
                  <a:gd name="connsiteY104" fmla="*/ 463792 h 506655"/>
                  <a:gd name="connsiteX105" fmla="*/ 878709 w 1290665"/>
                  <a:gd name="connsiteY105" fmla="*/ 468555 h 506655"/>
                  <a:gd name="connsiteX106" fmla="*/ 869184 w 1290665"/>
                  <a:gd name="connsiteY106" fmla="*/ 475698 h 506655"/>
                  <a:gd name="connsiteX107" fmla="*/ 862040 w 1290665"/>
                  <a:gd name="connsiteY107" fmla="*/ 480461 h 506655"/>
                  <a:gd name="connsiteX108" fmla="*/ 847753 w 1290665"/>
                  <a:gd name="connsiteY108" fmla="*/ 485223 h 506655"/>
                  <a:gd name="connsiteX109" fmla="*/ 838228 w 1290665"/>
                  <a:gd name="connsiteY109" fmla="*/ 489986 h 506655"/>
                  <a:gd name="connsiteX110" fmla="*/ 823940 w 1290665"/>
                  <a:gd name="connsiteY110" fmla="*/ 499511 h 506655"/>
                  <a:gd name="connsiteX111" fmla="*/ 814415 w 1290665"/>
                  <a:gd name="connsiteY111" fmla="*/ 501892 h 506655"/>
                  <a:gd name="connsiteX112" fmla="*/ 797746 w 1290665"/>
                  <a:gd name="connsiteY112" fmla="*/ 506655 h 506655"/>
                  <a:gd name="connsiteX113" fmla="*/ 771553 w 1290665"/>
                  <a:gd name="connsiteY113" fmla="*/ 504273 h 506655"/>
                  <a:gd name="connsiteX114" fmla="*/ 757265 w 1290665"/>
                  <a:gd name="connsiteY114" fmla="*/ 489986 h 506655"/>
                  <a:gd name="connsiteX115" fmla="*/ 745359 w 1290665"/>
                  <a:gd name="connsiteY115" fmla="*/ 475698 h 506655"/>
                  <a:gd name="connsiteX116" fmla="*/ 738215 w 1290665"/>
                  <a:gd name="connsiteY116" fmla="*/ 468555 h 506655"/>
                  <a:gd name="connsiteX117" fmla="*/ 731071 w 1290665"/>
                  <a:gd name="connsiteY117" fmla="*/ 454267 h 506655"/>
                  <a:gd name="connsiteX118" fmla="*/ 728690 w 1290665"/>
                  <a:gd name="connsiteY118" fmla="*/ 447123 h 506655"/>
                  <a:gd name="connsiteX119" fmla="*/ 723928 w 1290665"/>
                  <a:gd name="connsiteY119" fmla="*/ 437598 h 506655"/>
                  <a:gd name="connsiteX120" fmla="*/ 716784 w 1290665"/>
                  <a:gd name="connsiteY120" fmla="*/ 423311 h 506655"/>
                  <a:gd name="connsiteX121" fmla="*/ 714403 w 1290665"/>
                  <a:gd name="connsiteY121" fmla="*/ 394736 h 506655"/>
                  <a:gd name="connsiteX122" fmla="*/ 702496 w 1290665"/>
                  <a:gd name="connsiteY122" fmla="*/ 385211 h 506655"/>
                  <a:gd name="connsiteX123" fmla="*/ 690590 w 1290665"/>
                  <a:gd name="connsiteY123" fmla="*/ 380448 h 506655"/>
                  <a:gd name="connsiteX124" fmla="*/ 683446 w 1290665"/>
                  <a:gd name="connsiteY124" fmla="*/ 382830 h 506655"/>
                  <a:gd name="connsiteX125" fmla="*/ 681065 w 1290665"/>
                  <a:gd name="connsiteY125" fmla="*/ 392355 h 506655"/>
                  <a:gd name="connsiteX126" fmla="*/ 688209 w 1290665"/>
                  <a:gd name="connsiteY126" fmla="*/ 413786 h 506655"/>
                  <a:gd name="connsiteX127" fmla="*/ 690590 w 1290665"/>
                  <a:gd name="connsiteY127" fmla="*/ 425692 h 506655"/>
                  <a:gd name="connsiteX128" fmla="*/ 692971 w 1290665"/>
                  <a:gd name="connsiteY128" fmla="*/ 432836 h 506655"/>
                  <a:gd name="connsiteX129" fmla="*/ 690590 w 1290665"/>
                  <a:gd name="connsiteY129" fmla="*/ 466173 h 506655"/>
                  <a:gd name="connsiteX130" fmla="*/ 688209 w 1290665"/>
                  <a:gd name="connsiteY130" fmla="*/ 473317 h 506655"/>
                  <a:gd name="connsiteX131" fmla="*/ 666778 w 1290665"/>
                  <a:gd name="connsiteY131" fmla="*/ 485223 h 506655"/>
                  <a:gd name="connsiteX132" fmla="*/ 659634 w 1290665"/>
                  <a:gd name="connsiteY132" fmla="*/ 489986 h 506655"/>
                  <a:gd name="connsiteX133" fmla="*/ 619153 w 1290665"/>
                  <a:gd name="connsiteY133" fmla="*/ 487605 h 506655"/>
                  <a:gd name="connsiteX134" fmla="*/ 612009 w 1290665"/>
                  <a:gd name="connsiteY134" fmla="*/ 482842 h 506655"/>
                  <a:gd name="connsiteX135" fmla="*/ 602484 w 1290665"/>
                  <a:gd name="connsiteY135" fmla="*/ 475698 h 506655"/>
                  <a:gd name="connsiteX136" fmla="*/ 588196 w 1290665"/>
                  <a:gd name="connsiteY136" fmla="*/ 463792 h 506655"/>
                  <a:gd name="connsiteX137" fmla="*/ 571528 w 1290665"/>
                  <a:gd name="connsiteY137" fmla="*/ 442361 h 506655"/>
                  <a:gd name="connsiteX138" fmla="*/ 562003 w 1290665"/>
                  <a:gd name="connsiteY138" fmla="*/ 430455 h 506655"/>
                  <a:gd name="connsiteX139" fmla="*/ 559621 w 1290665"/>
                  <a:gd name="connsiteY139" fmla="*/ 423311 h 506655"/>
                  <a:gd name="connsiteX140" fmla="*/ 552478 w 1290665"/>
                  <a:gd name="connsiteY140" fmla="*/ 416167 h 506655"/>
                  <a:gd name="connsiteX141" fmla="*/ 550096 w 1290665"/>
                  <a:gd name="connsiteY141" fmla="*/ 409023 h 506655"/>
                  <a:gd name="connsiteX142" fmla="*/ 497709 w 1290665"/>
                  <a:gd name="connsiteY142" fmla="*/ 399498 h 506655"/>
                  <a:gd name="connsiteX143" fmla="*/ 209578 w 1290665"/>
                  <a:gd name="connsiteY143" fmla="*/ 397117 h 506655"/>
                  <a:gd name="connsiteX144" fmla="*/ 188146 w 1290665"/>
                  <a:gd name="connsiteY144" fmla="*/ 394736 h 506655"/>
                  <a:gd name="connsiteX145" fmla="*/ 171478 w 1290665"/>
                  <a:gd name="connsiteY145" fmla="*/ 387592 h 506655"/>
                  <a:gd name="connsiteX146" fmla="*/ 140521 w 1290665"/>
                  <a:gd name="connsiteY146" fmla="*/ 380448 h 506655"/>
                  <a:gd name="connsiteX147" fmla="*/ 128615 w 1290665"/>
                  <a:gd name="connsiteY147" fmla="*/ 373305 h 506655"/>
                  <a:gd name="connsiteX148" fmla="*/ 119090 w 1290665"/>
                  <a:gd name="connsiteY148" fmla="*/ 370923 h 506655"/>
                  <a:gd name="connsiteX149" fmla="*/ 107184 w 1290665"/>
                  <a:gd name="connsiteY149" fmla="*/ 363780 h 506655"/>
                  <a:gd name="connsiteX150" fmla="*/ 90515 w 1290665"/>
                  <a:gd name="connsiteY150" fmla="*/ 359017 h 506655"/>
                  <a:gd name="connsiteX151" fmla="*/ 69084 w 1290665"/>
                  <a:gd name="connsiteY151" fmla="*/ 349492 h 506655"/>
                  <a:gd name="connsiteX152" fmla="*/ 61940 w 1290665"/>
                  <a:gd name="connsiteY152" fmla="*/ 347111 h 506655"/>
                  <a:gd name="connsiteX153" fmla="*/ 40509 w 1290665"/>
                  <a:gd name="connsiteY153" fmla="*/ 332823 h 506655"/>
                  <a:gd name="connsiteX154" fmla="*/ 26221 w 1290665"/>
                  <a:gd name="connsiteY154" fmla="*/ 323298 h 506655"/>
                  <a:gd name="connsiteX155" fmla="*/ 11934 w 1290665"/>
                  <a:gd name="connsiteY155" fmla="*/ 306630 h 506655"/>
                  <a:gd name="connsiteX156" fmla="*/ 9553 w 1290665"/>
                  <a:gd name="connsiteY156" fmla="*/ 299486 h 506655"/>
                  <a:gd name="connsiteX157" fmla="*/ 28 w 1290665"/>
                  <a:gd name="connsiteY157" fmla="*/ 282817 h 506655"/>
                  <a:gd name="connsiteX158" fmla="*/ 11934 w 1290665"/>
                  <a:gd name="connsiteY158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604865 w 1290665"/>
                  <a:gd name="connsiteY21" fmla="*/ 54217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588958 w 1290665"/>
                  <a:gd name="connsiteY21" fmla="*/ 36984 h 506655"/>
                  <a:gd name="connsiteX22" fmla="*/ 633440 w 1290665"/>
                  <a:gd name="connsiteY22" fmla="*/ 28023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600103 w 1290665"/>
                  <a:gd name="connsiteY20" fmla="*/ 61361 h 506655"/>
                  <a:gd name="connsiteX21" fmla="*/ 588958 w 1290665"/>
                  <a:gd name="connsiteY21" fmla="*/ 36984 h 506655"/>
                  <a:gd name="connsiteX22" fmla="*/ 621510 w 1290665"/>
                  <a:gd name="connsiteY22" fmla="*/ 32000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92959 w 1290665"/>
                  <a:gd name="connsiteY19" fmla="*/ 66123 h 506655"/>
                  <a:gd name="connsiteX20" fmla="*/ 576243 w 1290665"/>
                  <a:gd name="connsiteY20" fmla="*/ 58710 h 506655"/>
                  <a:gd name="connsiteX21" fmla="*/ 588958 w 1290665"/>
                  <a:gd name="connsiteY21" fmla="*/ 36984 h 506655"/>
                  <a:gd name="connsiteX22" fmla="*/ 621510 w 1290665"/>
                  <a:gd name="connsiteY22" fmla="*/ 32000 h 506655"/>
                  <a:gd name="connsiteX23" fmla="*/ 654871 w 1290665"/>
                  <a:gd name="connsiteY23" fmla="*/ 16117 h 506655"/>
                  <a:gd name="connsiteX24" fmla="*/ 671540 w 1290665"/>
                  <a:gd name="connsiteY24" fmla="*/ 11355 h 506655"/>
                  <a:gd name="connsiteX25" fmla="*/ 716784 w 1290665"/>
                  <a:gd name="connsiteY25" fmla="*/ 1830 h 506655"/>
                  <a:gd name="connsiteX26" fmla="*/ 752503 w 1290665"/>
                  <a:gd name="connsiteY26" fmla="*/ 4211 h 506655"/>
                  <a:gd name="connsiteX27" fmla="*/ 797746 w 1290665"/>
                  <a:gd name="connsiteY27" fmla="*/ 51836 h 506655"/>
                  <a:gd name="connsiteX28" fmla="*/ 807271 w 1290665"/>
                  <a:gd name="connsiteY28" fmla="*/ 68505 h 506655"/>
                  <a:gd name="connsiteX29" fmla="*/ 819178 w 1290665"/>
                  <a:gd name="connsiteY29" fmla="*/ 99461 h 506655"/>
                  <a:gd name="connsiteX30" fmla="*/ 819178 w 1290665"/>
                  <a:gd name="connsiteY30" fmla="*/ 147086 h 506655"/>
                  <a:gd name="connsiteX31" fmla="*/ 804890 w 1290665"/>
                  <a:gd name="connsiteY31" fmla="*/ 163755 h 506655"/>
                  <a:gd name="connsiteX32" fmla="*/ 800128 w 1290665"/>
                  <a:gd name="connsiteY32" fmla="*/ 178042 h 506655"/>
                  <a:gd name="connsiteX33" fmla="*/ 797746 w 1290665"/>
                  <a:gd name="connsiteY33" fmla="*/ 185186 h 506655"/>
                  <a:gd name="connsiteX34" fmla="*/ 802509 w 1290665"/>
                  <a:gd name="connsiteY34" fmla="*/ 192330 h 506655"/>
                  <a:gd name="connsiteX35" fmla="*/ 819178 w 1290665"/>
                  <a:gd name="connsiteY35" fmla="*/ 194711 h 506655"/>
                  <a:gd name="connsiteX36" fmla="*/ 826321 w 1290665"/>
                  <a:gd name="connsiteY36" fmla="*/ 197092 h 506655"/>
                  <a:gd name="connsiteX37" fmla="*/ 869184 w 1290665"/>
                  <a:gd name="connsiteY37" fmla="*/ 194711 h 506655"/>
                  <a:gd name="connsiteX38" fmla="*/ 1090640 w 1290665"/>
                  <a:gd name="connsiteY38" fmla="*/ 192330 h 506655"/>
                  <a:gd name="connsiteX39" fmla="*/ 1104928 w 1290665"/>
                  <a:gd name="connsiteY39" fmla="*/ 187567 h 506655"/>
                  <a:gd name="connsiteX40" fmla="*/ 1135884 w 1290665"/>
                  <a:gd name="connsiteY40" fmla="*/ 180423 h 506655"/>
                  <a:gd name="connsiteX41" fmla="*/ 1150171 w 1290665"/>
                  <a:gd name="connsiteY41" fmla="*/ 175661 h 506655"/>
                  <a:gd name="connsiteX42" fmla="*/ 1169221 w 1290665"/>
                  <a:gd name="connsiteY42" fmla="*/ 168517 h 506655"/>
                  <a:gd name="connsiteX43" fmla="*/ 1176365 w 1290665"/>
                  <a:gd name="connsiteY43" fmla="*/ 163755 h 506655"/>
                  <a:gd name="connsiteX44" fmla="*/ 1197796 w 1290665"/>
                  <a:gd name="connsiteY44" fmla="*/ 156611 h 506655"/>
                  <a:gd name="connsiteX45" fmla="*/ 1204940 w 1290665"/>
                  <a:gd name="connsiteY45" fmla="*/ 154230 h 506655"/>
                  <a:gd name="connsiteX46" fmla="*/ 1226371 w 1290665"/>
                  <a:gd name="connsiteY46" fmla="*/ 147086 h 506655"/>
                  <a:gd name="connsiteX47" fmla="*/ 1238278 w 1290665"/>
                  <a:gd name="connsiteY47" fmla="*/ 142323 h 506655"/>
                  <a:gd name="connsiteX48" fmla="*/ 1245421 w 1290665"/>
                  <a:gd name="connsiteY48" fmla="*/ 139942 h 506655"/>
                  <a:gd name="connsiteX49" fmla="*/ 1252565 w 1290665"/>
                  <a:gd name="connsiteY49" fmla="*/ 135180 h 506655"/>
                  <a:gd name="connsiteX50" fmla="*/ 1266853 w 1290665"/>
                  <a:gd name="connsiteY50" fmla="*/ 130417 h 506655"/>
                  <a:gd name="connsiteX51" fmla="*/ 1281140 w 1290665"/>
                  <a:gd name="connsiteY51" fmla="*/ 123273 h 506655"/>
                  <a:gd name="connsiteX52" fmla="*/ 1290665 w 1290665"/>
                  <a:gd name="connsiteY52" fmla="*/ 125655 h 506655"/>
                  <a:gd name="connsiteX53" fmla="*/ 1288284 w 1290665"/>
                  <a:gd name="connsiteY53" fmla="*/ 139942 h 506655"/>
                  <a:gd name="connsiteX54" fmla="*/ 1283521 w 1290665"/>
                  <a:gd name="connsiteY54" fmla="*/ 158992 h 506655"/>
                  <a:gd name="connsiteX55" fmla="*/ 1278759 w 1290665"/>
                  <a:gd name="connsiteY55" fmla="*/ 166136 h 506655"/>
                  <a:gd name="connsiteX56" fmla="*/ 1266853 w 1290665"/>
                  <a:gd name="connsiteY56" fmla="*/ 182805 h 506655"/>
                  <a:gd name="connsiteX57" fmla="*/ 1264471 w 1290665"/>
                  <a:gd name="connsiteY57" fmla="*/ 189948 h 506655"/>
                  <a:gd name="connsiteX58" fmla="*/ 1254946 w 1290665"/>
                  <a:gd name="connsiteY58" fmla="*/ 204236 h 506655"/>
                  <a:gd name="connsiteX59" fmla="*/ 1247803 w 1290665"/>
                  <a:gd name="connsiteY59" fmla="*/ 218523 h 506655"/>
                  <a:gd name="connsiteX60" fmla="*/ 1245421 w 1290665"/>
                  <a:gd name="connsiteY60" fmla="*/ 225667 h 506655"/>
                  <a:gd name="connsiteX61" fmla="*/ 1240659 w 1290665"/>
                  <a:gd name="connsiteY61" fmla="*/ 232811 h 506655"/>
                  <a:gd name="connsiteX62" fmla="*/ 1238278 w 1290665"/>
                  <a:gd name="connsiteY62" fmla="*/ 239955 h 506655"/>
                  <a:gd name="connsiteX63" fmla="*/ 1228753 w 1290665"/>
                  <a:gd name="connsiteY63" fmla="*/ 256623 h 506655"/>
                  <a:gd name="connsiteX64" fmla="*/ 1223990 w 1290665"/>
                  <a:gd name="connsiteY64" fmla="*/ 278055 h 506655"/>
                  <a:gd name="connsiteX65" fmla="*/ 1228753 w 1290665"/>
                  <a:gd name="connsiteY65" fmla="*/ 304248 h 506655"/>
                  <a:gd name="connsiteX66" fmla="*/ 1235896 w 1290665"/>
                  <a:gd name="connsiteY66" fmla="*/ 325680 h 506655"/>
                  <a:gd name="connsiteX67" fmla="*/ 1238278 w 1290665"/>
                  <a:gd name="connsiteY67" fmla="*/ 335205 h 506655"/>
                  <a:gd name="connsiteX68" fmla="*/ 1245421 w 1290665"/>
                  <a:gd name="connsiteY68" fmla="*/ 342348 h 506655"/>
                  <a:gd name="connsiteX69" fmla="*/ 1247803 w 1290665"/>
                  <a:gd name="connsiteY69" fmla="*/ 349492 h 506655"/>
                  <a:gd name="connsiteX70" fmla="*/ 1250184 w 1290665"/>
                  <a:gd name="connsiteY70" fmla="*/ 359017 h 506655"/>
                  <a:gd name="connsiteX71" fmla="*/ 1259709 w 1290665"/>
                  <a:gd name="connsiteY71" fmla="*/ 378067 h 506655"/>
                  <a:gd name="connsiteX72" fmla="*/ 1266853 w 1290665"/>
                  <a:gd name="connsiteY72" fmla="*/ 401880 h 506655"/>
                  <a:gd name="connsiteX73" fmla="*/ 1269234 w 1290665"/>
                  <a:gd name="connsiteY73" fmla="*/ 409023 h 506655"/>
                  <a:gd name="connsiteX74" fmla="*/ 1271615 w 1290665"/>
                  <a:gd name="connsiteY74" fmla="*/ 416167 h 506655"/>
                  <a:gd name="connsiteX75" fmla="*/ 1269234 w 1290665"/>
                  <a:gd name="connsiteY75" fmla="*/ 432836 h 506655"/>
                  <a:gd name="connsiteX76" fmla="*/ 1221609 w 1290665"/>
                  <a:gd name="connsiteY76" fmla="*/ 428073 h 506655"/>
                  <a:gd name="connsiteX77" fmla="*/ 1212084 w 1290665"/>
                  <a:gd name="connsiteY77" fmla="*/ 423311 h 506655"/>
                  <a:gd name="connsiteX78" fmla="*/ 1197796 w 1290665"/>
                  <a:gd name="connsiteY78" fmla="*/ 420930 h 506655"/>
                  <a:gd name="connsiteX79" fmla="*/ 1178746 w 1290665"/>
                  <a:gd name="connsiteY79" fmla="*/ 413786 h 506655"/>
                  <a:gd name="connsiteX80" fmla="*/ 1171603 w 1290665"/>
                  <a:gd name="connsiteY80" fmla="*/ 409023 h 506655"/>
                  <a:gd name="connsiteX81" fmla="*/ 1145409 w 1290665"/>
                  <a:gd name="connsiteY81" fmla="*/ 399498 h 506655"/>
                  <a:gd name="connsiteX82" fmla="*/ 1131121 w 1290665"/>
                  <a:gd name="connsiteY82" fmla="*/ 397117 h 506655"/>
                  <a:gd name="connsiteX83" fmla="*/ 1121596 w 1290665"/>
                  <a:gd name="connsiteY83" fmla="*/ 392355 h 506655"/>
                  <a:gd name="connsiteX84" fmla="*/ 1109690 w 1290665"/>
                  <a:gd name="connsiteY84" fmla="*/ 389973 h 506655"/>
                  <a:gd name="connsiteX85" fmla="*/ 1100165 w 1290665"/>
                  <a:gd name="connsiteY85" fmla="*/ 387592 h 506655"/>
                  <a:gd name="connsiteX86" fmla="*/ 1088259 w 1290665"/>
                  <a:gd name="connsiteY86" fmla="*/ 382830 h 506655"/>
                  <a:gd name="connsiteX87" fmla="*/ 1078734 w 1290665"/>
                  <a:gd name="connsiteY87" fmla="*/ 380448 h 506655"/>
                  <a:gd name="connsiteX88" fmla="*/ 1071590 w 1290665"/>
                  <a:gd name="connsiteY88" fmla="*/ 378067 h 506655"/>
                  <a:gd name="connsiteX89" fmla="*/ 1062065 w 1290665"/>
                  <a:gd name="connsiteY89" fmla="*/ 375686 h 506655"/>
                  <a:gd name="connsiteX90" fmla="*/ 1047778 w 1290665"/>
                  <a:gd name="connsiteY90" fmla="*/ 370923 h 506655"/>
                  <a:gd name="connsiteX91" fmla="*/ 1038253 w 1290665"/>
                  <a:gd name="connsiteY91" fmla="*/ 368542 h 506655"/>
                  <a:gd name="connsiteX92" fmla="*/ 1023965 w 1290665"/>
                  <a:gd name="connsiteY92" fmla="*/ 363780 h 506655"/>
                  <a:gd name="connsiteX93" fmla="*/ 1012059 w 1290665"/>
                  <a:gd name="connsiteY93" fmla="*/ 361398 h 506655"/>
                  <a:gd name="connsiteX94" fmla="*/ 1004915 w 1290665"/>
                  <a:gd name="connsiteY94" fmla="*/ 359017 h 506655"/>
                  <a:gd name="connsiteX95" fmla="*/ 988246 w 1290665"/>
                  <a:gd name="connsiteY95" fmla="*/ 356636 h 506655"/>
                  <a:gd name="connsiteX96" fmla="*/ 964434 w 1290665"/>
                  <a:gd name="connsiteY96" fmla="*/ 351873 h 506655"/>
                  <a:gd name="connsiteX97" fmla="*/ 933478 w 1290665"/>
                  <a:gd name="connsiteY97" fmla="*/ 349492 h 506655"/>
                  <a:gd name="connsiteX98" fmla="*/ 909665 w 1290665"/>
                  <a:gd name="connsiteY98" fmla="*/ 387592 h 506655"/>
                  <a:gd name="connsiteX99" fmla="*/ 912046 w 1290665"/>
                  <a:gd name="connsiteY99" fmla="*/ 394736 h 506655"/>
                  <a:gd name="connsiteX100" fmla="*/ 909665 w 1290665"/>
                  <a:gd name="connsiteY100" fmla="*/ 430455 h 506655"/>
                  <a:gd name="connsiteX101" fmla="*/ 904903 w 1290665"/>
                  <a:gd name="connsiteY101" fmla="*/ 444742 h 506655"/>
                  <a:gd name="connsiteX102" fmla="*/ 890615 w 1290665"/>
                  <a:gd name="connsiteY102" fmla="*/ 456648 h 506655"/>
                  <a:gd name="connsiteX103" fmla="*/ 885853 w 1290665"/>
                  <a:gd name="connsiteY103" fmla="*/ 463792 h 506655"/>
                  <a:gd name="connsiteX104" fmla="*/ 878709 w 1290665"/>
                  <a:gd name="connsiteY104" fmla="*/ 468555 h 506655"/>
                  <a:gd name="connsiteX105" fmla="*/ 869184 w 1290665"/>
                  <a:gd name="connsiteY105" fmla="*/ 475698 h 506655"/>
                  <a:gd name="connsiteX106" fmla="*/ 862040 w 1290665"/>
                  <a:gd name="connsiteY106" fmla="*/ 480461 h 506655"/>
                  <a:gd name="connsiteX107" fmla="*/ 847753 w 1290665"/>
                  <a:gd name="connsiteY107" fmla="*/ 485223 h 506655"/>
                  <a:gd name="connsiteX108" fmla="*/ 838228 w 1290665"/>
                  <a:gd name="connsiteY108" fmla="*/ 489986 h 506655"/>
                  <a:gd name="connsiteX109" fmla="*/ 823940 w 1290665"/>
                  <a:gd name="connsiteY109" fmla="*/ 499511 h 506655"/>
                  <a:gd name="connsiteX110" fmla="*/ 814415 w 1290665"/>
                  <a:gd name="connsiteY110" fmla="*/ 501892 h 506655"/>
                  <a:gd name="connsiteX111" fmla="*/ 797746 w 1290665"/>
                  <a:gd name="connsiteY111" fmla="*/ 506655 h 506655"/>
                  <a:gd name="connsiteX112" fmla="*/ 771553 w 1290665"/>
                  <a:gd name="connsiteY112" fmla="*/ 504273 h 506655"/>
                  <a:gd name="connsiteX113" fmla="*/ 757265 w 1290665"/>
                  <a:gd name="connsiteY113" fmla="*/ 489986 h 506655"/>
                  <a:gd name="connsiteX114" fmla="*/ 745359 w 1290665"/>
                  <a:gd name="connsiteY114" fmla="*/ 475698 h 506655"/>
                  <a:gd name="connsiteX115" fmla="*/ 738215 w 1290665"/>
                  <a:gd name="connsiteY115" fmla="*/ 468555 h 506655"/>
                  <a:gd name="connsiteX116" fmla="*/ 731071 w 1290665"/>
                  <a:gd name="connsiteY116" fmla="*/ 454267 h 506655"/>
                  <a:gd name="connsiteX117" fmla="*/ 728690 w 1290665"/>
                  <a:gd name="connsiteY117" fmla="*/ 447123 h 506655"/>
                  <a:gd name="connsiteX118" fmla="*/ 723928 w 1290665"/>
                  <a:gd name="connsiteY118" fmla="*/ 437598 h 506655"/>
                  <a:gd name="connsiteX119" fmla="*/ 716784 w 1290665"/>
                  <a:gd name="connsiteY119" fmla="*/ 423311 h 506655"/>
                  <a:gd name="connsiteX120" fmla="*/ 714403 w 1290665"/>
                  <a:gd name="connsiteY120" fmla="*/ 394736 h 506655"/>
                  <a:gd name="connsiteX121" fmla="*/ 702496 w 1290665"/>
                  <a:gd name="connsiteY121" fmla="*/ 385211 h 506655"/>
                  <a:gd name="connsiteX122" fmla="*/ 690590 w 1290665"/>
                  <a:gd name="connsiteY122" fmla="*/ 380448 h 506655"/>
                  <a:gd name="connsiteX123" fmla="*/ 683446 w 1290665"/>
                  <a:gd name="connsiteY123" fmla="*/ 382830 h 506655"/>
                  <a:gd name="connsiteX124" fmla="*/ 681065 w 1290665"/>
                  <a:gd name="connsiteY124" fmla="*/ 392355 h 506655"/>
                  <a:gd name="connsiteX125" fmla="*/ 688209 w 1290665"/>
                  <a:gd name="connsiteY125" fmla="*/ 413786 h 506655"/>
                  <a:gd name="connsiteX126" fmla="*/ 690590 w 1290665"/>
                  <a:gd name="connsiteY126" fmla="*/ 425692 h 506655"/>
                  <a:gd name="connsiteX127" fmla="*/ 692971 w 1290665"/>
                  <a:gd name="connsiteY127" fmla="*/ 432836 h 506655"/>
                  <a:gd name="connsiteX128" fmla="*/ 690590 w 1290665"/>
                  <a:gd name="connsiteY128" fmla="*/ 466173 h 506655"/>
                  <a:gd name="connsiteX129" fmla="*/ 688209 w 1290665"/>
                  <a:gd name="connsiteY129" fmla="*/ 473317 h 506655"/>
                  <a:gd name="connsiteX130" fmla="*/ 666778 w 1290665"/>
                  <a:gd name="connsiteY130" fmla="*/ 485223 h 506655"/>
                  <a:gd name="connsiteX131" fmla="*/ 659634 w 1290665"/>
                  <a:gd name="connsiteY131" fmla="*/ 489986 h 506655"/>
                  <a:gd name="connsiteX132" fmla="*/ 619153 w 1290665"/>
                  <a:gd name="connsiteY132" fmla="*/ 487605 h 506655"/>
                  <a:gd name="connsiteX133" fmla="*/ 612009 w 1290665"/>
                  <a:gd name="connsiteY133" fmla="*/ 482842 h 506655"/>
                  <a:gd name="connsiteX134" fmla="*/ 602484 w 1290665"/>
                  <a:gd name="connsiteY134" fmla="*/ 475698 h 506655"/>
                  <a:gd name="connsiteX135" fmla="*/ 588196 w 1290665"/>
                  <a:gd name="connsiteY135" fmla="*/ 463792 h 506655"/>
                  <a:gd name="connsiteX136" fmla="*/ 571528 w 1290665"/>
                  <a:gd name="connsiteY136" fmla="*/ 442361 h 506655"/>
                  <a:gd name="connsiteX137" fmla="*/ 562003 w 1290665"/>
                  <a:gd name="connsiteY137" fmla="*/ 430455 h 506655"/>
                  <a:gd name="connsiteX138" fmla="*/ 559621 w 1290665"/>
                  <a:gd name="connsiteY138" fmla="*/ 423311 h 506655"/>
                  <a:gd name="connsiteX139" fmla="*/ 552478 w 1290665"/>
                  <a:gd name="connsiteY139" fmla="*/ 416167 h 506655"/>
                  <a:gd name="connsiteX140" fmla="*/ 550096 w 1290665"/>
                  <a:gd name="connsiteY140" fmla="*/ 409023 h 506655"/>
                  <a:gd name="connsiteX141" fmla="*/ 497709 w 1290665"/>
                  <a:gd name="connsiteY141" fmla="*/ 399498 h 506655"/>
                  <a:gd name="connsiteX142" fmla="*/ 209578 w 1290665"/>
                  <a:gd name="connsiteY142" fmla="*/ 397117 h 506655"/>
                  <a:gd name="connsiteX143" fmla="*/ 188146 w 1290665"/>
                  <a:gd name="connsiteY143" fmla="*/ 394736 h 506655"/>
                  <a:gd name="connsiteX144" fmla="*/ 171478 w 1290665"/>
                  <a:gd name="connsiteY144" fmla="*/ 387592 h 506655"/>
                  <a:gd name="connsiteX145" fmla="*/ 140521 w 1290665"/>
                  <a:gd name="connsiteY145" fmla="*/ 380448 h 506655"/>
                  <a:gd name="connsiteX146" fmla="*/ 128615 w 1290665"/>
                  <a:gd name="connsiteY146" fmla="*/ 373305 h 506655"/>
                  <a:gd name="connsiteX147" fmla="*/ 119090 w 1290665"/>
                  <a:gd name="connsiteY147" fmla="*/ 370923 h 506655"/>
                  <a:gd name="connsiteX148" fmla="*/ 107184 w 1290665"/>
                  <a:gd name="connsiteY148" fmla="*/ 363780 h 506655"/>
                  <a:gd name="connsiteX149" fmla="*/ 90515 w 1290665"/>
                  <a:gd name="connsiteY149" fmla="*/ 359017 h 506655"/>
                  <a:gd name="connsiteX150" fmla="*/ 69084 w 1290665"/>
                  <a:gd name="connsiteY150" fmla="*/ 349492 h 506655"/>
                  <a:gd name="connsiteX151" fmla="*/ 61940 w 1290665"/>
                  <a:gd name="connsiteY151" fmla="*/ 347111 h 506655"/>
                  <a:gd name="connsiteX152" fmla="*/ 40509 w 1290665"/>
                  <a:gd name="connsiteY152" fmla="*/ 332823 h 506655"/>
                  <a:gd name="connsiteX153" fmla="*/ 26221 w 1290665"/>
                  <a:gd name="connsiteY153" fmla="*/ 323298 h 506655"/>
                  <a:gd name="connsiteX154" fmla="*/ 11934 w 1290665"/>
                  <a:gd name="connsiteY154" fmla="*/ 306630 h 506655"/>
                  <a:gd name="connsiteX155" fmla="*/ 9553 w 1290665"/>
                  <a:gd name="connsiteY155" fmla="*/ 299486 h 506655"/>
                  <a:gd name="connsiteX156" fmla="*/ 28 w 1290665"/>
                  <a:gd name="connsiteY156" fmla="*/ 282817 h 506655"/>
                  <a:gd name="connsiteX157" fmla="*/ 11934 w 1290665"/>
                  <a:gd name="connsiteY157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8671 w 1290665"/>
                  <a:gd name="connsiteY18" fmla="*/ 75648 h 506655"/>
                  <a:gd name="connsiteX19" fmla="*/ 576243 w 1290665"/>
                  <a:gd name="connsiteY19" fmla="*/ 58710 h 506655"/>
                  <a:gd name="connsiteX20" fmla="*/ 588958 w 1290665"/>
                  <a:gd name="connsiteY20" fmla="*/ 36984 h 506655"/>
                  <a:gd name="connsiteX21" fmla="*/ 621510 w 1290665"/>
                  <a:gd name="connsiteY21" fmla="*/ 32000 h 506655"/>
                  <a:gd name="connsiteX22" fmla="*/ 654871 w 1290665"/>
                  <a:gd name="connsiteY22" fmla="*/ 16117 h 506655"/>
                  <a:gd name="connsiteX23" fmla="*/ 671540 w 1290665"/>
                  <a:gd name="connsiteY23" fmla="*/ 11355 h 506655"/>
                  <a:gd name="connsiteX24" fmla="*/ 716784 w 1290665"/>
                  <a:gd name="connsiteY24" fmla="*/ 1830 h 506655"/>
                  <a:gd name="connsiteX25" fmla="*/ 752503 w 1290665"/>
                  <a:gd name="connsiteY25" fmla="*/ 4211 h 506655"/>
                  <a:gd name="connsiteX26" fmla="*/ 797746 w 1290665"/>
                  <a:gd name="connsiteY26" fmla="*/ 51836 h 506655"/>
                  <a:gd name="connsiteX27" fmla="*/ 807271 w 1290665"/>
                  <a:gd name="connsiteY27" fmla="*/ 68505 h 506655"/>
                  <a:gd name="connsiteX28" fmla="*/ 819178 w 1290665"/>
                  <a:gd name="connsiteY28" fmla="*/ 99461 h 506655"/>
                  <a:gd name="connsiteX29" fmla="*/ 819178 w 1290665"/>
                  <a:gd name="connsiteY29" fmla="*/ 147086 h 506655"/>
                  <a:gd name="connsiteX30" fmla="*/ 804890 w 1290665"/>
                  <a:gd name="connsiteY30" fmla="*/ 163755 h 506655"/>
                  <a:gd name="connsiteX31" fmla="*/ 800128 w 1290665"/>
                  <a:gd name="connsiteY31" fmla="*/ 178042 h 506655"/>
                  <a:gd name="connsiteX32" fmla="*/ 797746 w 1290665"/>
                  <a:gd name="connsiteY32" fmla="*/ 185186 h 506655"/>
                  <a:gd name="connsiteX33" fmla="*/ 802509 w 1290665"/>
                  <a:gd name="connsiteY33" fmla="*/ 192330 h 506655"/>
                  <a:gd name="connsiteX34" fmla="*/ 819178 w 1290665"/>
                  <a:gd name="connsiteY34" fmla="*/ 194711 h 506655"/>
                  <a:gd name="connsiteX35" fmla="*/ 826321 w 1290665"/>
                  <a:gd name="connsiteY35" fmla="*/ 197092 h 506655"/>
                  <a:gd name="connsiteX36" fmla="*/ 869184 w 1290665"/>
                  <a:gd name="connsiteY36" fmla="*/ 194711 h 506655"/>
                  <a:gd name="connsiteX37" fmla="*/ 1090640 w 1290665"/>
                  <a:gd name="connsiteY37" fmla="*/ 192330 h 506655"/>
                  <a:gd name="connsiteX38" fmla="*/ 1104928 w 1290665"/>
                  <a:gd name="connsiteY38" fmla="*/ 187567 h 506655"/>
                  <a:gd name="connsiteX39" fmla="*/ 1135884 w 1290665"/>
                  <a:gd name="connsiteY39" fmla="*/ 180423 h 506655"/>
                  <a:gd name="connsiteX40" fmla="*/ 1150171 w 1290665"/>
                  <a:gd name="connsiteY40" fmla="*/ 175661 h 506655"/>
                  <a:gd name="connsiteX41" fmla="*/ 1169221 w 1290665"/>
                  <a:gd name="connsiteY41" fmla="*/ 168517 h 506655"/>
                  <a:gd name="connsiteX42" fmla="*/ 1176365 w 1290665"/>
                  <a:gd name="connsiteY42" fmla="*/ 163755 h 506655"/>
                  <a:gd name="connsiteX43" fmla="*/ 1197796 w 1290665"/>
                  <a:gd name="connsiteY43" fmla="*/ 156611 h 506655"/>
                  <a:gd name="connsiteX44" fmla="*/ 1204940 w 1290665"/>
                  <a:gd name="connsiteY44" fmla="*/ 154230 h 506655"/>
                  <a:gd name="connsiteX45" fmla="*/ 1226371 w 1290665"/>
                  <a:gd name="connsiteY45" fmla="*/ 147086 h 506655"/>
                  <a:gd name="connsiteX46" fmla="*/ 1238278 w 1290665"/>
                  <a:gd name="connsiteY46" fmla="*/ 142323 h 506655"/>
                  <a:gd name="connsiteX47" fmla="*/ 1245421 w 1290665"/>
                  <a:gd name="connsiteY47" fmla="*/ 139942 h 506655"/>
                  <a:gd name="connsiteX48" fmla="*/ 1252565 w 1290665"/>
                  <a:gd name="connsiteY48" fmla="*/ 135180 h 506655"/>
                  <a:gd name="connsiteX49" fmla="*/ 1266853 w 1290665"/>
                  <a:gd name="connsiteY49" fmla="*/ 130417 h 506655"/>
                  <a:gd name="connsiteX50" fmla="*/ 1281140 w 1290665"/>
                  <a:gd name="connsiteY50" fmla="*/ 123273 h 506655"/>
                  <a:gd name="connsiteX51" fmla="*/ 1290665 w 1290665"/>
                  <a:gd name="connsiteY51" fmla="*/ 125655 h 506655"/>
                  <a:gd name="connsiteX52" fmla="*/ 1288284 w 1290665"/>
                  <a:gd name="connsiteY52" fmla="*/ 139942 h 506655"/>
                  <a:gd name="connsiteX53" fmla="*/ 1283521 w 1290665"/>
                  <a:gd name="connsiteY53" fmla="*/ 158992 h 506655"/>
                  <a:gd name="connsiteX54" fmla="*/ 1278759 w 1290665"/>
                  <a:gd name="connsiteY54" fmla="*/ 166136 h 506655"/>
                  <a:gd name="connsiteX55" fmla="*/ 1266853 w 1290665"/>
                  <a:gd name="connsiteY55" fmla="*/ 182805 h 506655"/>
                  <a:gd name="connsiteX56" fmla="*/ 1264471 w 1290665"/>
                  <a:gd name="connsiteY56" fmla="*/ 189948 h 506655"/>
                  <a:gd name="connsiteX57" fmla="*/ 1254946 w 1290665"/>
                  <a:gd name="connsiteY57" fmla="*/ 204236 h 506655"/>
                  <a:gd name="connsiteX58" fmla="*/ 1247803 w 1290665"/>
                  <a:gd name="connsiteY58" fmla="*/ 218523 h 506655"/>
                  <a:gd name="connsiteX59" fmla="*/ 1245421 w 1290665"/>
                  <a:gd name="connsiteY59" fmla="*/ 225667 h 506655"/>
                  <a:gd name="connsiteX60" fmla="*/ 1240659 w 1290665"/>
                  <a:gd name="connsiteY60" fmla="*/ 232811 h 506655"/>
                  <a:gd name="connsiteX61" fmla="*/ 1238278 w 1290665"/>
                  <a:gd name="connsiteY61" fmla="*/ 239955 h 506655"/>
                  <a:gd name="connsiteX62" fmla="*/ 1228753 w 1290665"/>
                  <a:gd name="connsiteY62" fmla="*/ 256623 h 506655"/>
                  <a:gd name="connsiteX63" fmla="*/ 1223990 w 1290665"/>
                  <a:gd name="connsiteY63" fmla="*/ 278055 h 506655"/>
                  <a:gd name="connsiteX64" fmla="*/ 1228753 w 1290665"/>
                  <a:gd name="connsiteY64" fmla="*/ 304248 h 506655"/>
                  <a:gd name="connsiteX65" fmla="*/ 1235896 w 1290665"/>
                  <a:gd name="connsiteY65" fmla="*/ 325680 h 506655"/>
                  <a:gd name="connsiteX66" fmla="*/ 1238278 w 1290665"/>
                  <a:gd name="connsiteY66" fmla="*/ 335205 h 506655"/>
                  <a:gd name="connsiteX67" fmla="*/ 1245421 w 1290665"/>
                  <a:gd name="connsiteY67" fmla="*/ 342348 h 506655"/>
                  <a:gd name="connsiteX68" fmla="*/ 1247803 w 1290665"/>
                  <a:gd name="connsiteY68" fmla="*/ 349492 h 506655"/>
                  <a:gd name="connsiteX69" fmla="*/ 1250184 w 1290665"/>
                  <a:gd name="connsiteY69" fmla="*/ 359017 h 506655"/>
                  <a:gd name="connsiteX70" fmla="*/ 1259709 w 1290665"/>
                  <a:gd name="connsiteY70" fmla="*/ 378067 h 506655"/>
                  <a:gd name="connsiteX71" fmla="*/ 1266853 w 1290665"/>
                  <a:gd name="connsiteY71" fmla="*/ 401880 h 506655"/>
                  <a:gd name="connsiteX72" fmla="*/ 1269234 w 1290665"/>
                  <a:gd name="connsiteY72" fmla="*/ 409023 h 506655"/>
                  <a:gd name="connsiteX73" fmla="*/ 1271615 w 1290665"/>
                  <a:gd name="connsiteY73" fmla="*/ 416167 h 506655"/>
                  <a:gd name="connsiteX74" fmla="*/ 1269234 w 1290665"/>
                  <a:gd name="connsiteY74" fmla="*/ 432836 h 506655"/>
                  <a:gd name="connsiteX75" fmla="*/ 1221609 w 1290665"/>
                  <a:gd name="connsiteY75" fmla="*/ 428073 h 506655"/>
                  <a:gd name="connsiteX76" fmla="*/ 1212084 w 1290665"/>
                  <a:gd name="connsiteY76" fmla="*/ 423311 h 506655"/>
                  <a:gd name="connsiteX77" fmla="*/ 1197796 w 1290665"/>
                  <a:gd name="connsiteY77" fmla="*/ 420930 h 506655"/>
                  <a:gd name="connsiteX78" fmla="*/ 1178746 w 1290665"/>
                  <a:gd name="connsiteY78" fmla="*/ 413786 h 506655"/>
                  <a:gd name="connsiteX79" fmla="*/ 1171603 w 1290665"/>
                  <a:gd name="connsiteY79" fmla="*/ 409023 h 506655"/>
                  <a:gd name="connsiteX80" fmla="*/ 1145409 w 1290665"/>
                  <a:gd name="connsiteY80" fmla="*/ 399498 h 506655"/>
                  <a:gd name="connsiteX81" fmla="*/ 1131121 w 1290665"/>
                  <a:gd name="connsiteY81" fmla="*/ 397117 h 506655"/>
                  <a:gd name="connsiteX82" fmla="*/ 1121596 w 1290665"/>
                  <a:gd name="connsiteY82" fmla="*/ 392355 h 506655"/>
                  <a:gd name="connsiteX83" fmla="*/ 1109690 w 1290665"/>
                  <a:gd name="connsiteY83" fmla="*/ 389973 h 506655"/>
                  <a:gd name="connsiteX84" fmla="*/ 1100165 w 1290665"/>
                  <a:gd name="connsiteY84" fmla="*/ 387592 h 506655"/>
                  <a:gd name="connsiteX85" fmla="*/ 1088259 w 1290665"/>
                  <a:gd name="connsiteY85" fmla="*/ 382830 h 506655"/>
                  <a:gd name="connsiteX86" fmla="*/ 1078734 w 1290665"/>
                  <a:gd name="connsiteY86" fmla="*/ 380448 h 506655"/>
                  <a:gd name="connsiteX87" fmla="*/ 1071590 w 1290665"/>
                  <a:gd name="connsiteY87" fmla="*/ 378067 h 506655"/>
                  <a:gd name="connsiteX88" fmla="*/ 1062065 w 1290665"/>
                  <a:gd name="connsiteY88" fmla="*/ 375686 h 506655"/>
                  <a:gd name="connsiteX89" fmla="*/ 1047778 w 1290665"/>
                  <a:gd name="connsiteY89" fmla="*/ 370923 h 506655"/>
                  <a:gd name="connsiteX90" fmla="*/ 1038253 w 1290665"/>
                  <a:gd name="connsiteY90" fmla="*/ 368542 h 506655"/>
                  <a:gd name="connsiteX91" fmla="*/ 1023965 w 1290665"/>
                  <a:gd name="connsiteY91" fmla="*/ 363780 h 506655"/>
                  <a:gd name="connsiteX92" fmla="*/ 1012059 w 1290665"/>
                  <a:gd name="connsiteY92" fmla="*/ 361398 h 506655"/>
                  <a:gd name="connsiteX93" fmla="*/ 1004915 w 1290665"/>
                  <a:gd name="connsiteY93" fmla="*/ 359017 h 506655"/>
                  <a:gd name="connsiteX94" fmla="*/ 988246 w 1290665"/>
                  <a:gd name="connsiteY94" fmla="*/ 356636 h 506655"/>
                  <a:gd name="connsiteX95" fmla="*/ 964434 w 1290665"/>
                  <a:gd name="connsiteY95" fmla="*/ 351873 h 506655"/>
                  <a:gd name="connsiteX96" fmla="*/ 933478 w 1290665"/>
                  <a:gd name="connsiteY96" fmla="*/ 349492 h 506655"/>
                  <a:gd name="connsiteX97" fmla="*/ 909665 w 1290665"/>
                  <a:gd name="connsiteY97" fmla="*/ 387592 h 506655"/>
                  <a:gd name="connsiteX98" fmla="*/ 912046 w 1290665"/>
                  <a:gd name="connsiteY98" fmla="*/ 394736 h 506655"/>
                  <a:gd name="connsiteX99" fmla="*/ 909665 w 1290665"/>
                  <a:gd name="connsiteY99" fmla="*/ 430455 h 506655"/>
                  <a:gd name="connsiteX100" fmla="*/ 904903 w 1290665"/>
                  <a:gd name="connsiteY100" fmla="*/ 444742 h 506655"/>
                  <a:gd name="connsiteX101" fmla="*/ 890615 w 1290665"/>
                  <a:gd name="connsiteY101" fmla="*/ 456648 h 506655"/>
                  <a:gd name="connsiteX102" fmla="*/ 885853 w 1290665"/>
                  <a:gd name="connsiteY102" fmla="*/ 463792 h 506655"/>
                  <a:gd name="connsiteX103" fmla="*/ 878709 w 1290665"/>
                  <a:gd name="connsiteY103" fmla="*/ 468555 h 506655"/>
                  <a:gd name="connsiteX104" fmla="*/ 869184 w 1290665"/>
                  <a:gd name="connsiteY104" fmla="*/ 475698 h 506655"/>
                  <a:gd name="connsiteX105" fmla="*/ 862040 w 1290665"/>
                  <a:gd name="connsiteY105" fmla="*/ 480461 h 506655"/>
                  <a:gd name="connsiteX106" fmla="*/ 847753 w 1290665"/>
                  <a:gd name="connsiteY106" fmla="*/ 485223 h 506655"/>
                  <a:gd name="connsiteX107" fmla="*/ 838228 w 1290665"/>
                  <a:gd name="connsiteY107" fmla="*/ 489986 h 506655"/>
                  <a:gd name="connsiteX108" fmla="*/ 823940 w 1290665"/>
                  <a:gd name="connsiteY108" fmla="*/ 499511 h 506655"/>
                  <a:gd name="connsiteX109" fmla="*/ 814415 w 1290665"/>
                  <a:gd name="connsiteY109" fmla="*/ 501892 h 506655"/>
                  <a:gd name="connsiteX110" fmla="*/ 797746 w 1290665"/>
                  <a:gd name="connsiteY110" fmla="*/ 506655 h 506655"/>
                  <a:gd name="connsiteX111" fmla="*/ 771553 w 1290665"/>
                  <a:gd name="connsiteY111" fmla="*/ 504273 h 506655"/>
                  <a:gd name="connsiteX112" fmla="*/ 757265 w 1290665"/>
                  <a:gd name="connsiteY112" fmla="*/ 489986 h 506655"/>
                  <a:gd name="connsiteX113" fmla="*/ 745359 w 1290665"/>
                  <a:gd name="connsiteY113" fmla="*/ 475698 h 506655"/>
                  <a:gd name="connsiteX114" fmla="*/ 738215 w 1290665"/>
                  <a:gd name="connsiteY114" fmla="*/ 468555 h 506655"/>
                  <a:gd name="connsiteX115" fmla="*/ 731071 w 1290665"/>
                  <a:gd name="connsiteY115" fmla="*/ 454267 h 506655"/>
                  <a:gd name="connsiteX116" fmla="*/ 728690 w 1290665"/>
                  <a:gd name="connsiteY116" fmla="*/ 447123 h 506655"/>
                  <a:gd name="connsiteX117" fmla="*/ 723928 w 1290665"/>
                  <a:gd name="connsiteY117" fmla="*/ 437598 h 506655"/>
                  <a:gd name="connsiteX118" fmla="*/ 716784 w 1290665"/>
                  <a:gd name="connsiteY118" fmla="*/ 423311 h 506655"/>
                  <a:gd name="connsiteX119" fmla="*/ 714403 w 1290665"/>
                  <a:gd name="connsiteY119" fmla="*/ 394736 h 506655"/>
                  <a:gd name="connsiteX120" fmla="*/ 702496 w 1290665"/>
                  <a:gd name="connsiteY120" fmla="*/ 385211 h 506655"/>
                  <a:gd name="connsiteX121" fmla="*/ 690590 w 1290665"/>
                  <a:gd name="connsiteY121" fmla="*/ 380448 h 506655"/>
                  <a:gd name="connsiteX122" fmla="*/ 683446 w 1290665"/>
                  <a:gd name="connsiteY122" fmla="*/ 382830 h 506655"/>
                  <a:gd name="connsiteX123" fmla="*/ 681065 w 1290665"/>
                  <a:gd name="connsiteY123" fmla="*/ 392355 h 506655"/>
                  <a:gd name="connsiteX124" fmla="*/ 688209 w 1290665"/>
                  <a:gd name="connsiteY124" fmla="*/ 413786 h 506655"/>
                  <a:gd name="connsiteX125" fmla="*/ 690590 w 1290665"/>
                  <a:gd name="connsiteY125" fmla="*/ 425692 h 506655"/>
                  <a:gd name="connsiteX126" fmla="*/ 692971 w 1290665"/>
                  <a:gd name="connsiteY126" fmla="*/ 432836 h 506655"/>
                  <a:gd name="connsiteX127" fmla="*/ 690590 w 1290665"/>
                  <a:gd name="connsiteY127" fmla="*/ 466173 h 506655"/>
                  <a:gd name="connsiteX128" fmla="*/ 688209 w 1290665"/>
                  <a:gd name="connsiteY128" fmla="*/ 473317 h 506655"/>
                  <a:gd name="connsiteX129" fmla="*/ 666778 w 1290665"/>
                  <a:gd name="connsiteY129" fmla="*/ 485223 h 506655"/>
                  <a:gd name="connsiteX130" fmla="*/ 659634 w 1290665"/>
                  <a:gd name="connsiteY130" fmla="*/ 489986 h 506655"/>
                  <a:gd name="connsiteX131" fmla="*/ 619153 w 1290665"/>
                  <a:gd name="connsiteY131" fmla="*/ 487605 h 506655"/>
                  <a:gd name="connsiteX132" fmla="*/ 612009 w 1290665"/>
                  <a:gd name="connsiteY132" fmla="*/ 482842 h 506655"/>
                  <a:gd name="connsiteX133" fmla="*/ 602484 w 1290665"/>
                  <a:gd name="connsiteY133" fmla="*/ 475698 h 506655"/>
                  <a:gd name="connsiteX134" fmla="*/ 588196 w 1290665"/>
                  <a:gd name="connsiteY134" fmla="*/ 463792 h 506655"/>
                  <a:gd name="connsiteX135" fmla="*/ 571528 w 1290665"/>
                  <a:gd name="connsiteY135" fmla="*/ 442361 h 506655"/>
                  <a:gd name="connsiteX136" fmla="*/ 562003 w 1290665"/>
                  <a:gd name="connsiteY136" fmla="*/ 430455 h 506655"/>
                  <a:gd name="connsiteX137" fmla="*/ 559621 w 1290665"/>
                  <a:gd name="connsiteY137" fmla="*/ 423311 h 506655"/>
                  <a:gd name="connsiteX138" fmla="*/ 552478 w 1290665"/>
                  <a:gd name="connsiteY138" fmla="*/ 416167 h 506655"/>
                  <a:gd name="connsiteX139" fmla="*/ 550096 w 1290665"/>
                  <a:gd name="connsiteY139" fmla="*/ 409023 h 506655"/>
                  <a:gd name="connsiteX140" fmla="*/ 497709 w 1290665"/>
                  <a:gd name="connsiteY140" fmla="*/ 399498 h 506655"/>
                  <a:gd name="connsiteX141" fmla="*/ 209578 w 1290665"/>
                  <a:gd name="connsiteY141" fmla="*/ 397117 h 506655"/>
                  <a:gd name="connsiteX142" fmla="*/ 188146 w 1290665"/>
                  <a:gd name="connsiteY142" fmla="*/ 394736 h 506655"/>
                  <a:gd name="connsiteX143" fmla="*/ 171478 w 1290665"/>
                  <a:gd name="connsiteY143" fmla="*/ 387592 h 506655"/>
                  <a:gd name="connsiteX144" fmla="*/ 140521 w 1290665"/>
                  <a:gd name="connsiteY144" fmla="*/ 380448 h 506655"/>
                  <a:gd name="connsiteX145" fmla="*/ 128615 w 1290665"/>
                  <a:gd name="connsiteY145" fmla="*/ 373305 h 506655"/>
                  <a:gd name="connsiteX146" fmla="*/ 119090 w 1290665"/>
                  <a:gd name="connsiteY146" fmla="*/ 370923 h 506655"/>
                  <a:gd name="connsiteX147" fmla="*/ 107184 w 1290665"/>
                  <a:gd name="connsiteY147" fmla="*/ 363780 h 506655"/>
                  <a:gd name="connsiteX148" fmla="*/ 90515 w 1290665"/>
                  <a:gd name="connsiteY148" fmla="*/ 359017 h 506655"/>
                  <a:gd name="connsiteX149" fmla="*/ 69084 w 1290665"/>
                  <a:gd name="connsiteY149" fmla="*/ 349492 h 506655"/>
                  <a:gd name="connsiteX150" fmla="*/ 61940 w 1290665"/>
                  <a:gd name="connsiteY150" fmla="*/ 347111 h 506655"/>
                  <a:gd name="connsiteX151" fmla="*/ 40509 w 1290665"/>
                  <a:gd name="connsiteY151" fmla="*/ 332823 h 506655"/>
                  <a:gd name="connsiteX152" fmla="*/ 26221 w 1290665"/>
                  <a:gd name="connsiteY152" fmla="*/ 323298 h 506655"/>
                  <a:gd name="connsiteX153" fmla="*/ 11934 w 1290665"/>
                  <a:gd name="connsiteY153" fmla="*/ 306630 h 506655"/>
                  <a:gd name="connsiteX154" fmla="*/ 9553 w 1290665"/>
                  <a:gd name="connsiteY154" fmla="*/ 299486 h 506655"/>
                  <a:gd name="connsiteX155" fmla="*/ 28 w 1290665"/>
                  <a:gd name="connsiteY155" fmla="*/ 282817 h 506655"/>
                  <a:gd name="connsiteX156" fmla="*/ 11934 w 1290665"/>
                  <a:gd name="connsiteY156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71528 w 1290665"/>
                  <a:gd name="connsiteY17" fmla="*/ 78030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6243 w 1290665"/>
                  <a:gd name="connsiteY18" fmla="*/ 58710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4242 h 506655"/>
                  <a:gd name="connsiteX1" fmla="*/ 11934 w 1290665"/>
                  <a:gd name="connsiteY1" fmla="*/ 254242 h 506655"/>
                  <a:gd name="connsiteX2" fmla="*/ 64321 w 1290665"/>
                  <a:gd name="connsiteY2" fmla="*/ 194711 h 506655"/>
                  <a:gd name="connsiteX3" fmla="*/ 85753 w 1290665"/>
                  <a:gd name="connsiteY3" fmla="*/ 182805 h 506655"/>
                  <a:gd name="connsiteX4" fmla="*/ 138140 w 1290665"/>
                  <a:gd name="connsiteY4" fmla="*/ 154230 h 506655"/>
                  <a:gd name="connsiteX5" fmla="*/ 188146 w 1290665"/>
                  <a:gd name="connsiteY5" fmla="*/ 128036 h 506655"/>
                  <a:gd name="connsiteX6" fmla="*/ 209578 w 1290665"/>
                  <a:gd name="connsiteY6" fmla="*/ 118511 h 506655"/>
                  <a:gd name="connsiteX7" fmla="*/ 226246 w 1290665"/>
                  <a:gd name="connsiteY7" fmla="*/ 113748 h 506655"/>
                  <a:gd name="connsiteX8" fmla="*/ 233390 w 1290665"/>
                  <a:gd name="connsiteY8" fmla="*/ 108986 h 506655"/>
                  <a:gd name="connsiteX9" fmla="*/ 245296 w 1290665"/>
                  <a:gd name="connsiteY9" fmla="*/ 106605 h 506655"/>
                  <a:gd name="connsiteX10" fmla="*/ 264346 w 1290665"/>
                  <a:gd name="connsiteY10" fmla="*/ 101842 h 506655"/>
                  <a:gd name="connsiteX11" fmla="*/ 285778 w 1290665"/>
                  <a:gd name="connsiteY11" fmla="*/ 97080 h 506655"/>
                  <a:gd name="connsiteX12" fmla="*/ 331021 w 1290665"/>
                  <a:gd name="connsiteY12" fmla="*/ 92317 h 506655"/>
                  <a:gd name="connsiteX13" fmla="*/ 345309 w 1290665"/>
                  <a:gd name="connsiteY13" fmla="*/ 89936 h 506655"/>
                  <a:gd name="connsiteX14" fmla="*/ 369121 w 1290665"/>
                  <a:gd name="connsiteY14" fmla="*/ 85173 h 506655"/>
                  <a:gd name="connsiteX15" fmla="*/ 416746 w 1290665"/>
                  <a:gd name="connsiteY15" fmla="*/ 78030 h 506655"/>
                  <a:gd name="connsiteX16" fmla="*/ 526284 w 1290665"/>
                  <a:gd name="connsiteY16" fmla="*/ 80411 h 506655"/>
                  <a:gd name="connsiteX17" fmla="*/ 563575 w 1290665"/>
                  <a:gd name="connsiteY17" fmla="*/ 75379 h 506655"/>
                  <a:gd name="connsiteX18" fmla="*/ 572266 w 1290665"/>
                  <a:gd name="connsiteY18" fmla="*/ 54733 h 506655"/>
                  <a:gd name="connsiteX19" fmla="*/ 588958 w 1290665"/>
                  <a:gd name="connsiteY19" fmla="*/ 36984 h 506655"/>
                  <a:gd name="connsiteX20" fmla="*/ 621510 w 1290665"/>
                  <a:gd name="connsiteY20" fmla="*/ 32000 h 506655"/>
                  <a:gd name="connsiteX21" fmla="*/ 654871 w 1290665"/>
                  <a:gd name="connsiteY21" fmla="*/ 16117 h 506655"/>
                  <a:gd name="connsiteX22" fmla="*/ 671540 w 1290665"/>
                  <a:gd name="connsiteY22" fmla="*/ 11355 h 506655"/>
                  <a:gd name="connsiteX23" fmla="*/ 716784 w 1290665"/>
                  <a:gd name="connsiteY23" fmla="*/ 1830 h 506655"/>
                  <a:gd name="connsiteX24" fmla="*/ 752503 w 1290665"/>
                  <a:gd name="connsiteY24" fmla="*/ 4211 h 506655"/>
                  <a:gd name="connsiteX25" fmla="*/ 797746 w 1290665"/>
                  <a:gd name="connsiteY25" fmla="*/ 51836 h 506655"/>
                  <a:gd name="connsiteX26" fmla="*/ 807271 w 1290665"/>
                  <a:gd name="connsiteY26" fmla="*/ 68505 h 506655"/>
                  <a:gd name="connsiteX27" fmla="*/ 819178 w 1290665"/>
                  <a:gd name="connsiteY27" fmla="*/ 99461 h 506655"/>
                  <a:gd name="connsiteX28" fmla="*/ 819178 w 1290665"/>
                  <a:gd name="connsiteY28" fmla="*/ 147086 h 506655"/>
                  <a:gd name="connsiteX29" fmla="*/ 804890 w 1290665"/>
                  <a:gd name="connsiteY29" fmla="*/ 163755 h 506655"/>
                  <a:gd name="connsiteX30" fmla="*/ 800128 w 1290665"/>
                  <a:gd name="connsiteY30" fmla="*/ 178042 h 506655"/>
                  <a:gd name="connsiteX31" fmla="*/ 797746 w 1290665"/>
                  <a:gd name="connsiteY31" fmla="*/ 185186 h 506655"/>
                  <a:gd name="connsiteX32" fmla="*/ 802509 w 1290665"/>
                  <a:gd name="connsiteY32" fmla="*/ 192330 h 506655"/>
                  <a:gd name="connsiteX33" fmla="*/ 819178 w 1290665"/>
                  <a:gd name="connsiteY33" fmla="*/ 194711 h 506655"/>
                  <a:gd name="connsiteX34" fmla="*/ 826321 w 1290665"/>
                  <a:gd name="connsiteY34" fmla="*/ 197092 h 506655"/>
                  <a:gd name="connsiteX35" fmla="*/ 869184 w 1290665"/>
                  <a:gd name="connsiteY35" fmla="*/ 194711 h 506655"/>
                  <a:gd name="connsiteX36" fmla="*/ 1090640 w 1290665"/>
                  <a:gd name="connsiteY36" fmla="*/ 192330 h 506655"/>
                  <a:gd name="connsiteX37" fmla="*/ 1104928 w 1290665"/>
                  <a:gd name="connsiteY37" fmla="*/ 187567 h 506655"/>
                  <a:gd name="connsiteX38" fmla="*/ 1135884 w 1290665"/>
                  <a:gd name="connsiteY38" fmla="*/ 180423 h 506655"/>
                  <a:gd name="connsiteX39" fmla="*/ 1150171 w 1290665"/>
                  <a:gd name="connsiteY39" fmla="*/ 175661 h 506655"/>
                  <a:gd name="connsiteX40" fmla="*/ 1169221 w 1290665"/>
                  <a:gd name="connsiteY40" fmla="*/ 168517 h 506655"/>
                  <a:gd name="connsiteX41" fmla="*/ 1176365 w 1290665"/>
                  <a:gd name="connsiteY41" fmla="*/ 163755 h 506655"/>
                  <a:gd name="connsiteX42" fmla="*/ 1197796 w 1290665"/>
                  <a:gd name="connsiteY42" fmla="*/ 156611 h 506655"/>
                  <a:gd name="connsiteX43" fmla="*/ 1204940 w 1290665"/>
                  <a:gd name="connsiteY43" fmla="*/ 154230 h 506655"/>
                  <a:gd name="connsiteX44" fmla="*/ 1226371 w 1290665"/>
                  <a:gd name="connsiteY44" fmla="*/ 147086 h 506655"/>
                  <a:gd name="connsiteX45" fmla="*/ 1238278 w 1290665"/>
                  <a:gd name="connsiteY45" fmla="*/ 142323 h 506655"/>
                  <a:gd name="connsiteX46" fmla="*/ 1245421 w 1290665"/>
                  <a:gd name="connsiteY46" fmla="*/ 139942 h 506655"/>
                  <a:gd name="connsiteX47" fmla="*/ 1252565 w 1290665"/>
                  <a:gd name="connsiteY47" fmla="*/ 135180 h 506655"/>
                  <a:gd name="connsiteX48" fmla="*/ 1266853 w 1290665"/>
                  <a:gd name="connsiteY48" fmla="*/ 130417 h 506655"/>
                  <a:gd name="connsiteX49" fmla="*/ 1281140 w 1290665"/>
                  <a:gd name="connsiteY49" fmla="*/ 123273 h 506655"/>
                  <a:gd name="connsiteX50" fmla="*/ 1290665 w 1290665"/>
                  <a:gd name="connsiteY50" fmla="*/ 125655 h 506655"/>
                  <a:gd name="connsiteX51" fmla="*/ 1288284 w 1290665"/>
                  <a:gd name="connsiteY51" fmla="*/ 139942 h 506655"/>
                  <a:gd name="connsiteX52" fmla="*/ 1283521 w 1290665"/>
                  <a:gd name="connsiteY52" fmla="*/ 158992 h 506655"/>
                  <a:gd name="connsiteX53" fmla="*/ 1278759 w 1290665"/>
                  <a:gd name="connsiteY53" fmla="*/ 166136 h 506655"/>
                  <a:gd name="connsiteX54" fmla="*/ 1266853 w 1290665"/>
                  <a:gd name="connsiteY54" fmla="*/ 182805 h 506655"/>
                  <a:gd name="connsiteX55" fmla="*/ 1264471 w 1290665"/>
                  <a:gd name="connsiteY55" fmla="*/ 189948 h 506655"/>
                  <a:gd name="connsiteX56" fmla="*/ 1254946 w 1290665"/>
                  <a:gd name="connsiteY56" fmla="*/ 204236 h 506655"/>
                  <a:gd name="connsiteX57" fmla="*/ 1247803 w 1290665"/>
                  <a:gd name="connsiteY57" fmla="*/ 218523 h 506655"/>
                  <a:gd name="connsiteX58" fmla="*/ 1245421 w 1290665"/>
                  <a:gd name="connsiteY58" fmla="*/ 225667 h 506655"/>
                  <a:gd name="connsiteX59" fmla="*/ 1240659 w 1290665"/>
                  <a:gd name="connsiteY59" fmla="*/ 232811 h 506655"/>
                  <a:gd name="connsiteX60" fmla="*/ 1238278 w 1290665"/>
                  <a:gd name="connsiteY60" fmla="*/ 239955 h 506655"/>
                  <a:gd name="connsiteX61" fmla="*/ 1228753 w 1290665"/>
                  <a:gd name="connsiteY61" fmla="*/ 256623 h 506655"/>
                  <a:gd name="connsiteX62" fmla="*/ 1223990 w 1290665"/>
                  <a:gd name="connsiteY62" fmla="*/ 278055 h 506655"/>
                  <a:gd name="connsiteX63" fmla="*/ 1228753 w 1290665"/>
                  <a:gd name="connsiteY63" fmla="*/ 304248 h 506655"/>
                  <a:gd name="connsiteX64" fmla="*/ 1235896 w 1290665"/>
                  <a:gd name="connsiteY64" fmla="*/ 325680 h 506655"/>
                  <a:gd name="connsiteX65" fmla="*/ 1238278 w 1290665"/>
                  <a:gd name="connsiteY65" fmla="*/ 335205 h 506655"/>
                  <a:gd name="connsiteX66" fmla="*/ 1245421 w 1290665"/>
                  <a:gd name="connsiteY66" fmla="*/ 342348 h 506655"/>
                  <a:gd name="connsiteX67" fmla="*/ 1247803 w 1290665"/>
                  <a:gd name="connsiteY67" fmla="*/ 349492 h 506655"/>
                  <a:gd name="connsiteX68" fmla="*/ 1250184 w 1290665"/>
                  <a:gd name="connsiteY68" fmla="*/ 359017 h 506655"/>
                  <a:gd name="connsiteX69" fmla="*/ 1259709 w 1290665"/>
                  <a:gd name="connsiteY69" fmla="*/ 378067 h 506655"/>
                  <a:gd name="connsiteX70" fmla="*/ 1266853 w 1290665"/>
                  <a:gd name="connsiteY70" fmla="*/ 401880 h 506655"/>
                  <a:gd name="connsiteX71" fmla="*/ 1269234 w 1290665"/>
                  <a:gd name="connsiteY71" fmla="*/ 409023 h 506655"/>
                  <a:gd name="connsiteX72" fmla="*/ 1271615 w 1290665"/>
                  <a:gd name="connsiteY72" fmla="*/ 416167 h 506655"/>
                  <a:gd name="connsiteX73" fmla="*/ 1269234 w 1290665"/>
                  <a:gd name="connsiteY73" fmla="*/ 432836 h 506655"/>
                  <a:gd name="connsiteX74" fmla="*/ 1221609 w 1290665"/>
                  <a:gd name="connsiteY74" fmla="*/ 428073 h 506655"/>
                  <a:gd name="connsiteX75" fmla="*/ 1212084 w 1290665"/>
                  <a:gd name="connsiteY75" fmla="*/ 423311 h 506655"/>
                  <a:gd name="connsiteX76" fmla="*/ 1197796 w 1290665"/>
                  <a:gd name="connsiteY76" fmla="*/ 420930 h 506655"/>
                  <a:gd name="connsiteX77" fmla="*/ 1178746 w 1290665"/>
                  <a:gd name="connsiteY77" fmla="*/ 413786 h 506655"/>
                  <a:gd name="connsiteX78" fmla="*/ 1171603 w 1290665"/>
                  <a:gd name="connsiteY78" fmla="*/ 409023 h 506655"/>
                  <a:gd name="connsiteX79" fmla="*/ 1145409 w 1290665"/>
                  <a:gd name="connsiteY79" fmla="*/ 399498 h 506655"/>
                  <a:gd name="connsiteX80" fmla="*/ 1131121 w 1290665"/>
                  <a:gd name="connsiteY80" fmla="*/ 397117 h 506655"/>
                  <a:gd name="connsiteX81" fmla="*/ 1121596 w 1290665"/>
                  <a:gd name="connsiteY81" fmla="*/ 392355 h 506655"/>
                  <a:gd name="connsiteX82" fmla="*/ 1109690 w 1290665"/>
                  <a:gd name="connsiteY82" fmla="*/ 389973 h 506655"/>
                  <a:gd name="connsiteX83" fmla="*/ 1100165 w 1290665"/>
                  <a:gd name="connsiteY83" fmla="*/ 387592 h 506655"/>
                  <a:gd name="connsiteX84" fmla="*/ 1088259 w 1290665"/>
                  <a:gd name="connsiteY84" fmla="*/ 382830 h 506655"/>
                  <a:gd name="connsiteX85" fmla="*/ 1078734 w 1290665"/>
                  <a:gd name="connsiteY85" fmla="*/ 380448 h 506655"/>
                  <a:gd name="connsiteX86" fmla="*/ 1071590 w 1290665"/>
                  <a:gd name="connsiteY86" fmla="*/ 378067 h 506655"/>
                  <a:gd name="connsiteX87" fmla="*/ 1062065 w 1290665"/>
                  <a:gd name="connsiteY87" fmla="*/ 375686 h 506655"/>
                  <a:gd name="connsiteX88" fmla="*/ 1047778 w 1290665"/>
                  <a:gd name="connsiteY88" fmla="*/ 370923 h 506655"/>
                  <a:gd name="connsiteX89" fmla="*/ 1038253 w 1290665"/>
                  <a:gd name="connsiteY89" fmla="*/ 368542 h 506655"/>
                  <a:gd name="connsiteX90" fmla="*/ 1023965 w 1290665"/>
                  <a:gd name="connsiteY90" fmla="*/ 363780 h 506655"/>
                  <a:gd name="connsiteX91" fmla="*/ 1012059 w 1290665"/>
                  <a:gd name="connsiteY91" fmla="*/ 361398 h 506655"/>
                  <a:gd name="connsiteX92" fmla="*/ 1004915 w 1290665"/>
                  <a:gd name="connsiteY92" fmla="*/ 359017 h 506655"/>
                  <a:gd name="connsiteX93" fmla="*/ 988246 w 1290665"/>
                  <a:gd name="connsiteY93" fmla="*/ 356636 h 506655"/>
                  <a:gd name="connsiteX94" fmla="*/ 964434 w 1290665"/>
                  <a:gd name="connsiteY94" fmla="*/ 351873 h 506655"/>
                  <a:gd name="connsiteX95" fmla="*/ 933478 w 1290665"/>
                  <a:gd name="connsiteY95" fmla="*/ 349492 h 506655"/>
                  <a:gd name="connsiteX96" fmla="*/ 909665 w 1290665"/>
                  <a:gd name="connsiteY96" fmla="*/ 387592 h 506655"/>
                  <a:gd name="connsiteX97" fmla="*/ 912046 w 1290665"/>
                  <a:gd name="connsiteY97" fmla="*/ 394736 h 506655"/>
                  <a:gd name="connsiteX98" fmla="*/ 909665 w 1290665"/>
                  <a:gd name="connsiteY98" fmla="*/ 430455 h 506655"/>
                  <a:gd name="connsiteX99" fmla="*/ 904903 w 1290665"/>
                  <a:gd name="connsiteY99" fmla="*/ 444742 h 506655"/>
                  <a:gd name="connsiteX100" fmla="*/ 890615 w 1290665"/>
                  <a:gd name="connsiteY100" fmla="*/ 456648 h 506655"/>
                  <a:gd name="connsiteX101" fmla="*/ 885853 w 1290665"/>
                  <a:gd name="connsiteY101" fmla="*/ 463792 h 506655"/>
                  <a:gd name="connsiteX102" fmla="*/ 878709 w 1290665"/>
                  <a:gd name="connsiteY102" fmla="*/ 468555 h 506655"/>
                  <a:gd name="connsiteX103" fmla="*/ 869184 w 1290665"/>
                  <a:gd name="connsiteY103" fmla="*/ 475698 h 506655"/>
                  <a:gd name="connsiteX104" fmla="*/ 862040 w 1290665"/>
                  <a:gd name="connsiteY104" fmla="*/ 480461 h 506655"/>
                  <a:gd name="connsiteX105" fmla="*/ 847753 w 1290665"/>
                  <a:gd name="connsiteY105" fmla="*/ 485223 h 506655"/>
                  <a:gd name="connsiteX106" fmla="*/ 838228 w 1290665"/>
                  <a:gd name="connsiteY106" fmla="*/ 489986 h 506655"/>
                  <a:gd name="connsiteX107" fmla="*/ 823940 w 1290665"/>
                  <a:gd name="connsiteY107" fmla="*/ 499511 h 506655"/>
                  <a:gd name="connsiteX108" fmla="*/ 814415 w 1290665"/>
                  <a:gd name="connsiteY108" fmla="*/ 501892 h 506655"/>
                  <a:gd name="connsiteX109" fmla="*/ 797746 w 1290665"/>
                  <a:gd name="connsiteY109" fmla="*/ 506655 h 506655"/>
                  <a:gd name="connsiteX110" fmla="*/ 771553 w 1290665"/>
                  <a:gd name="connsiteY110" fmla="*/ 504273 h 506655"/>
                  <a:gd name="connsiteX111" fmla="*/ 757265 w 1290665"/>
                  <a:gd name="connsiteY111" fmla="*/ 489986 h 506655"/>
                  <a:gd name="connsiteX112" fmla="*/ 745359 w 1290665"/>
                  <a:gd name="connsiteY112" fmla="*/ 475698 h 506655"/>
                  <a:gd name="connsiteX113" fmla="*/ 738215 w 1290665"/>
                  <a:gd name="connsiteY113" fmla="*/ 468555 h 506655"/>
                  <a:gd name="connsiteX114" fmla="*/ 731071 w 1290665"/>
                  <a:gd name="connsiteY114" fmla="*/ 454267 h 506655"/>
                  <a:gd name="connsiteX115" fmla="*/ 728690 w 1290665"/>
                  <a:gd name="connsiteY115" fmla="*/ 447123 h 506655"/>
                  <a:gd name="connsiteX116" fmla="*/ 723928 w 1290665"/>
                  <a:gd name="connsiteY116" fmla="*/ 437598 h 506655"/>
                  <a:gd name="connsiteX117" fmla="*/ 716784 w 1290665"/>
                  <a:gd name="connsiteY117" fmla="*/ 423311 h 506655"/>
                  <a:gd name="connsiteX118" fmla="*/ 714403 w 1290665"/>
                  <a:gd name="connsiteY118" fmla="*/ 394736 h 506655"/>
                  <a:gd name="connsiteX119" fmla="*/ 702496 w 1290665"/>
                  <a:gd name="connsiteY119" fmla="*/ 385211 h 506655"/>
                  <a:gd name="connsiteX120" fmla="*/ 690590 w 1290665"/>
                  <a:gd name="connsiteY120" fmla="*/ 380448 h 506655"/>
                  <a:gd name="connsiteX121" fmla="*/ 683446 w 1290665"/>
                  <a:gd name="connsiteY121" fmla="*/ 382830 h 506655"/>
                  <a:gd name="connsiteX122" fmla="*/ 681065 w 1290665"/>
                  <a:gd name="connsiteY122" fmla="*/ 392355 h 506655"/>
                  <a:gd name="connsiteX123" fmla="*/ 688209 w 1290665"/>
                  <a:gd name="connsiteY123" fmla="*/ 413786 h 506655"/>
                  <a:gd name="connsiteX124" fmla="*/ 690590 w 1290665"/>
                  <a:gd name="connsiteY124" fmla="*/ 425692 h 506655"/>
                  <a:gd name="connsiteX125" fmla="*/ 692971 w 1290665"/>
                  <a:gd name="connsiteY125" fmla="*/ 432836 h 506655"/>
                  <a:gd name="connsiteX126" fmla="*/ 690590 w 1290665"/>
                  <a:gd name="connsiteY126" fmla="*/ 466173 h 506655"/>
                  <a:gd name="connsiteX127" fmla="*/ 688209 w 1290665"/>
                  <a:gd name="connsiteY127" fmla="*/ 473317 h 506655"/>
                  <a:gd name="connsiteX128" fmla="*/ 666778 w 1290665"/>
                  <a:gd name="connsiteY128" fmla="*/ 485223 h 506655"/>
                  <a:gd name="connsiteX129" fmla="*/ 659634 w 1290665"/>
                  <a:gd name="connsiteY129" fmla="*/ 489986 h 506655"/>
                  <a:gd name="connsiteX130" fmla="*/ 619153 w 1290665"/>
                  <a:gd name="connsiteY130" fmla="*/ 487605 h 506655"/>
                  <a:gd name="connsiteX131" fmla="*/ 612009 w 1290665"/>
                  <a:gd name="connsiteY131" fmla="*/ 482842 h 506655"/>
                  <a:gd name="connsiteX132" fmla="*/ 602484 w 1290665"/>
                  <a:gd name="connsiteY132" fmla="*/ 475698 h 506655"/>
                  <a:gd name="connsiteX133" fmla="*/ 588196 w 1290665"/>
                  <a:gd name="connsiteY133" fmla="*/ 463792 h 506655"/>
                  <a:gd name="connsiteX134" fmla="*/ 571528 w 1290665"/>
                  <a:gd name="connsiteY134" fmla="*/ 442361 h 506655"/>
                  <a:gd name="connsiteX135" fmla="*/ 562003 w 1290665"/>
                  <a:gd name="connsiteY135" fmla="*/ 430455 h 506655"/>
                  <a:gd name="connsiteX136" fmla="*/ 559621 w 1290665"/>
                  <a:gd name="connsiteY136" fmla="*/ 423311 h 506655"/>
                  <a:gd name="connsiteX137" fmla="*/ 552478 w 1290665"/>
                  <a:gd name="connsiteY137" fmla="*/ 416167 h 506655"/>
                  <a:gd name="connsiteX138" fmla="*/ 550096 w 1290665"/>
                  <a:gd name="connsiteY138" fmla="*/ 409023 h 506655"/>
                  <a:gd name="connsiteX139" fmla="*/ 497709 w 1290665"/>
                  <a:gd name="connsiteY139" fmla="*/ 399498 h 506655"/>
                  <a:gd name="connsiteX140" fmla="*/ 209578 w 1290665"/>
                  <a:gd name="connsiteY140" fmla="*/ 397117 h 506655"/>
                  <a:gd name="connsiteX141" fmla="*/ 188146 w 1290665"/>
                  <a:gd name="connsiteY141" fmla="*/ 394736 h 506655"/>
                  <a:gd name="connsiteX142" fmla="*/ 171478 w 1290665"/>
                  <a:gd name="connsiteY142" fmla="*/ 387592 h 506655"/>
                  <a:gd name="connsiteX143" fmla="*/ 140521 w 1290665"/>
                  <a:gd name="connsiteY143" fmla="*/ 380448 h 506655"/>
                  <a:gd name="connsiteX144" fmla="*/ 128615 w 1290665"/>
                  <a:gd name="connsiteY144" fmla="*/ 373305 h 506655"/>
                  <a:gd name="connsiteX145" fmla="*/ 119090 w 1290665"/>
                  <a:gd name="connsiteY145" fmla="*/ 370923 h 506655"/>
                  <a:gd name="connsiteX146" fmla="*/ 107184 w 1290665"/>
                  <a:gd name="connsiteY146" fmla="*/ 363780 h 506655"/>
                  <a:gd name="connsiteX147" fmla="*/ 90515 w 1290665"/>
                  <a:gd name="connsiteY147" fmla="*/ 359017 h 506655"/>
                  <a:gd name="connsiteX148" fmla="*/ 69084 w 1290665"/>
                  <a:gd name="connsiteY148" fmla="*/ 349492 h 506655"/>
                  <a:gd name="connsiteX149" fmla="*/ 61940 w 1290665"/>
                  <a:gd name="connsiteY149" fmla="*/ 347111 h 506655"/>
                  <a:gd name="connsiteX150" fmla="*/ 40509 w 1290665"/>
                  <a:gd name="connsiteY150" fmla="*/ 332823 h 506655"/>
                  <a:gd name="connsiteX151" fmla="*/ 26221 w 1290665"/>
                  <a:gd name="connsiteY151" fmla="*/ 323298 h 506655"/>
                  <a:gd name="connsiteX152" fmla="*/ 11934 w 1290665"/>
                  <a:gd name="connsiteY152" fmla="*/ 306630 h 506655"/>
                  <a:gd name="connsiteX153" fmla="*/ 9553 w 1290665"/>
                  <a:gd name="connsiteY153" fmla="*/ 299486 h 506655"/>
                  <a:gd name="connsiteX154" fmla="*/ 28 w 1290665"/>
                  <a:gd name="connsiteY154" fmla="*/ 282817 h 506655"/>
                  <a:gd name="connsiteX155" fmla="*/ 11934 w 1290665"/>
                  <a:gd name="connsiteY155" fmla="*/ 254242 h 506655"/>
                  <a:gd name="connsiteX0" fmla="*/ 11934 w 1290665"/>
                  <a:gd name="connsiteY0" fmla="*/ 251474 h 503887"/>
                  <a:gd name="connsiteX1" fmla="*/ 11934 w 1290665"/>
                  <a:gd name="connsiteY1" fmla="*/ 251474 h 503887"/>
                  <a:gd name="connsiteX2" fmla="*/ 64321 w 1290665"/>
                  <a:gd name="connsiteY2" fmla="*/ 191943 h 503887"/>
                  <a:gd name="connsiteX3" fmla="*/ 85753 w 1290665"/>
                  <a:gd name="connsiteY3" fmla="*/ 180037 h 503887"/>
                  <a:gd name="connsiteX4" fmla="*/ 138140 w 1290665"/>
                  <a:gd name="connsiteY4" fmla="*/ 151462 h 503887"/>
                  <a:gd name="connsiteX5" fmla="*/ 188146 w 1290665"/>
                  <a:gd name="connsiteY5" fmla="*/ 125268 h 503887"/>
                  <a:gd name="connsiteX6" fmla="*/ 209578 w 1290665"/>
                  <a:gd name="connsiteY6" fmla="*/ 115743 h 503887"/>
                  <a:gd name="connsiteX7" fmla="*/ 226246 w 1290665"/>
                  <a:gd name="connsiteY7" fmla="*/ 110980 h 503887"/>
                  <a:gd name="connsiteX8" fmla="*/ 233390 w 1290665"/>
                  <a:gd name="connsiteY8" fmla="*/ 106218 h 503887"/>
                  <a:gd name="connsiteX9" fmla="*/ 245296 w 1290665"/>
                  <a:gd name="connsiteY9" fmla="*/ 103837 h 503887"/>
                  <a:gd name="connsiteX10" fmla="*/ 264346 w 1290665"/>
                  <a:gd name="connsiteY10" fmla="*/ 99074 h 503887"/>
                  <a:gd name="connsiteX11" fmla="*/ 285778 w 1290665"/>
                  <a:gd name="connsiteY11" fmla="*/ 94312 h 503887"/>
                  <a:gd name="connsiteX12" fmla="*/ 331021 w 1290665"/>
                  <a:gd name="connsiteY12" fmla="*/ 89549 h 503887"/>
                  <a:gd name="connsiteX13" fmla="*/ 345309 w 1290665"/>
                  <a:gd name="connsiteY13" fmla="*/ 87168 h 503887"/>
                  <a:gd name="connsiteX14" fmla="*/ 369121 w 1290665"/>
                  <a:gd name="connsiteY14" fmla="*/ 82405 h 503887"/>
                  <a:gd name="connsiteX15" fmla="*/ 416746 w 1290665"/>
                  <a:gd name="connsiteY15" fmla="*/ 75262 h 503887"/>
                  <a:gd name="connsiteX16" fmla="*/ 526284 w 1290665"/>
                  <a:gd name="connsiteY16" fmla="*/ 77643 h 503887"/>
                  <a:gd name="connsiteX17" fmla="*/ 563575 w 1290665"/>
                  <a:gd name="connsiteY17" fmla="*/ 72611 h 503887"/>
                  <a:gd name="connsiteX18" fmla="*/ 572266 w 1290665"/>
                  <a:gd name="connsiteY18" fmla="*/ 51965 h 503887"/>
                  <a:gd name="connsiteX19" fmla="*/ 588958 w 1290665"/>
                  <a:gd name="connsiteY19" fmla="*/ 34216 h 503887"/>
                  <a:gd name="connsiteX20" fmla="*/ 621510 w 1290665"/>
                  <a:gd name="connsiteY20" fmla="*/ 29232 h 503887"/>
                  <a:gd name="connsiteX21" fmla="*/ 654871 w 1290665"/>
                  <a:gd name="connsiteY21" fmla="*/ 13349 h 503887"/>
                  <a:gd name="connsiteX22" fmla="*/ 671540 w 1290665"/>
                  <a:gd name="connsiteY22" fmla="*/ 8587 h 503887"/>
                  <a:gd name="connsiteX23" fmla="*/ 716784 w 1290665"/>
                  <a:gd name="connsiteY23" fmla="*/ 10993 h 503887"/>
                  <a:gd name="connsiteX24" fmla="*/ 752503 w 1290665"/>
                  <a:gd name="connsiteY24" fmla="*/ 1443 h 503887"/>
                  <a:gd name="connsiteX25" fmla="*/ 797746 w 1290665"/>
                  <a:gd name="connsiteY25" fmla="*/ 49068 h 503887"/>
                  <a:gd name="connsiteX26" fmla="*/ 807271 w 1290665"/>
                  <a:gd name="connsiteY26" fmla="*/ 65737 h 503887"/>
                  <a:gd name="connsiteX27" fmla="*/ 819178 w 1290665"/>
                  <a:gd name="connsiteY27" fmla="*/ 96693 h 503887"/>
                  <a:gd name="connsiteX28" fmla="*/ 819178 w 1290665"/>
                  <a:gd name="connsiteY28" fmla="*/ 144318 h 503887"/>
                  <a:gd name="connsiteX29" fmla="*/ 804890 w 1290665"/>
                  <a:gd name="connsiteY29" fmla="*/ 160987 h 503887"/>
                  <a:gd name="connsiteX30" fmla="*/ 800128 w 1290665"/>
                  <a:gd name="connsiteY30" fmla="*/ 175274 h 503887"/>
                  <a:gd name="connsiteX31" fmla="*/ 797746 w 1290665"/>
                  <a:gd name="connsiteY31" fmla="*/ 182418 h 503887"/>
                  <a:gd name="connsiteX32" fmla="*/ 802509 w 1290665"/>
                  <a:gd name="connsiteY32" fmla="*/ 189562 h 503887"/>
                  <a:gd name="connsiteX33" fmla="*/ 819178 w 1290665"/>
                  <a:gd name="connsiteY33" fmla="*/ 191943 h 503887"/>
                  <a:gd name="connsiteX34" fmla="*/ 826321 w 1290665"/>
                  <a:gd name="connsiteY34" fmla="*/ 194324 h 503887"/>
                  <a:gd name="connsiteX35" fmla="*/ 869184 w 1290665"/>
                  <a:gd name="connsiteY35" fmla="*/ 191943 h 503887"/>
                  <a:gd name="connsiteX36" fmla="*/ 1090640 w 1290665"/>
                  <a:gd name="connsiteY36" fmla="*/ 189562 h 503887"/>
                  <a:gd name="connsiteX37" fmla="*/ 1104928 w 1290665"/>
                  <a:gd name="connsiteY37" fmla="*/ 184799 h 503887"/>
                  <a:gd name="connsiteX38" fmla="*/ 1135884 w 1290665"/>
                  <a:gd name="connsiteY38" fmla="*/ 177655 h 503887"/>
                  <a:gd name="connsiteX39" fmla="*/ 1150171 w 1290665"/>
                  <a:gd name="connsiteY39" fmla="*/ 172893 h 503887"/>
                  <a:gd name="connsiteX40" fmla="*/ 1169221 w 1290665"/>
                  <a:gd name="connsiteY40" fmla="*/ 165749 h 503887"/>
                  <a:gd name="connsiteX41" fmla="*/ 1176365 w 1290665"/>
                  <a:gd name="connsiteY41" fmla="*/ 160987 h 503887"/>
                  <a:gd name="connsiteX42" fmla="*/ 1197796 w 1290665"/>
                  <a:gd name="connsiteY42" fmla="*/ 153843 h 503887"/>
                  <a:gd name="connsiteX43" fmla="*/ 1204940 w 1290665"/>
                  <a:gd name="connsiteY43" fmla="*/ 151462 h 503887"/>
                  <a:gd name="connsiteX44" fmla="*/ 1226371 w 1290665"/>
                  <a:gd name="connsiteY44" fmla="*/ 144318 h 503887"/>
                  <a:gd name="connsiteX45" fmla="*/ 1238278 w 1290665"/>
                  <a:gd name="connsiteY45" fmla="*/ 139555 h 503887"/>
                  <a:gd name="connsiteX46" fmla="*/ 1245421 w 1290665"/>
                  <a:gd name="connsiteY46" fmla="*/ 137174 h 503887"/>
                  <a:gd name="connsiteX47" fmla="*/ 1252565 w 1290665"/>
                  <a:gd name="connsiteY47" fmla="*/ 132412 h 503887"/>
                  <a:gd name="connsiteX48" fmla="*/ 1266853 w 1290665"/>
                  <a:gd name="connsiteY48" fmla="*/ 127649 h 503887"/>
                  <a:gd name="connsiteX49" fmla="*/ 1281140 w 1290665"/>
                  <a:gd name="connsiteY49" fmla="*/ 120505 h 503887"/>
                  <a:gd name="connsiteX50" fmla="*/ 1290665 w 1290665"/>
                  <a:gd name="connsiteY50" fmla="*/ 122887 h 503887"/>
                  <a:gd name="connsiteX51" fmla="*/ 1288284 w 1290665"/>
                  <a:gd name="connsiteY51" fmla="*/ 137174 h 503887"/>
                  <a:gd name="connsiteX52" fmla="*/ 1283521 w 1290665"/>
                  <a:gd name="connsiteY52" fmla="*/ 156224 h 503887"/>
                  <a:gd name="connsiteX53" fmla="*/ 1278759 w 1290665"/>
                  <a:gd name="connsiteY53" fmla="*/ 163368 h 503887"/>
                  <a:gd name="connsiteX54" fmla="*/ 1266853 w 1290665"/>
                  <a:gd name="connsiteY54" fmla="*/ 180037 h 503887"/>
                  <a:gd name="connsiteX55" fmla="*/ 1264471 w 1290665"/>
                  <a:gd name="connsiteY55" fmla="*/ 187180 h 503887"/>
                  <a:gd name="connsiteX56" fmla="*/ 1254946 w 1290665"/>
                  <a:gd name="connsiteY56" fmla="*/ 201468 h 503887"/>
                  <a:gd name="connsiteX57" fmla="*/ 1247803 w 1290665"/>
                  <a:gd name="connsiteY57" fmla="*/ 215755 h 503887"/>
                  <a:gd name="connsiteX58" fmla="*/ 1245421 w 1290665"/>
                  <a:gd name="connsiteY58" fmla="*/ 222899 h 503887"/>
                  <a:gd name="connsiteX59" fmla="*/ 1240659 w 1290665"/>
                  <a:gd name="connsiteY59" fmla="*/ 230043 h 503887"/>
                  <a:gd name="connsiteX60" fmla="*/ 1238278 w 1290665"/>
                  <a:gd name="connsiteY60" fmla="*/ 237187 h 503887"/>
                  <a:gd name="connsiteX61" fmla="*/ 1228753 w 1290665"/>
                  <a:gd name="connsiteY61" fmla="*/ 253855 h 503887"/>
                  <a:gd name="connsiteX62" fmla="*/ 1223990 w 1290665"/>
                  <a:gd name="connsiteY62" fmla="*/ 275287 h 503887"/>
                  <a:gd name="connsiteX63" fmla="*/ 1228753 w 1290665"/>
                  <a:gd name="connsiteY63" fmla="*/ 301480 h 503887"/>
                  <a:gd name="connsiteX64" fmla="*/ 1235896 w 1290665"/>
                  <a:gd name="connsiteY64" fmla="*/ 322912 h 503887"/>
                  <a:gd name="connsiteX65" fmla="*/ 1238278 w 1290665"/>
                  <a:gd name="connsiteY65" fmla="*/ 332437 h 503887"/>
                  <a:gd name="connsiteX66" fmla="*/ 1245421 w 1290665"/>
                  <a:gd name="connsiteY66" fmla="*/ 339580 h 503887"/>
                  <a:gd name="connsiteX67" fmla="*/ 1247803 w 1290665"/>
                  <a:gd name="connsiteY67" fmla="*/ 346724 h 503887"/>
                  <a:gd name="connsiteX68" fmla="*/ 1250184 w 1290665"/>
                  <a:gd name="connsiteY68" fmla="*/ 356249 h 503887"/>
                  <a:gd name="connsiteX69" fmla="*/ 1259709 w 1290665"/>
                  <a:gd name="connsiteY69" fmla="*/ 375299 h 503887"/>
                  <a:gd name="connsiteX70" fmla="*/ 1266853 w 1290665"/>
                  <a:gd name="connsiteY70" fmla="*/ 399112 h 503887"/>
                  <a:gd name="connsiteX71" fmla="*/ 1269234 w 1290665"/>
                  <a:gd name="connsiteY71" fmla="*/ 406255 h 503887"/>
                  <a:gd name="connsiteX72" fmla="*/ 1271615 w 1290665"/>
                  <a:gd name="connsiteY72" fmla="*/ 413399 h 503887"/>
                  <a:gd name="connsiteX73" fmla="*/ 1269234 w 1290665"/>
                  <a:gd name="connsiteY73" fmla="*/ 430068 h 503887"/>
                  <a:gd name="connsiteX74" fmla="*/ 1221609 w 1290665"/>
                  <a:gd name="connsiteY74" fmla="*/ 425305 h 503887"/>
                  <a:gd name="connsiteX75" fmla="*/ 1212084 w 1290665"/>
                  <a:gd name="connsiteY75" fmla="*/ 420543 h 503887"/>
                  <a:gd name="connsiteX76" fmla="*/ 1197796 w 1290665"/>
                  <a:gd name="connsiteY76" fmla="*/ 418162 h 503887"/>
                  <a:gd name="connsiteX77" fmla="*/ 1178746 w 1290665"/>
                  <a:gd name="connsiteY77" fmla="*/ 411018 h 503887"/>
                  <a:gd name="connsiteX78" fmla="*/ 1171603 w 1290665"/>
                  <a:gd name="connsiteY78" fmla="*/ 406255 h 503887"/>
                  <a:gd name="connsiteX79" fmla="*/ 1145409 w 1290665"/>
                  <a:gd name="connsiteY79" fmla="*/ 396730 h 503887"/>
                  <a:gd name="connsiteX80" fmla="*/ 1131121 w 1290665"/>
                  <a:gd name="connsiteY80" fmla="*/ 394349 h 503887"/>
                  <a:gd name="connsiteX81" fmla="*/ 1121596 w 1290665"/>
                  <a:gd name="connsiteY81" fmla="*/ 389587 h 503887"/>
                  <a:gd name="connsiteX82" fmla="*/ 1109690 w 1290665"/>
                  <a:gd name="connsiteY82" fmla="*/ 387205 h 503887"/>
                  <a:gd name="connsiteX83" fmla="*/ 1100165 w 1290665"/>
                  <a:gd name="connsiteY83" fmla="*/ 384824 h 503887"/>
                  <a:gd name="connsiteX84" fmla="*/ 1088259 w 1290665"/>
                  <a:gd name="connsiteY84" fmla="*/ 380062 h 503887"/>
                  <a:gd name="connsiteX85" fmla="*/ 1078734 w 1290665"/>
                  <a:gd name="connsiteY85" fmla="*/ 377680 h 503887"/>
                  <a:gd name="connsiteX86" fmla="*/ 1071590 w 1290665"/>
                  <a:gd name="connsiteY86" fmla="*/ 375299 h 503887"/>
                  <a:gd name="connsiteX87" fmla="*/ 1062065 w 1290665"/>
                  <a:gd name="connsiteY87" fmla="*/ 372918 h 503887"/>
                  <a:gd name="connsiteX88" fmla="*/ 1047778 w 1290665"/>
                  <a:gd name="connsiteY88" fmla="*/ 368155 h 503887"/>
                  <a:gd name="connsiteX89" fmla="*/ 1038253 w 1290665"/>
                  <a:gd name="connsiteY89" fmla="*/ 365774 h 503887"/>
                  <a:gd name="connsiteX90" fmla="*/ 1023965 w 1290665"/>
                  <a:gd name="connsiteY90" fmla="*/ 361012 h 503887"/>
                  <a:gd name="connsiteX91" fmla="*/ 1012059 w 1290665"/>
                  <a:gd name="connsiteY91" fmla="*/ 358630 h 503887"/>
                  <a:gd name="connsiteX92" fmla="*/ 1004915 w 1290665"/>
                  <a:gd name="connsiteY92" fmla="*/ 356249 h 503887"/>
                  <a:gd name="connsiteX93" fmla="*/ 988246 w 1290665"/>
                  <a:gd name="connsiteY93" fmla="*/ 353868 h 503887"/>
                  <a:gd name="connsiteX94" fmla="*/ 964434 w 1290665"/>
                  <a:gd name="connsiteY94" fmla="*/ 349105 h 503887"/>
                  <a:gd name="connsiteX95" fmla="*/ 933478 w 1290665"/>
                  <a:gd name="connsiteY95" fmla="*/ 346724 h 503887"/>
                  <a:gd name="connsiteX96" fmla="*/ 909665 w 1290665"/>
                  <a:gd name="connsiteY96" fmla="*/ 384824 h 503887"/>
                  <a:gd name="connsiteX97" fmla="*/ 912046 w 1290665"/>
                  <a:gd name="connsiteY97" fmla="*/ 391968 h 503887"/>
                  <a:gd name="connsiteX98" fmla="*/ 909665 w 1290665"/>
                  <a:gd name="connsiteY98" fmla="*/ 427687 h 503887"/>
                  <a:gd name="connsiteX99" fmla="*/ 904903 w 1290665"/>
                  <a:gd name="connsiteY99" fmla="*/ 441974 h 503887"/>
                  <a:gd name="connsiteX100" fmla="*/ 890615 w 1290665"/>
                  <a:gd name="connsiteY100" fmla="*/ 453880 h 503887"/>
                  <a:gd name="connsiteX101" fmla="*/ 885853 w 1290665"/>
                  <a:gd name="connsiteY101" fmla="*/ 461024 h 503887"/>
                  <a:gd name="connsiteX102" fmla="*/ 878709 w 1290665"/>
                  <a:gd name="connsiteY102" fmla="*/ 465787 h 503887"/>
                  <a:gd name="connsiteX103" fmla="*/ 869184 w 1290665"/>
                  <a:gd name="connsiteY103" fmla="*/ 472930 h 503887"/>
                  <a:gd name="connsiteX104" fmla="*/ 862040 w 1290665"/>
                  <a:gd name="connsiteY104" fmla="*/ 477693 h 503887"/>
                  <a:gd name="connsiteX105" fmla="*/ 847753 w 1290665"/>
                  <a:gd name="connsiteY105" fmla="*/ 482455 h 503887"/>
                  <a:gd name="connsiteX106" fmla="*/ 838228 w 1290665"/>
                  <a:gd name="connsiteY106" fmla="*/ 487218 h 503887"/>
                  <a:gd name="connsiteX107" fmla="*/ 823940 w 1290665"/>
                  <a:gd name="connsiteY107" fmla="*/ 496743 h 503887"/>
                  <a:gd name="connsiteX108" fmla="*/ 814415 w 1290665"/>
                  <a:gd name="connsiteY108" fmla="*/ 499124 h 503887"/>
                  <a:gd name="connsiteX109" fmla="*/ 797746 w 1290665"/>
                  <a:gd name="connsiteY109" fmla="*/ 503887 h 503887"/>
                  <a:gd name="connsiteX110" fmla="*/ 771553 w 1290665"/>
                  <a:gd name="connsiteY110" fmla="*/ 501505 h 503887"/>
                  <a:gd name="connsiteX111" fmla="*/ 757265 w 1290665"/>
                  <a:gd name="connsiteY111" fmla="*/ 487218 h 503887"/>
                  <a:gd name="connsiteX112" fmla="*/ 745359 w 1290665"/>
                  <a:gd name="connsiteY112" fmla="*/ 472930 h 503887"/>
                  <a:gd name="connsiteX113" fmla="*/ 738215 w 1290665"/>
                  <a:gd name="connsiteY113" fmla="*/ 465787 h 503887"/>
                  <a:gd name="connsiteX114" fmla="*/ 731071 w 1290665"/>
                  <a:gd name="connsiteY114" fmla="*/ 451499 h 503887"/>
                  <a:gd name="connsiteX115" fmla="*/ 728690 w 1290665"/>
                  <a:gd name="connsiteY115" fmla="*/ 444355 h 503887"/>
                  <a:gd name="connsiteX116" fmla="*/ 723928 w 1290665"/>
                  <a:gd name="connsiteY116" fmla="*/ 434830 h 503887"/>
                  <a:gd name="connsiteX117" fmla="*/ 716784 w 1290665"/>
                  <a:gd name="connsiteY117" fmla="*/ 420543 h 503887"/>
                  <a:gd name="connsiteX118" fmla="*/ 714403 w 1290665"/>
                  <a:gd name="connsiteY118" fmla="*/ 391968 h 503887"/>
                  <a:gd name="connsiteX119" fmla="*/ 702496 w 1290665"/>
                  <a:gd name="connsiteY119" fmla="*/ 382443 h 503887"/>
                  <a:gd name="connsiteX120" fmla="*/ 690590 w 1290665"/>
                  <a:gd name="connsiteY120" fmla="*/ 377680 h 503887"/>
                  <a:gd name="connsiteX121" fmla="*/ 683446 w 1290665"/>
                  <a:gd name="connsiteY121" fmla="*/ 380062 h 503887"/>
                  <a:gd name="connsiteX122" fmla="*/ 681065 w 1290665"/>
                  <a:gd name="connsiteY122" fmla="*/ 389587 h 503887"/>
                  <a:gd name="connsiteX123" fmla="*/ 688209 w 1290665"/>
                  <a:gd name="connsiteY123" fmla="*/ 411018 h 503887"/>
                  <a:gd name="connsiteX124" fmla="*/ 690590 w 1290665"/>
                  <a:gd name="connsiteY124" fmla="*/ 422924 h 503887"/>
                  <a:gd name="connsiteX125" fmla="*/ 692971 w 1290665"/>
                  <a:gd name="connsiteY125" fmla="*/ 430068 h 503887"/>
                  <a:gd name="connsiteX126" fmla="*/ 690590 w 1290665"/>
                  <a:gd name="connsiteY126" fmla="*/ 463405 h 503887"/>
                  <a:gd name="connsiteX127" fmla="*/ 688209 w 1290665"/>
                  <a:gd name="connsiteY127" fmla="*/ 470549 h 503887"/>
                  <a:gd name="connsiteX128" fmla="*/ 666778 w 1290665"/>
                  <a:gd name="connsiteY128" fmla="*/ 482455 h 503887"/>
                  <a:gd name="connsiteX129" fmla="*/ 659634 w 1290665"/>
                  <a:gd name="connsiteY129" fmla="*/ 487218 h 503887"/>
                  <a:gd name="connsiteX130" fmla="*/ 619153 w 1290665"/>
                  <a:gd name="connsiteY130" fmla="*/ 484837 h 503887"/>
                  <a:gd name="connsiteX131" fmla="*/ 612009 w 1290665"/>
                  <a:gd name="connsiteY131" fmla="*/ 480074 h 503887"/>
                  <a:gd name="connsiteX132" fmla="*/ 602484 w 1290665"/>
                  <a:gd name="connsiteY132" fmla="*/ 472930 h 503887"/>
                  <a:gd name="connsiteX133" fmla="*/ 588196 w 1290665"/>
                  <a:gd name="connsiteY133" fmla="*/ 461024 h 503887"/>
                  <a:gd name="connsiteX134" fmla="*/ 571528 w 1290665"/>
                  <a:gd name="connsiteY134" fmla="*/ 439593 h 503887"/>
                  <a:gd name="connsiteX135" fmla="*/ 562003 w 1290665"/>
                  <a:gd name="connsiteY135" fmla="*/ 427687 h 503887"/>
                  <a:gd name="connsiteX136" fmla="*/ 559621 w 1290665"/>
                  <a:gd name="connsiteY136" fmla="*/ 420543 h 503887"/>
                  <a:gd name="connsiteX137" fmla="*/ 552478 w 1290665"/>
                  <a:gd name="connsiteY137" fmla="*/ 413399 h 503887"/>
                  <a:gd name="connsiteX138" fmla="*/ 550096 w 1290665"/>
                  <a:gd name="connsiteY138" fmla="*/ 406255 h 503887"/>
                  <a:gd name="connsiteX139" fmla="*/ 497709 w 1290665"/>
                  <a:gd name="connsiteY139" fmla="*/ 396730 h 503887"/>
                  <a:gd name="connsiteX140" fmla="*/ 209578 w 1290665"/>
                  <a:gd name="connsiteY140" fmla="*/ 394349 h 503887"/>
                  <a:gd name="connsiteX141" fmla="*/ 188146 w 1290665"/>
                  <a:gd name="connsiteY141" fmla="*/ 391968 h 503887"/>
                  <a:gd name="connsiteX142" fmla="*/ 171478 w 1290665"/>
                  <a:gd name="connsiteY142" fmla="*/ 384824 h 503887"/>
                  <a:gd name="connsiteX143" fmla="*/ 140521 w 1290665"/>
                  <a:gd name="connsiteY143" fmla="*/ 377680 h 503887"/>
                  <a:gd name="connsiteX144" fmla="*/ 128615 w 1290665"/>
                  <a:gd name="connsiteY144" fmla="*/ 370537 h 503887"/>
                  <a:gd name="connsiteX145" fmla="*/ 119090 w 1290665"/>
                  <a:gd name="connsiteY145" fmla="*/ 368155 h 503887"/>
                  <a:gd name="connsiteX146" fmla="*/ 107184 w 1290665"/>
                  <a:gd name="connsiteY146" fmla="*/ 361012 h 503887"/>
                  <a:gd name="connsiteX147" fmla="*/ 90515 w 1290665"/>
                  <a:gd name="connsiteY147" fmla="*/ 356249 h 503887"/>
                  <a:gd name="connsiteX148" fmla="*/ 69084 w 1290665"/>
                  <a:gd name="connsiteY148" fmla="*/ 346724 h 503887"/>
                  <a:gd name="connsiteX149" fmla="*/ 61940 w 1290665"/>
                  <a:gd name="connsiteY149" fmla="*/ 344343 h 503887"/>
                  <a:gd name="connsiteX150" fmla="*/ 40509 w 1290665"/>
                  <a:gd name="connsiteY150" fmla="*/ 330055 h 503887"/>
                  <a:gd name="connsiteX151" fmla="*/ 26221 w 1290665"/>
                  <a:gd name="connsiteY151" fmla="*/ 320530 h 503887"/>
                  <a:gd name="connsiteX152" fmla="*/ 11934 w 1290665"/>
                  <a:gd name="connsiteY152" fmla="*/ 303862 h 503887"/>
                  <a:gd name="connsiteX153" fmla="*/ 9553 w 1290665"/>
                  <a:gd name="connsiteY153" fmla="*/ 296718 h 503887"/>
                  <a:gd name="connsiteX154" fmla="*/ 28 w 1290665"/>
                  <a:gd name="connsiteY154" fmla="*/ 280049 h 503887"/>
                  <a:gd name="connsiteX155" fmla="*/ 11934 w 1290665"/>
                  <a:gd name="connsiteY155" fmla="*/ 251474 h 503887"/>
                  <a:gd name="connsiteX0" fmla="*/ 11934 w 1290665"/>
                  <a:gd name="connsiteY0" fmla="*/ 251676 h 504089"/>
                  <a:gd name="connsiteX1" fmla="*/ 11934 w 1290665"/>
                  <a:gd name="connsiteY1" fmla="*/ 251676 h 504089"/>
                  <a:gd name="connsiteX2" fmla="*/ 64321 w 1290665"/>
                  <a:gd name="connsiteY2" fmla="*/ 192145 h 504089"/>
                  <a:gd name="connsiteX3" fmla="*/ 85753 w 1290665"/>
                  <a:gd name="connsiteY3" fmla="*/ 180239 h 504089"/>
                  <a:gd name="connsiteX4" fmla="*/ 138140 w 1290665"/>
                  <a:gd name="connsiteY4" fmla="*/ 151664 h 504089"/>
                  <a:gd name="connsiteX5" fmla="*/ 188146 w 1290665"/>
                  <a:gd name="connsiteY5" fmla="*/ 125470 h 504089"/>
                  <a:gd name="connsiteX6" fmla="*/ 209578 w 1290665"/>
                  <a:gd name="connsiteY6" fmla="*/ 115945 h 504089"/>
                  <a:gd name="connsiteX7" fmla="*/ 226246 w 1290665"/>
                  <a:gd name="connsiteY7" fmla="*/ 111182 h 504089"/>
                  <a:gd name="connsiteX8" fmla="*/ 233390 w 1290665"/>
                  <a:gd name="connsiteY8" fmla="*/ 106420 h 504089"/>
                  <a:gd name="connsiteX9" fmla="*/ 245296 w 1290665"/>
                  <a:gd name="connsiteY9" fmla="*/ 104039 h 504089"/>
                  <a:gd name="connsiteX10" fmla="*/ 264346 w 1290665"/>
                  <a:gd name="connsiteY10" fmla="*/ 99276 h 504089"/>
                  <a:gd name="connsiteX11" fmla="*/ 285778 w 1290665"/>
                  <a:gd name="connsiteY11" fmla="*/ 94514 h 504089"/>
                  <a:gd name="connsiteX12" fmla="*/ 331021 w 1290665"/>
                  <a:gd name="connsiteY12" fmla="*/ 89751 h 504089"/>
                  <a:gd name="connsiteX13" fmla="*/ 345309 w 1290665"/>
                  <a:gd name="connsiteY13" fmla="*/ 87370 h 504089"/>
                  <a:gd name="connsiteX14" fmla="*/ 369121 w 1290665"/>
                  <a:gd name="connsiteY14" fmla="*/ 82607 h 504089"/>
                  <a:gd name="connsiteX15" fmla="*/ 416746 w 1290665"/>
                  <a:gd name="connsiteY15" fmla="*/ 75464 h 504089"/>
                  <a:gd name="connsiteX16" fmla="*/ 526284 w 1290665"/>
                  <a:gd name="connsiteY16" fmla="*/ 77845 h 504089"/>
                  <a:gd name="connsiteX17" fmla="*/ 563575 w 1290665"/>
                  <a:gd name="connsiteY17" fmla="*/ 72813 h 504089"/>
                  <a:gd name="connsiteX18" fmla="*/ 572266 w 1290665"/>
                  <a:gd name="connsiteY18" fmla="*/ 52167 h 504089"/>
                  <a:gd name="connsiteX19" fmla="*/ 588958 w 1290665"/>
                  <a:gd name="connsiteY19" fmla="*/ 34418 h 504089"/>
                  <a:gd name="connsiteX20" fmla="*/ 621510 w 1290665"/>
                  <a:gd name="connsiteY20" fmla="*/ 29434 h 504089"/>
                  <a:gd name="connsiteX21" fmla="*/ 654871 w 1290665"/>
                  <a:gd name="connsiteY21" fmla="*/ 13551 h 504089"/>
                  <a:gd name="connsiteX22" fmla="*/ 716784 w 1290665"/>
                  <a:gd name="connsiteY22" fmla="*/ 11195 h 504089"/>
                  <a:gd name="connsiteX23" fmla="*/ 752503 w 1290665"/>
                  <a:gd name="connsiteY23" fmla="*/ 1645 h 504089"/>
                  <a:gd name="connsiteX24" fmla="*/ 797746 w 1290665"/>
                  <a:gd name="connsiteY24" fmla="*/ 49270 h 504089"/>
                  <a:gd name="connsiteX25" fmla="*/ 807271 w 1290665"/>
                  <a:gd name="connsiteY25" fmla="*/ 65939 h 504089"/>
                  <a:gd name="connsiteX26" fmla="*/ 819178 w 1290665"/>
                  <a:gd name="connsiteY26" fmla="*/ 96895 h 504089"/>
                  <a:gd name="connsiteX27" fmla="*/ 819178 w 1290665"/>
                  <a:gd name="connsiteY27" fmla="*/ 144520 h 504089"/>
                  <a:gd name="connsiteX28" fmla="*/ 804890 w 1290665"/>
                  <a:gd name="connsiteY28" fmla="*/ 161189 h 504089"/>
                  <a:gd name="connsiteX29" fmla="*/ 800128 w 1290665"/>
                  <a:gd name="connsiteY29" fmla="*/ 175476 h 504089"/>
                  <a:gd name="connsiteX30" fmla="*/ 797746 w 1290665"/>
                  <a:gd name="connsiteY30" fmla="*/ 182620 h 504089"/>
                  <a:gd name="connsiteX31" fmla="*/ 802509 w 1290665"/>
                  <a:gd name="connsiteY31" fmla="*/ 189764 h 504089"/>
                  <a:gd name="connsiteX32" fmla="*/ 819178 w 1290665"/>
                  <a:gd name="connsiteY32" fmla="*/ 192145 h 504089"/>
                  <a:gd name="connsiteX33" fmla="*/ 826321 w 1290665"/>
                  <a:gd name="connsiteY33" fmla="*/ 194526 h 504089"/>
                  <a:gd name="connsiteX34" fmla="*/ 869184 w 1290665"/>
                  <a:gd name="connsiteY34" fmla="*/ 192145 h 504089"/>
                  <a:gd name="connsiteX35" fmla="*/ 1090640 w 1290665"/>
                  <a:gd name="connsiteY35" fmla="*/ 189764 h 504089"/>
                  <a:gd name="connsiteX36" fmla="*/ 1104928 w 1290665"/>
                  <a:gd name="connsiteY36" fmla="*/ 185001 h 504089"/>
                  <a:gd name="connsiteX37" fmla="*/ 1135884 w 1290665"/>
                  <a:gd name="connsiteY37" fmla="*/ 177857 h 504089"/>
                  <a:gd name="connsiteX38" fmla="*/ 1150171 w 1290665"/>
                  <a:gd name="connsiteY38" fmla="*/ 173095 h 504089"/>
                  <a:gd name="connsiteX39" fmla="*/ 1169221 w 1290665"/>
                  <a:gd name="connsiteY39" fmla="*/ 165951 h 504089"/>
                  <a:gd name="connsiteX40" fmla="*/ 1176365 w 1290665"/>
                  <a:gd name="connsiteY40" fmla="*/ 161189 h 504089"/>
                  <a:gd name="connsiteX41" fmla="*/ 1197796 w 1290665"/>
                  <a:gd name="connsiteY41" fmla="*/ 154045 h 504089"/>
                  <a:gd name="connsiteX42" fmla="*/ 1204940 w 1290665"/>
                  <a:gd name="connsiteY42" fmla="*/ 151664 h 504089"/>
                  <a:gd name="connsiteX43" fmla="*/ 1226371 w 1290665"/>
                  <a:gd name="connsiteY43" fmla="*/ 144520 h 504089"/>
                  <a:gd name="connsiteX44" fmla="*/ 1238278 w 1290665"/>
                  <a:gd name="connsiteY44" fmla="*/ 139757 h 504089"/>
                  <a:gd name="connsiteX45" fmla="*/ 1245421 w 1290665"/>
                  <a:gd name="connsiteY45" fmla="*/ 137376 h 504089"/>
                  <a:gd name="connsiteX46" fmla="*/ 1252565 w 1290665"/>
                  <a:gd name="connsiteY46" fmla="*/ 132614 h 504089"/>
                  <a:gd name="connsiteX47" fmla="*/ 1266853 w 1290665"/>
                  <a:gd name="connsiteY47" fmla="*/ 127851 h 504089"/>
                  <a:gd name="connsiteX48" fmla="*/ 1281140 w 1290665"/>
                  <a:gd name="connsiteY48" fmla="*/ 120707 h 504089"/>
                  <a:gd name="connsiteX49" fmla="*/ 1290665 w 1290665"/>
                  <a:gd name="connsiteY49" fmla="*/ 123089 h 504089"/>
                  <a:gd name="connsiteX50" fmla="*/ 1288284 w 1290665"/>
                  <a:gd name="connsiteY50" fmla="*/ 137376 h 504089"/>
                  <a:gd name="connsiteX51" fmla="*/ 1283521 w 1290665"/>
                  <a:gd name="connsiteY51" fmla="*/ 156426 h 504089"/>
                  <a:gd name="connsiteX52" fmla="*/ 1278759 w 1290665"/>
                  <a:gd name="connsiteY52" fmla="*/ 163570 h 504089"/>
                  <a:gd name="connsiteX53" fmla="*/ 1266853 w 1290665"/>
                  <a:gd name="connsiteY53" fmla="*/ 180239 h 504089"/>
                  <a:gd name="connsiteX54" fmla="*/ 1264471 w 1290665"/>
                  <a:gd name="connsiteY54" fmla="*/ 187382 h 504089"/>
                  <a:gd name="connsiteX55" fmla="*/ 1254946 w 1290665"/>
                  <a:gd name="connsiteY55" fmla="*/ 201670 h 504089"/>
                  <a:gd name="connsiteX56" fmla="*/ 1247803 w 1290665"/>
                  <a:gd name="connsiteY56" fmla="*/ 215957 h 504089"/>
                  <a:gd name="connsiteX57" fmla="*/ 1245421 w 1290665"/>
                  <a:gd name="connsiteY57" fmla="*/ 223101 h 504089"/>
                  <a:gd name="connsiteX58" fmla="*/ 1240659 w 1290665"/>
                  <a:gd name="connsiteY58" fmla="*/ 230245 h 504089"/>
                  <a:gd name="connsiteX59" fmla="*/ 1238278 w 1290665"/>
                  <a:gd name="connsiteY59" fmla="*/ 237389 h 504089"/>
                  <a:gd name="connsiteX60" fmla="*/ 1228753 w 1290665"/>
                  <a:gd name="connsiteY60" fmla="*/ 254057 h 504089"/>
                  <a:gd name="connsiteX61" fmla="*/ 1223990 w 1290665"/>
                  <a:gd name="connsiteY61" fmla="*/ 275489 h 504089"/>
                  <a:gd name="connsiteX62" fmla="*/ 1228753 w 1290665"/>
                  <a:gd name="connsiteY62" fmla="*/ 301682 h 504089"/>
                  <a:gd name="connsiteX63" fmla="*/ 1235896 w 1290665"/>
                  <a:gd name="connsiteY63" fmla="*/ 323114 h 504089"/>
                  <a:gd name="connsiteX64" fmla="*/ 1238278 w 1290665"/>
                  <a:gd name="connsiteY64" fmla="*/ 332639 h 504089"/>
                  <a:gd name="connsiteX65" fmla="*/ 1245421 w 1290665"/>
                  <a:gd name="connsiteY65" fmla="*/ 339782 h 504089"/>
                  <a:gd name="connsiteX66" fmla="*/ 1247803 w 1290665"/>
                  <a:gd name="connsiteY66" fmla="*/ 346926 h 504089"/>
                  <a:gd name="connsiteX67" fmla="*/ 1250184 w 1290665"/>
                  <a:gd name="connsiteY67" fmla="*/ 356451 h 504089"/>
                  <a:gd name="connsiteX68" fmla="*/ 1259709 w 1290665"/>
                  <a:gd name="connsiteY68" fmla="*/ 375501 h 504089"/>
                  <a:gd name="connsiteX69" fmla="*/ 1266853 w 1290665"/>
                  <a:gd name="connsiteY69" fmla="*/ 399314 h 504089"/>
                  <a:gd name="connsiteX70" fmla="*/ 1269234 w 1290665"/>
                  <a:gd name="connsiteY70" fmla="*/ 406457 h 504089"/>
                  <a:gd name="connsiteX71" fmla="*/ 1271615 w 1290665"/>
                  <a:gd name="connsiteY71" fmla="*/ 413601 h 504089"/>
                  <a:gd name="connsiteX72" fmla="*/ 1269234 w 1290665"/>
                  <a:gd name="connsiteY72" fmla="*/ 430270 h 504089"/>
                  <a:gd name="connsiteX73" fmla="*/ 1221609 w 1290665"/>
                  <a:gd name="connsiteY73" fmla="*/ 425507 h 504089"/>
                  <a:gd name="connsiteX74" fmla="*/ 1212084 w 1290665"/>
                  <a:gd name="connsiteY74" fmla="*/ 420745 h 504089"/>
                  <a:gd name="connsiteX75" fmla="*/ 1197796 w 1290665"/>
                  <a:gd name="connsiteY75" fmla="*/ 418364 h 504089"/>
                  <a:gd name="connsiteX76" fmla="*/ 1178746 w 1290665"/>
                  <a:gd name="connsiteY76" fmla="*/ 411220 h 504089"/>
                  <a:gd name="connsiteX77" fmla="*/ 1171603 w 1290665"/>
                  <a:gd name="connsiteY77" fmla="*/ 406457 h 504089"/>
                  <a:gd name="connsiteX78" fmla="*/ 1145409 w 1290665"/>
                  <a:gd name="connsiteY78" fmla="*/ 396932 h 504089"/>
                  <a:gd name="connsiteX79" fmla="*/ 1131121 w 1290665"/>
                  <a:gd name="connsiteY79" fmla="*/ 394551 h 504089"/>
                  <a:gd name="connsiteX80" fmla="*/ 1121596 w 1290665"/>
                  <a:gd name="connsiteY80" fmla="*/ 389789 h 504089"/>
                  <a:gd name="connsiteX81" fmla="*/ 1109690 w 1290665"/>
                  <a:gd name="connsiteY81" fmla="*/ 387407 h 504089"/>
                  <a:gd name="connsiteX82" fmla="*/ 1100165 w 1290665"/>
                  <a:gd name="connsiteY82" fmla="*/ 385026 h 504089"/>
                  <a:gd name="connsiteX83" fmla="*/ 1088259 w 1290665"/>
                  <a:gd name="connsiteY83" fmla="*/ 380264 h 504089"/>
                  <a:gd name="connsiteX84" fmla="*/ 1078734 w 1290665"/>
                  <a:gd name="connsiteY84" fmla="*/ 377882 h 504089"/>
                  <a:gd name="connsiteX85" fmla="*/ 1071590 w 1290665"/>
                  <a:gd name="connsiteY85" fmla="*/ 375501 h 504089"/>
                  <a:gd name="connsiteX86" fmla="*/ 1062065 w 1290665"/>
                  <a:gd name="connsiteY86" fmla="*/ 373120 h 504089"/>
                  <a:gd name="connsiteX87" fmla="*/ 1047778 w 1290665"/>
                  <a:gd name="connsiteY87" fmla="*/ 368357 h 504089"/>
                  <a:gd name="connsiteX88" fmla="*/ 1038253 w 1290665"/>
                  <a:gd name="connsiteY88" fmla="*/ 365976 h 504089"/>
                  <a:gd name="connsiteX89" fmla="*/ 1023965 w 1290665"/>
                  <a:gd name="connsiteY89" fmla="*/ 361214 h 504089"/>
                  <a:gd name="connsiteX90" fmla="*/ 1012059 w 1290665"/>
                  <a:gd name="connsiteY90" fmla="*/ 358832 h 504089"/>
                  <a:gd name="connsiteX91" fmla="*/ 1004915 w 1290665"/>
                  <a:gd name="connsiteY91" fmla="*/ 356451 h 504089"/>
                  <a:gd name="connsiteX92" fmla="*/ 988246 w 1290665"/>
                  <a:gd name="connsiteY92" fmla="*/ 354070 h 504089"/>
                  <a:gd name="connsiteX93" fmla="*/ 964434 w 1290665"/>
                  <a:gd name="connsiteY93" fmla="*/ 349307 h 504089"/>
                  <a:gd name="connsiteX94" fmla="*/ 933478 w 1290665"/>
                  <a:gd name="connsiteY94" fmla="*/ 346926 h 504089"/>
                  <a:gd name="connsiteX95" fmla="*/ 909665 w 1290665"/>
                  <a:gd name="connsiteY95" fmla="*/ 385026 h 504089"/>
                  <a:gd name="connsiteX96" fmla="*/ 912046 w 1290665"/>
                  <a:gd name="connsiteY96" fmla="*/ 392170 h 504089"/>
                  <a:gd name="connsiteX97" fmla="*/ 909665 w 1290665"/>
                  <a:gd name="connsiteY97" fmla="*/ 427889 h 504089"/>
                  <a:gd name="connsiteX98" fmla="*/ 904903 w 1290665"/>
                  <a:gd name="connsiteY98" fmla="*/ 442176 h 504089"/>
                  <a:gd name="connsiteX99" fmla="*/ 890615 w 1290665"/>
                  <a:gd name="connsiteY99" fmla="*/ 454082 h 504089"/>
                  <a:gd name="connsiteX100" fmla="*/ 885853 w 1290665"/>
                  <a:gd name="connsiteY100" fmla="*/ 461226 h 504089"/>
                  <a:gd name="connsiteX101" fmla="*/ 878709 w 1290665"/>
                  <a:gd name="connsiteY101" fmla="*/ 465989 h 504089"/>
                  <a:gd name="connsiteX102" fmla="*/ 869184 w 1290665"/>
                  <a:gd name="connsiteY102" fmla="*/ 473132 h 504089"/>
                  <a:gd name="connsiteX103" fmla="*/ 862040 w 1290665"/>
                  <a:gd name="connsiteY103" fmla="*/ 477895 h 504089"/>
                  <a:gd name="connsiteX104" fmla="*/ 847753 w 1290665"/>
                  <a:gd name="connsiteY104" fmla="*/ 482657 h 504089"/>
                  <a:gd name="connsiteX105" fmla="*/ 838228 w 1290665"/>
                  <a:gd name="connsiteY105" fmla="*/ 487420 h 504089"/>
                  <a:gd name="connsiteX106" fmla="*/ 823940 w 1290665"/>
                  <a:gd name="connsiteY106" fmla="*/ 496945 h 504089"/>
                  <a:gd name="connsiteX107" fmla="*/ 814415 w 1290665"/>
                  <a:gd name="connsiteY107" fmla="*/ 499326 h 504089"/>
                  <a:gd name="connsiteX108" fmla="*/ 797746 w 1290665"/>
                  <a:gd name="connsiteY108" fmla="*/ 504089 h 504089"/>
                  <a:gd name="connsiteX109" fmla="*/ 771553 w 1290665"/>
                  <a:gd name="connsiteY109" fmla="*/ 501707 h 504089"/>
                  <a:gd name="connsiteX110" fmla="*/ 757265 w 1290665"/>
                  <a:gd name="connsiteY110" fmla="*/ 487420 h 504089"/>
                  <a:gd name="connsiteX111" fmla="*/ 745359 w 1290665"/>
                  <a:gd name="connsiteY111" fmla="*/ 473132 h 504089"/>
                  <a:gd name="connsiteX112" fmla="*/ 738215 w 1290665"/>
                  <a:gd name="connsiteY112" fmla="*/ 465989 h 504089"/>
                  <a:gd name="connsiteX113" fmla="*/ 731071 w 1290665"/>
                  <a:gd name="connsiteY113" fmla="*/ 451701 h 504089"/>
                  <a:gd name="connsiteX114" fmla="*/ 728690 w 1290665"/>
                  <a:gd name="connsiteY114" fmla="*/ 444557 h 504089"/>
                  <a:gd name="connsiteX115" fmla="*/ 723928 w 1290665"/>
                  <a:gd name="connsiteY115" fmla="*/ 435032 h 504089"/>
                  <a:gd name="connsiteX116" fmla="*/ 716784 w 1290665"/>
                  <a:gd name="connsiteY116" fmla="*/ 420745 h 504089"/>
                  <a:gd name="connsiteX117" fmla="*/ 714403 w 1290665"/>
                  <a:gd name="connsiteY117" fmla="*/ 392170 h 504089"/>
                  <a:gd name="connsiteX118" fmla="*/ 702496 w 1290665"/>
                  <a:gd name="connsiteY118" fmla="*/ 382645 h 504089"/>
                  <a:gd name="connsiteX119" fmla="*/ 690590 w 1290665"/>
                  <a:gd name="connsiteY119" fmla="*/ 377882 h 504089"/>
                  <a:gd name="connsiteX120" fmla="*/ 683446 w 1290665"/>
                  <a:gd name="connsiteY120" fmla="*/ 380264 h 504089"/>
                  <a:gd name="connsiteX121" fmla="*/ 681065 w 1290665"/>
                  <a:gd name="connsiteY121" fmla="*/ 389789 h 504089"/>
                  <a:gd name="connsiteX122" fmla="*/ 688209 w 1290665"/>
                  <a:gd name="connsiteY122" fmla="*/ 411220 h 504089"/>
                  <a:gd name="connsiteX123" fmla="*/ 690590 w 1290665"/>
                  <a:gd name="connsiteY123" fmla="*/ 423126 h 504089"/>
                  <a:gd name="connsiteX124" fmla="*/ 692971 w 1290665"/>
                  <a:gd name="connsiteY124" fmla="*/ 430270 h 504089"/>
                  <a:gd name="connsiteX125" fmla="*/ 690590 w 1290665"/>
                  <a:gd name="connsiteY125" fmla="*/ 463607 h 504089"/>
                  <a:gd name="connsiteX126" fmla="*/ 688209 w 1290665"/>
                  <a:gd name="connsiteY126" fmla="*/ 470751 h 504089"/>
                  <a:gd name="connsiteX127" fmla="*/ 666778 w 1290665"/>
                  <a:gd name="connsiteY127" fmla="*/ 482657 h 504089"/>
                  <a:gd name="connsiteX128" fmla="*/ 659634 w 1290665"/>
                  <a:gd name="connsiteY128" fmla="*/ 487420 h 504089"/>
                  <a:gd name="connsiteX129" fmla="*/ 619153 w 1290665"/>
                  <a:gd name="connsiteY129" fmla="*/ 485039 h 504089"/>
                  <a:gd name="connsiteX130" fmla="*/ 612009 w 1290665"/>
                  <a:gd name="connsiteY130" fmla="*/ 480276 h 504089"/>
                  <a:gd name="connsiteX131" fmla="*/ 602484 w 1290665"/>
                  <a:gd name="connsiteY131" fmla="*/ 473132 h 504089"/>
                  <a:gd name="connsiteX132" fmla="*/ 588196 w 1290665"/>
                  <a:gd name="connsiteY132" fmla="*/ 461226 h 504089"/>
                  <a:gd name="connsiteX133" fmla="*/ 571528 w 1290665"/>
                  <a:gd name="connsiteY133" fmla="*/ 439795 h 504089"/>
                  <a:gd name="connsiteX134" fmla="*/ 562003 w 1290665"/>
                  <a:gd name="connsiteY134" fmla="*/ 427889 h 504089"/>
                  <a:gd name="connsiteX135" fmla="*/ 559621 w 1290665"/>
                  <a:gd name="connsiteY135" fmla="*/ 420745 h 504089"/>
                  <a:gd name="connsiteX136" fmla="*/ 552478 w 1290665"/>
                  <a:gd name="connsiteY136" fmla="*/ 413601 h 504089"/>
                  <a:gd name="connsiteX137" fmla="*/ 550096 w 1290665"/>
                  <a:gd name="connsiteY137" fmla="*/ 406457 h 504089"/>
                  <a:gd name="connsiteX138" fmla="*/ 497709 w 1290665"/>
                  <a:gd name="connsiteY138" fmla="*/ 396932 h 504089"/>
                  <a:gd name="connsiteX139" fmla="*/ 209578 w 1290665"/>
                  <a:gd name="connsiteY139" fmla="*/ 394551 h 504089"/>
                  <a:gd name="connsiteX140" fmla="*/ 188146 w 1290665"/>
                  <a:gd name="connsiteY140" fmla="*/ 392170 h 504089"/>
                  <a:gd name="connsiteX141" fmla="*/ 171478 w 1290665"/>
                  <a:gd name="connsiteY141" fmla="*/ 385026 h 504089"/>
                  <a:gd name="connsiteX142" fmla="*/ 140521 w 1290665"/>
                  <a:gd name="connsiteY142" fmla="*/ 377882 h 504089"/>
                  <a:gd name="connsiteX143" fmla="*/ 128615 w 1290665"/>
                  <a:gd name="connsiteY143" fmla="*/ 370739 h 504089"/>
                  <a:gd name="connsiteX144" fmla="*/ 119090 w 1290665"/>
                  <a:gd name="connsiteY144" fmla="*/ 368357 h 504089"/>
                  <a:gd name="connsiteX145" fmla="*/ 107184 w 1290665"/>
                  <a:gd name="connsiteY145" fmla="*/ 361214 h 504089"/>
                  <a:gd name="connsiteX146" fmla="*/ 90515 w 1290665"/>
                  <a:gd name="connsiteY146" fmla="*/ 356451 h 504089"/>
                  <a:gd name="connsiteX147" fmla="*/ 69084 w 1290665"/>
                  <a:gd name="connsiteY147" fmla="*/ 346926 h 504089"/>
                  <a:gd name="connsiteX148" fmla="*/ 61940 w 1290665"/>
                  <a:gd name="connsiteY148" fmla="*/ 344545 h 504089"/>
                  <a:gd name="connsiteX149" fmla="*/ 40509 w 1290665"/>
                  <a:gd name="connsiteY149" fmla="*/ 330257 h 504089"/>
                  <a:gd name="connsiteX150" fmla="*/ 26221 w 1290665"/>
                  <a:gd name="connsiteY150" fmla="*/ 320732 h 504089"/>
                  <a:gd name="connsiteX151" fmla="*/ 11934 w 1290665"/>
                  <a:gd name="connsiteY151" fmla="*/ 304064 h 504089"/>
                  <a:gd name="connsiteX152" fmla="*/ 9553 w 1290665"/>
                  <a:gd name="connsiteY152" fmla="*/ 296920 h 504089"/>
                  <a:gd name="connsiteX153" fmla="*/ 28 w 1290665"/>
                  <a:gd name="connsiteY153" fmla="*/ 280251 h 504089"/>
                  <a:gd name="connsiteX154" fmla="*/ 11934 w 1290665"/>
                  <a:gd name="connsiteY154" fmla="*/ 251676 h 504089"/>
                  <a:gd name="connsiteX0" fmla="*/ 11934 w 1290665"/>
                  <a:gd name="connsiteY0" fmla="*/ 251676 h 504089"/>
                  <a:gd name="connsiteX1" fmla="*/ 11934 w 1290665"/>
                  <a:gd name="connsiteY1" fmla="*/ 251676 h 504089"/>
                  <a:gd name="connsiteX2" fmla="*/ 64321 w 1290665"/>
                  <a:gd name="connsiteY2" fmla="*/ 192145 h 504089"/>
                  <a:gd name="connsiteX3" fmla="*/ 85753 w 1290665"/>
                  <a:gd name="connsiteY3" fmla="*/ 180239 h 504089"/>
                  <a:gd name="connsiteX4" fmla="*/ 138140 w 1290665"/>
                  <a:gd name="connsiteY4" fmla="*/ 151664 h 504089"/>
                  <a:gd name="connsiteX5" fmla="*/ 188146 w 1290665"/>
                  <a:gd name="connsiteY5" fmla="*/ 125470 h 504089"/>
                  <a:gd name="connsiteX6" fmla="*/ 209578 w 1290665"/>
                  <a:gd name="connsiteY6" fmla="*/ 115945 h 504089"/>
                  <a:gd name="connsiteX7" fmla="*/ 226246 w 1290665"/>
                  <a:gd name="connsiteY7" fmla="*/ 111182 h 504089"/>
                  <a:gd name="connsiteX8" fmla="*/ 233390 w 1290665"/>
                  <a:gd name="connsiteY8" fmla="*/ 106420 h 504089"/>
                  <a:gd name="connsiteX9" fmla="*/ 245296 w 1290665"/>
                  <a:gd name="connsiteY9" fmla="*/ 104039 h 504089"/>
                  <a:gd name="connsiteX10" fmla="*/ 264346 w 1290665"/>
                  <a:gd name="connsiteY10" fmla="*/ 99276 h 504089"/>
                  <a:gd name="connsiteX11" fmla="*/ 285778 w 1290665"/>
                  <a:gd name="connsiteY11" fmla="*/ 94514 h 504089"/>
                  <a:gd name="connsiteX12" fmla="*/ 331021 w 1290665"/>
                  <a:gd name="connsiteY12" fmla="*/ 89751 h 504089"/>
                  <a:gd name="connsiteX13" fmla="*/ 345309 w 1290665"/>
                  <a:gd name="connsiteY13" fmla="*/ 87370 h 504089"/>
                  <a:gd name="connsiteX14" fmla="*/ 369121 w 1290665"/>
                  <a:gd name="connsiteY14" fmla="*/ 82607 h 504089"/>
                  <a:gd name="connsiteX15" fmla="*/ 416746 w 1290665"/>
                  <a:gd name="connsiteY15" fmla="*/ 75464 h 504089"/>
                  <a:gd name="connsiteX16" fmla="*/ 526284 w 1290665"/>
                  <a:gd name="connsiteY16" fmla="*/ 77845 h 504089"/>
                  <a:gd name="connsiteX17" fmla="*/ 563575 w 1290665"/>
                  <a:gd name="connsiteY17" fmla="*/ 72813 h 504089"/>
                  <a:gd name="connsiteX18" fmla="*/ 572266 w 1290665"/>
                  <a:gd name="connsiteY18" fmla="*/ 52167 h 504089"/>
                  <a:gd name="connsiteX19" fmla="*/ 588958 w 1290665"/>
                  <a:gd name="connsiteY19" fmla="*/ 34418 h 504089"/>
                  <a:gd name="connsiteX20" fmla="*/ 621510 w 1290665"/>
                  <a:gd name="connsiteY20" fmla="*/ 29434 h 504089"/>
                  <a:gd name="connsiteX21" fmla="*/ 665476 w 1290665"/>
                  <a:gd name="connsiteY21" fmla="*/ 12226 h 504089"/>
                  <a:gd name="connsiteX22" fmla="*/ 716784 w 1290665"/>
                  <a:gd name="connsiteY22" fmla="*/ 11195 h 504089"/>
                  <a:gd name="connsiteX23" fmla="*/ 752503 w 1290665"/>
                  <a:gd name="connsiteY23" fmla="*/ 1645 h 504089"/>
                  <a:gd name="connsiteX24" fmla="*/ 797746 w 1290665"/>
                  <a:gd name="connsiteY24" fmla="*/ 49270 h 504089"/>
                  <a:gd name="connsiteX25" fmla="*/ 807271 w 1290665"/>
                  <a:gd name="connsiteY25" fmla="*/ 65939 h 504089"/>
                  <a:gd name="connsiteX26" fmla="*/ 819178 w 1290665"/>
                  <a:gd name="connsiteY26" fmla="*/ 96895 h 504089"/>
                  <a:gd name="connsiteX27" fmla="*/ 819178 w 1290665"/>
                  <a:gd name="connsiteY27" fmla="*/ 144520 h 504089"/>
                  <a:gd name="connsiteX28" fmla="*/ 804890 w 1290665"/>
                  <a:gd name="connsiteY28" fmla="*/ 161189 h 504089"/>
                  <a:gd name="connsiteX29" fmla="*/ 800128 w 1290665"/>
                  <a:gd name="connsiteY29" fmla="*/ 175476 h 504089"/>
                  <a:gd name="connsiteX30" fmla="*/ 797746 w 1290665"/>
                  <a:gd name="connsiteY30" fmla="*/ 182620 h 504089"/>
                  <a:gd name="connsiteX31" fmla="*/ 802509 w 1290665"/>
                  <a:gd name="connsiteY31" fmla="*/ 189764 h 504089"/>
                  <a:gd name="connsiteX32" fmla="*/ 819178 w 1290665"/>
                  <a:gd name="connsiteY32" fmla="*/ 192145 h 504089"/>
                  <a:gd name="connsiteX33" fmla="*/ 826321 w 1290665"/>
                  <a:gd name="connsiteY33" fmla="*/ 194526 h 504089"/>
                  <a:gd name="connsiteX34" fmla="*/ 869184 w 1290665"/>
                  <a:gd name="connsiteY34" fmla="*/ 192145 h 504089"/>
                  <a:gd name="connsiteX35" fmla="*/ 1090640 w 1290665"/>
                  <a:gd name="connsiteY35" fmla="*/ 189764 h 504089"/>
                  <a:gd name="connsiteX36" fmla="*/ 1104928 w 1290665"/>
                  <a:gd name="connsiteY36" fmla="*/ 185001 h 504089"/>
                  <a:gd name="connsiteX37" fmla="*/ 1135884 w 1290665"/>
                  <a:gd name="connsiteY37" fmla="*/ 177857 h 504089"/>
                  <a:gd name="connsiteX38" fmla="*/ 1150171 w 1290665"/>
                  <a:gd name="connsiteY38" fmla="*/ 173095 h 504089"/>
                  <a:gd name="connsiteX39" fmla="*/ 1169221 w 1290665"/>
                  <a:gd name="connsiteY39" fmla="*/ 165951 h 504089"/>
                  <a:gd name="connsiteX40" fmla="*/ 1176365 w 1290665"/>
                  <a:gd name="connsiteY40" fmla="*/ 161189 h 504089"/>
                  <a:gd name="connsiteX41" fmla="*/ 1197796 w 1290665"/>
                  <a:gd name="connsiteY41" fmla="*/ 154045 h 504089"/>
                  <a:gd name="connsiteX42" fmla="*/ 1204940 w 1290665"/>
                  <a:gd name="connsiteY42" fmla="*/ 151664 h 504089"/>
                  <a:gd name="connsiteX43" fmla="*/ 1226371 w 1290665"/>
                  <a:gd name="connsiteY43" fmla="*/ 144520 h 504089"/>
                  <a:gd name="connsiteX44" fmla="*/ 1238278 w 1290665"/>
                  <a:gd name="connsiteY44" fmla="*/ 139757 h 504089"/>
                  <a:gd name="connsiteX45" fmla="*/ 1245421 w 1290665"/>
                  <a:gd name="connsiteY45" fmla="*/ 137376 h 504089"/>
                  <a:gd name="connsiteX46" fmla="*/ 1252565 w 1290665"/>
                  <a:gd name="connsiteY46" fmla="*/ 132614 h 504089"/>
                  <a:gd name="connsiteX47" fmla="*/ 1266853 w 1290665"/>
                  <a:gd name="connsiteY47" fmla="*/ 127851 h 504089"/>
                  <a:gd name="connsiteX48" fmla="*/ 1281140 w 1290665"/>
                  <a:gd name="connsiteY48" fmla="*/ 120707 h 504089"/>
                  <a:gd name="connsiteX49" fmla="*/ 1290665 w 1290665"/>
                  <a:gd name="connsiteY49" fmla="*/ 123089 h 504089"/>
                  <a:gd name="connsiteX50" fmla="*/ 1288284 w 1290665"/>
                  <a:gd name="connsiteY50" fmla="*/ 137376 h 504089"/>
                  <a:gd name="connsiteX51" fmla="*/ 1283521 w 1290665"/>
                  <a:gd name="connsiteY51" fmla="*/ 156426 h 504089"/>
                  <a:gd name="connsiteX52" fmla="*/ 1278759 w 1290665"/>
                  <a:gd name="connsiteY52" fmla="*/ 163570 h 504089"/>
                  <a:gd name="connsiteX53" fmla="*/ 1266853 w 1290665"/>
                  <a:gd name="connsiteY53" fmla="*/ 180239 h 504089"/>
                  <a:gd name="connsiteX54" fmla="*/ 1264471 w 1290665"/>
                  <a:gd name="connsiteY54" fmla="*/ 187382 h 504089"/>
                  <a:gd name="connsiteX55" fmla="*/ 1254946 w 1290665"/>
                  <a:gd name="connsiteY55" fmla="*/ 201670 h 504089"/>
                  <a:gd name="connsiteX56" fmla="*/ 1247803 w 1290665"/>
                  <a:gd name="connsiteY56" fmla="*/ 215957 h 504089"/>
                  <a:gd name="connsiteX57" fmla="*/ 1245421 w 1290665"/>
                  <a:gd name="connsiteY57" fmla="*/ 223101 h 504089"/>
                  <a:gd name="connsiteX58" fmla="*/ 1240659 w 1290665"/>
                  <a:gd name="connsiteY58" fmla="*/ 230245 h 504089"/>
                  <a:gd name="connsiteX59" fmla="*/ 1238278 w 1290665"/>
                  <a:gd name="connsiteY59" fmla="*/ 237389 h 504089"/>
                  <a:gd name="connsiteX60" fmla="*/ 1228753 w 1290665"/>
                  <a:gd name="connsiteY60" fmla="*/ 254057 h 504089"/>
                  <a:gd name="connsiteX61" fmla="*/ 1223990 w 1290665"/>
                  <a:gd name="connsiteY61" fmla="*/ 275489 h 504089"/>
                  <a:gd name="connsiteX62" fmla="*/ 1228753 w 1290665"/>
                  <a:gd name="connsiteY62" fmla="*/ 301682 h 504089"/>
                  <a:gd name="connsiteX63" fmla="*/ 1235896 w 1290665"/>
                  <a:gd name="connsiteY63" fmla="*/ 323114 h 504089"/>
                  <a:gd name="connsiteX64" fmla="*/ 1238278 w 1290665"/>
                  <a:gd name="connsiteY64" fmla="*/ 332639 h 504089"/>
                  <a:gd name="connsiteX65" fmla="*/ 1245421 w 1290665"/>
                  <a:gd name="connsiteY65" fmla="*/ 339782 h 504089"/>
                  <a:gd name="connsiteX66" fmla="*/ 1247803 w 1290665"/>
                  <a:gd name="connsiteY66" fmla="*/ 346926 h 504089"/>
                  <a:gd name="connsiteX67" fmla="*/ 1250184 w 1290665"/>
                  <a:gd name="connsiteY67" fmla="*/ 356451 h 504089"/>
                  <a:gd name="connsiteX68" fmla="*/ 1259709 w 1290665"/>
                  <a:gd name="connsiteY68" fmla="*/ 375501 h 504089"/>
                  <a:gd name="connsiteX69" fmla="*/ 1266853 w 1290665"/>
                  <a:gd name="connsiteY69" fmla="*/ 399314 h 504089"/>
                  <a:gd name="connsiteX70" fmla="*/ 1269234 w 1290665"/>
                  <a:gd name="connsiteY70" fmla="*/ 406457 h 504089"/>
                  <a:gd name="connsiteX71" fmla="*/ 1271615 w 1290665"/>
                  <a:gd name="connsiteY71" fmla="*/ 413601 h 504089"/>
                  <a:gd name="connsiteX72" fmla="*/ 1269234 w 1290665"/>
                  <a:gd name="connsiteY72" fmla="*/ 430270 h 504089"/>
                  <a:gd name="connsiteX73" fmla="*/ 1221609 w 1290665"/>
                  <a:gd name="connsiteY73" fmla="*/ 425507 h 504089"/>
                  <a:gd name="connsiteX74" fmla="*/ 1212084 w 1290665"/>
                  <a:gd name="connsiteY74" fmla="*/ 420745 h 504089"/>
                  <a:gd name="connsiteX75" fmla="*/ 1197796 w 1290665"/>
                  <a:gd name="connsiteY75" fmla="*/ 418364 h 504089"/>
                  <a:gd name="connsiteX76" fmla="*/ 1178746 w 1290665"/>
                  <a:gd name="connsiteY76" fmla="*/ 411220 h 504089"/>
                  <a:gd name="connsiteX77" fmla="*/ 1171603 w 1290665"/>
                  <a:gd name="connsiteY77" fmla="*/ 406457 h 504089"/>
                  <a:gd name="connsiteX78" fmla="*/ 1145409 w 1290665"/>
                  <a:gd name="connsiteY78" fmla="*/ 396932 h 504089"/>
                  <a:gd name="connsiteX79" fmla="*/ 1131121 w 1290665"/>
                  <a:gd name="connsiteY79" fmla="*/ 394551 h 504089"/>
                  <a:gd name="connsiteX80" fmla="*/ 1121596 w 1290665"/>
                  <a:gd name="connsiteY80" fmla="*/ 389789 h 504089"/>
                  <a:gd name="connsiteX81" fmla="*/ 1109690 w 1290665"/>
                  <a:gd name="connsiteY81" fmla="*/ 387407 h 504089"/>
                  <a:gd name="connsiteX82" fmla="*/ 1100165 w 1290665"/>
                  <a:gd name="connsiteY82" fmla="*/ 385026 h 504089"/>
                  <a:gd name="connsiteX83" fmla="*/ 1088259 w 1290665"/>
                  <a:gd name="connsiteY83" fmla="*/ 380264 h 504089"/>
                  <a:gd name="connsiteX84" fmla="*/ 1078734 w 1290665"/>
                  <a:gd name="connsiteY84" fmla="*/ 377882 h 504089"/>
                  <a:gd name="connsiteX85" fmla="*/ 1071590 w 1290665"/>
                  <a:gd name="connsiteY85" fmla="*/ 375501 h 504089"/>
                  <a:gd name="connsiteX86" fmla="*/ 1062065 w 1290665"/>
                  <a:gd name="connsiteY86" fmla="*/ 373120 h 504089"/>
                  <a:gd name="connsiteX87" fmla="*/ 1047778 w 1290665"/>
                  <a:gd name="connsiteY87" fmla="*/ 368357 h 504089"/>
                  <a:gd name="connsiteX88" fmla="*/ 1038253 w 1290665"/>
                  <a:gd name="connsiteY88" fmla="*/ 365976 h 504089"/>
                  <a:gd name="connsiteX89" fmla="*/ 1023965 w 1290665"/>
                  <a:gd name="connsiteY89" fmla="*/ 361214 h 504089"/>
                  <a:gd name="connsiteX90" fmla="*/ 1012059 w 1290665"/>
                  <a:gd name="connsiteY90" fmla="*/ 358832 h 504089"/>
                  <a:gd name="connsiteX91" fmla="*/ 1004915 w 1290665"/>
                  <a:gd name="connsiteY91" fmla="*/ 356451 h 504089"/>
                  <a:gd name="connsiteX92" fmla="*/ 988246 w 1290665"/>
                  <a:gd name="connsiteY92" fmla="*/ 354070 h 504089"/>
                  <a:gd name="connsiteX93" fmla="*/ 964434 w 1290665"/>
                  <a:gd name="connsiteY93" fmla="*/ 349307 h 504089"/>
                  <a:gd name="connsiteX94" fmla="*/ 933478 w 1290665"/>
                  <a:gd name="connsiteY94" fmla="*/ 346926 h 504089"/>
                  <a:gd name="connsiteX95" fmla="*/ 909665 w 1290665"/>
                  <a:gd name="connsiteY95" fmla="*/ 385026 h 504089"/>
                  <a:gd name="connsiteX96" fmla="*/ 912046 w 1290665"/>
                  <a:gd name="connsiteY96" fmla="*/ 392170 h 504089"/>
                  <a:gd name="connsiteX97" fmla="*/ 909665 w 1290665"/>
                  <a:gd name="connsiteY97" fmla="*/ 427889 h 504089"/>
                  <a:gd name="connsiteX98" fmla="*/ 904903 w 1290665"/>
                  <a:gd name="connsiteY98" fmla="*/ 442176 h 504089"/>
                  <a:gd name="connsiteX99" fmla="*/ 890615 w 1290665"/>
                  <a:gd name="connsiteY99" fmla="*/ 454082 h 504089"/>
                  <a:gd name="connsiteX100" fmla="*/ 885853 w 1290665"/>
                  <a:gd name="connsiteY100" fmla="*/ 461226 h 504089"/>
                  <a:gd name="connsiteX101" fmla="*/ 878709 w 1290665"/>
                  <a:gd name="connsiteY101" fmla="*/ 465989 h 504089"/>
                  <a:gd name="connsiteX102" fmla="*/ 869184 w 1290665"/>
                  <a:gd name="connsiteY102" fmla="*/ 473132 h 504089"/>
                  <a:gd name="connsiteX103" fmla="*/ 862040 w 1290665"/>
                  <a:gd name="connsiteY103" fmla="*/ 477895 h 504089"/>
                  <a:gd name="connsiteX104" fmla="*/ 847753 w 1290665"/>
                  <a:gd name="connsiteY104" fmla="*/ 482657 h 504089"/>
                  <a:gd name="connsiteX105" fmla="*/ 838228 w 1290665"/>
                  <a:gd name="connsiteY105" fmla="*/ 487420 h 504089"/>
                  <a:gd name="connsiteX106" fmla="*/ 823940 w 1290665"/>
                  <a:gd name="connsiteY106" fmla="*/ 496945 h 504089"/>
                  <a:gd name="connsiteX107" fmla="*/ 814415 w 1290665"/>
                  <a:gd name="connsiteY107" fmla="*/ 499326 h 504089"/>
                  <a:gd name="connsiteX108" fmla="*/ 797746 w 1290665"/>
                  <a:gd name="connsiteY108" fmla="*/ 504089 h 504089"/>
                  <a:gd name="connsiteX109" fmla="*/ 771553 w 1290665"/>
                  <a:gd name="connsiteY109" fmla="*/ 501707 h 504089"/>
                  <a:gd name="connsiteX110" fmla="*/ 757265 w 1290665"/>
                  <a:gd name="connsiteY110" fmla="*/ 487420 h 504089"/>
                  <a:gd name="connsiteX111" fmla="*/ 745359 w 1290665"/>
                  <a:gd name="connsiteY111" fmla="*/ 473132 h 504089"/>
                  <a:gd name="connsiteX112" fmla="*/ 738215 w 1290665"/>
                  <a:gd name="connsiteY112" fmla="*/ 465989 h 504089"/>
                  <a:gd name="connsiteX113" fmla="*/ 731071 w 1290665"/>
                  <a:gd name="connsiteY113" fmla="*/ 451701 h 504089"/>
                  <a:gd name="connsiteX114" fmla="*/ 728690 w 1290665"/>
                  <a:gd name="connsiteY114" fmla="*/ 444557 h 504089"/>
                  <a:gd name="connsiteX115" fmla="*/ 723928 w 1290665"/>
                  <a:gd name="connsiteY115" fmla="*/ 435032 h 504089"/>
                  <a:gd name="connsiteX116" fmla="*/ 716784 w 1290665"/>
                  <a:gd name="connsiteY116" fmla="*/ 420745 h 504089"/>
                  <a:gd name="connsiteX117" fmla="*/ 714403 w 1290665"/>
                  <a:gd name="connsiteY117" fmla="*/ 392170 h 504089"/>
                  <a:gd name="connsiteX118" fmla="*/ 702496 w 1290665"/>
                  <a:gd name="connsiteY118" fmla="*/ 382645 h 504089"/>
                  <a:gd name="connsiteX119" fmla="*/ 690590 w 1290665"/>
                  <a:gd name="connsiteY119" fmla="*/ 377882 h 504089"/>
                  <a:gd name="connsiteX120" fmla="*/ 683446 w 1290665"/>
                  <a:gd name="connsiteY120" fmla="*/ 380264 h 504089"/>
                  <a:gd name="connsiteX121" fmla="*/ 681065 w 1290665"/>
                  <a:gd name="connsiteY121" fmla="*/ 389789 h 504089"/>
                  <a:gd name="connsiteX122" fmla="*/ 688209 w 1290665"/>
                  <a:gd name="connsiteY122" fmla="*/ 411220 h 504089"/>
                  <a:gd name="connsiteX123" fmla="*/ 690590 w 1290665"/>
                  <a:gd name="connsiteY123" fmla="*/ 423126 h 504089"/>
                  <a:gd name="connsiteX124" fmla="*/ 692971 w 1290665"/>
                  <a:gd name="connsiteY124" fmla="*/ 430270 h 504089"/>
                  <a:gd name="connsiteX125" fmla="*/ 690590 w 1290665"/>
                  <a:gd name="connsiteY125" fmla="*/ 463607 h 504089"/>
                  <a:gd name="connsiteX126" fmla="*/ 688209 w 1290665"/>
                  <a:gd name="connsiteY126" fmla="*/ 470751 h 504089"/>
                  <a:gd name="connsiteX127" fmla="*/ 666778 w 1290665"/>
                  <a:gd name="connsiteY127" fmla="*/ 482657 h 504089"/>
                  <a:gd name="connsiteX128" fmla="*/ 659634 w 1290665"/>
                  <a:gd name="connsiteY128" fmla="*/ 487420 h 504089"/>
                  <a:gd name="connsiteX129" fmla="*/ 619153 w 1290665"/>
                  <a:gd name="connsiteY129" fmla="*/ 485039 h 504089"/>
                  <a:gd name="connsiteX130" fmla="*/ 612009 w 1290665"/>
                  <a:gd name="connsiteY130" fmla="*/ 480276 h 504089"/>
                  <a:gd name="connsiteX131" fmla="*/ 602484 w 1290665"/>
                  <a:gd name="connsiteY131" fmla="*/ 473132 h 504089"/>
                  <a:gd name="connsiteX132" fmla="*/ 588196 w 1290665"/>
                  <a:gd name="connsiteY132" fmla="*/ 461226 h 504089"/>
                  <a:gd name="connsiteX133" fmla="*/ 571528 w 1290665"/>
                  <a:gd name="connsiteY133" fmla="*/ 439795 h 504089"/>
                  <a:gd name="connsiteX134" fmla="*/ 562003 w 1290665"/>
                  <a:gd name="connsiteY134" fmla="*/ 427889 h 504089"/>
                  <a:gd name="connsiteX135" fmla="*/ 559621 w 1290665"/>
                  <a:gd name="connsiteY135" fmla="*/ 420745 h 504089"/>
                  <a:gd name="connsiteX136" fmla="*/ 552478 w 1290665"/>
                  <a:gd name="connsiteY136" fmla="*/ 413601 h 504089"/>
                  <a:gd name="connsiteX137" fmla="*/ 550096 w 1290665"/>
                  <a:gd name="connsiteY137" fmla="*/ 406457 h 504089"/>
                  <a:gd name="connsiteX138" fmla="*/ 497709 w 1290665"/>
                  <a:gd name="connsiteY138" fmla="*/ 396932 h 504089"/>
                  <a:gd name="connsiteX139" fmla="*/ 209578 w 1290665"/>
                  <a:gd name="connsiteY139" fmla="*/ 394551 h 504089"/>
                  <a:gd name="connsiteX140" fmla="*/ 188146 w 1290665"/>
                  <a:gd name="connsiteY140" fmla="*/ 392170 h 504089"/>
                  <a:gd name="connsiteX141" fmla="*/ 171478 w 1290665"/>
                  <a:gd name="connsiteY141" fmla="*/ 385026 h 504089"/>
                  <a:gd name="connsiteX142" fmla="*/ 140521 w 1290665"/>
                  <a:gd name="connsiteY142" fmla="*/ 377882 h 504089"/>
                  <a:gd name="connsiteX143" fmla="*/ 128615 w 1290665"/>
                  <a:gd name="connsiteY143" fmla="*/ 370739 h 504089"/>
                  <a:gd name="connsiteX144" fmla="*/ 119090 w 1290665"/>
                  <a:gd name="connsiteY144" fmla="*/ 368357 h 504089"/>
                  <a:gd name="connsiteX145" fmla="*/ 107184 w 1290665"/>
                  <a:gd name="connsiteY145" fmla="*/ 361214 h 504089"/>
                  <a:gd name="connsiteX146" fmla="*/ 90515 w 1290665"/>
                  <a:gd name="connsiteY146" fmla="*/ 356451 h 504089"/>
                  <a:gd name="connsiteX147" fmla="*/ 69084 w 1290665"/>
                  <a:gd name="connsiteY147" fmla="*/ 346926 h 504089"/>
                  <a:gd name="connsiteX148" fmla="*/ 61940 w 1290665"/>
                  <a:gd name="connsiteY148" fmla="*/ 344545 h 504089"/>
                  <a:gd name="connsiteX149" fmla="*/ 40509 w 1290665"/>
                  <a:gd name="connsiteY149" fmla="*/ 330257 h 504089"/>
                  <a:gd name="connsiteX150" fmla="*/ 26221 w 1290665"/>
                  <a:gd name="connsiteY150" fmla="*/ 320732 h 504089"/>
                  <a:gd name="connsiteX151" fmla="*/ 11934 w 1290665"/>
                  <a:gd name="connsiteY151" fmla="*/ 304064 h 504089"/>
                  <a:gd name="connsiteX152" fmla="*/ 9553 w 1290665"/>
                  <a:gd name="connsiteY152" fmla="*/ 296920 h 504089"/>
                  <a:gd name="connsiteX153" fmla="*/ 28 w 1290665"/>
                  <a:gd name="connsiteY153" fmla="*/ 280251 h 504089"/>
                  <a:gd name="connsiteX154" fmla="*/ 11934 w 1290665"/>
                  <a:gd name="connsiteY154" fmla="*/ 251676 h 504089"/>
                  <a:gd name="connsiteX0" fmla="*/ 11934 w 1290665"/>
                  <a:gd name="connsiteY0" fmla="*/ 240673 h 493086"/>
                  <a:gd name="connsiteX1" fmla="*/ 11934 w 1290665"/>
                  <a:gd name="connsiteY1" fmla="*/ 240673 h 493086"/>
                  <a:gd name="connsiteX2" fmla="*/ 64321 w 1290665"/>
                  <a:gd name="connsiteY2" fmla="*/ 181142 h 493086"/>
                  <a:gd name="connsiteX3" fmla="*/ 85753 w 1290665"/>
                  <a:gd name="connsiteY3" fmla="*/ 169236 h 493086"/>
                  <a:gd name="connsiteX4" fmla="*/ 138140 w 1290665"/>
                  <a:gd name="connsiteY4" fmla="*/ 140661 h 493086"/>
                  <a:gd name="connsiteX5" fmla="*/ 188146 w 1290665"/>
                  <a:gd name="connsiteY5" fmla="*/ 114467 h 493086"/>
                  <a:gd name="connsiteX6" fmla="*/ 209578 w 1290665"/>
                  <a:gd name="connsiteY6" fmla="*/ 104942 h 493086"/>
                  <a:gd name="connsiteX7" fmla="*/ 226246 w 1290665"/>
                  <a:gd name="connsiteY7" fmla="*/ 100179 h 493086"/>
                  <a:gd name="connsiteX8" fmla="*/ 233390 w 1290665"/>
                  <a:gd name="connsiteY8" fmla="*/ 95417 h 493086"/>
                  <a:gd name="connsiteX9" fmla="*/ 245296 w 1290665"/>
                  <a:gd name="connsiteY9" fmla="*/ 93036 h 493086"/>
                  <a:gd name="connsiteX10" fmla="*/ 264346 w 1290665"/>
                  <a:gd name="connsiteY10" fmla="*/ 88273 h 493086"/>
                  <a:gd name="connsiteX11" fmla="*/ 285778 w 1290665"/>
                  <a:gd name="connsiteY11" fmla="*/ 83511 h 493086"/>
                  <a:gd name="connsiteX12" fmla="*/ 331021 w 1290665"/>
                  <a:gd name="connsiteY12" fmla="*/ 78748 h 493086"/>
                  <a:gd name="connsiteX13" fmla="*/ 345309 w 1290665"/>
                  <a:gd name="connsiteY13" fmla="*/ 76367 h 493086"/>
                  <a:gd name="connsiteX14" fmla="*/ 369121 w 1290665"/>
                  <a:gd name="connsiteY14" fmla="*/ 71604 h 493086"/>
                  <a:gd name="connsiteX15" fmla="*/ 416746 w 1290665"/>
                  <a:gd name="connsiteY15" fmla="*/ 64461 h 493086"/>
                  <a:gd name="connsiteX16" fmla="*/ 526284 w 1290665"/>
                  <a:gd name="connsiteY16" fmla="*/ 66842 h 493086"/>
                  <a:gd name="connsiteX17" fmla="*/ 563575 w 1290665"/>
                  <a:gd name="connsiteY17" fmla="*/ 61810 h 493086"/>
                  <a:gd name="connsiteX18" fmla="*/ 572266 w 1290665"/>
                  <a:gd name="connsiteY18" fmla="*/ 41164 h 493086"/>
                  <a:gd name="connsiteX19" fmla="*/ 588958 w 1290665"/>
                  <a:gd name="connsiteY19" fmla="*/ 23415 h 493086"/>
                  <a:gd name="connsiteX20" fmla="*/ 621510 w 1290665"/>
                  <a:gd name="connsiteY20" fmla="*/ 18431 h 493086"/>
                  <a:gd name="connsiteX21" fmla="*/ 665476 w 1290665"/>
                  <a:gd name="connsiteY21" fmla="*/ 1223 h 493086"/>
                  <a:gd name="connsiteX22" fmla="*/ 716784 w 1290665"/>
                  <a:gd name="connsiteY22" fmla="*/ 192 h 493086"/>
                  <a:gd name="connsiteX23" fmla="*/ 751177 w 1290665"/>
                  <a:gd name="connsiteY23" fmla="*/ 18479 h 493086"/>
                  <a:gd name="connsiteX24" fmla="*/ 797746 w 1290665"/>
                  <a:gd name="connsiteY24" fmla="*/ 38267 h 493086"/>
                  <a:gd name="connsiteX25" fmla="*/ 807271 w 1290665"/>
                  <a:gd name="connsiteY25" fmla="*/ 54936 h 493086"/>
                  <a:gd name="connsiteX26" fmla="*/ 819178 w 1290665"/>
                  <a:gd name="connsiteY26" fmla="*/ 85892 h 493086"/>
                  <a:gd name="connsiteX27" fmla="*/ 819178 w 1290665"/>
                  <a:gd name="connsiteY27" fmla="*/ 133517 h 493086"/>
                  <a:gd name="connsiteX28" fmla="*/ 804890 w 1290665"/>
                  <a:gd name="connsiteY28" fmla="*/ 150186 h 493086"/>
                  <a:gd name="connsiteX29" fmla="*/ 800128 w 1290665"/>
                  <a:gd name="connsiteY29" fmla="*/ 164473 h 493086"/>
                  <a:gd name="connsiteX30" fmla="*/ 797746 w 1290665"/>
                  <a:gd name="connsiteY30" fmla="*/ 171617 h 493086"/>
                  <a:gd name="connsiteX31" fmla="*/ 802509 w 1290665"/>
                  <a:gd name="connsiteY31" fmla="*/ 178761 h 493086"/>
                  <a:gd name="connsiteX32" fmla="*/ 819178 w 1290665"/>
                  <a:gd name="connsiteY32" fmla="*/ 181142 h 493086"/>
                  <a:gd name="connsiteX33" fmla="*/ 826321 w 1290665"/>
                  <a:gd name="connsiteY33" fmla="*/ 183523 h 493086"/>
                  <a:gd name="connsiteX34" fmla="*/ 869184 w 1290665"/>
                  <a:gd name="connsiteY34" fmla="*/ 181142 h 493086"/>
                  <a:gd name="connsiteX35" fmla="*/ 1090640 w 1290665"/>
                  <a:gd name="connsiteY35" fmla="*/ 178761 h 493086"/>
                  <a:gd name="connsiteX36" fmla="*/ 1104928 w 1290665"/>
                  <a:gd name="connsiteY36" fmla="*/ 173998 h 493086"/>
                  <a:gd name="connsiteX37" fmla="*/ 1135884 w 1290665"/>
                  <a:gd name="connsiteY37" fmla="*/ 166854 h 493086"/>
                  <a:gd name="connsiteX38" fmla="*/ 1150171 w 1290665"/>
                  <a:gd name="connsiteY38" fmla="*/ 162092 h 493086"/>
                  <a:gd name="connsiteX39" fmla="*/ 1169221 w 1290665"/>
                  <a:gd name="connsiteY39" fmla="*/ 154948 h 493086"/>
                  <a:gd name="connsiteX40" fmla="*/ 1176365 w 1290665"/>
                  <a:gd name="connsiteY40" fmla="*/ 150186 h 493086"/>
                  <a:gd name="connsiteX41" fmla="*/ 1197796 w 1290665"/>
                  <a:gd name="connsiteY41" fmla="*/ 143042 h 493086"/>
                  <a:gd name="connsiteX42" fmla="*/ 1204940 w 1290665"/>
                  <a:gd name="connsiteY42" fmla="*/ 140661 h 493086"/>
                  <a:gd name="connsiteX43" fmla="*/ 1226371 w 1290665"/>
                  <a:gd name="connsiteY43" fmla="*/ 133517 h 493086"/>
                  <a:gd name="connsiteX44" fmla="*/ 1238278 w 1290665"/>
                  <a:gd name="connsiteY44" fmla="*/ 128754 h 493086"/>
                  <a:gd name="connsiteX45" fmla="*/ 1245421 w 1290665"/>
                  <a:gd name="connsiteY45" fmla="*/ 126373 h 493086"/>
                  <a:gd name="connsiteX46" fmla="*/ 1252565 w 1290665"/>
                  <a:gd name="connsiteY46" fmla="*/ 121611 h 493086"/>
                  <a:gd name="connsiteX47" fmla="*/ 1266853 w 1290665"/>
                  <a:gd name="connsiteY47" fmla="*/ 116848 h 493086"/>
                  <a:gd name="connsiteX48" fmla="*/ 1281140 w 1290665"/>
                  <a:gd name="connsiteY48" fmla="*/ 109704 h 493086"/>
                  <a:gd name="connsiteX49" fmla="*/ 1290665 w 1290665"/>
                  <a:gd name="connsiteY49" fmla="*/ 112086 h 493086"/>
                  <a:gd name="connsiteX50" fmla="*/ 1288284 w 1290665"/>
                  <a:gd name="connsiteY50" fmla="*/ 126373 h 493086"/>
                  <a:gd name="connsiteX51" fmla="*/ 1283521 w 1290665"/>
                  <a:gd name="connsiteY51" fmla="*/ 145423 h 493086"/>
                  <a:gd name="connsiteX52" fmla="*/ 1278759 w 1290665"/>
                  <a:gd name="connsiteY52" fmla="*/ 152567 h 493086"/>
                  <a:gd name="connsiteX53" fmla="*/ 1266853 w 1290665"/>
                  <a:gd name="connsiteY53" fmla="*/ 169236 h 493086"/>
                  <a:gd name="connsiteX54" fmla="*/ 1264471 w 1290665"/>
                  <a:gd name="connsiteY54" fmla="*/ 176379 h 493086"/>
                  <a:gd name="connsiteX55" fmla="*/ 1254946 w 1290665"/>
                  <a:gd name="connsiteY55" fmla="*/ 190667 h 493086"/>
                  <a:gd name="connsiteX56" fmla="*/ 1247803 w 1290665"/>
                  <a:gd name="connsiteY56" fmla="*/ 204954 h 493086"/>
                  <a:gd name="connsiteX57" fmla="*/ 1245421 w 1290665"/>
                  <a:gd name="connsiteY57" fmla="*/ 212098 h 493086"/>
                  <a:gd name="connsiteX58" fmla="*/ 1240659 w 1290665"/>
                  <a:gd name="connsiteY58" fmla="*/ 219242 h 493086"/>
                  <a:gd name="connsiteX59" fmla="*/ 1238278 w 1290665"/>
                  <a:gd name="connsiteY59" fmla="*/ 226386 h 493086"/>
                  <a:gd name="connsiteX60" fmla="*/ 1228753 w 1290665"/>
                  <a:gd name="connsiteY60" fmla="*/ 243054 h 493086"/>
                  <a:gd name="connsiteX61" fmla="*/ 1223990 w 1290665"/>
                  <a:gd name="connsiteY61" fmla="*/ 264486 h 493086"/>
                  <a:gd name="connsiteX62" fmla="*/ 1228753 w 1290665"/>
                  <a:gd name="connsiteY62" fmla="*/ 290679 h 493086"/>
                  <a:gd name="connsiteX63" fmla="*/ 1235896 w 1290665"/>
                  <a:gd name="connsiteY63" fmla="*/ 312111 h 493086"/>
                  <a:gd name="connsiteX64" fmla="*/ 1238278 w 1290665"/>
                  <a:gd name="connsiteY64" fmla="*/ 321636 h 493086"/>
                  <a:gd name="connsiteX65" fmla="*/ 1245421 w 1290665"/>
                  <a:gd name="connsiteY65" fmla="*/ 328779 h 493086"/>
                  <a:gd name="connsiteX66" fmla="*/ 1247803 w 1290665"/>
                  <a:gd name="connsiteY66" fmla="*/ 335923 h 493086"/>
                  <a:gd name="connsiteX67" fmla="*/ 1250184 w 1290665"/>
                  <a:gd name="connsiteY67" fmla="*/ 345448 h 493086"/>
                  <a:gd name="connsiteX68" fmla="*/ 1259709 w 1290665"/>
                  <a:gd name="connsiteY68" fmla="*/ 364498 h 493086"/>
                  <a:gd name="connsiteX69" fmla="*/ 1266853 w 1290665"/>
                  <a:gd name="connsiteY69" fmla="*/ 388311 h 493086"/>
                  <a:gd name="connsiteX70" fmla="*/ 1269234 w 1290665"/>
                  <a:gd name="connsiteY70" fmla="*/ 395454 h 493086"/>
                  <a:gd name="connsiteX71" fmla="*/ 1271615 w 1290665"/>
                  <a:gd name="connsiteY71" fmla="*/ 402598 h 493086"/>
                  <a:gd name="connsiteX72" fmla="*/ 1269234 w 1290665"/>
                  <a:gd name="connsiteY72" fmla="*/ 419267 h 493086"/>
                  <a:gd name="connsiteX73" fmla="*/ 1221609 w 1290665"/>
                  <a:gd name="connsiteY73" fmla="*/ 414504 h 493086"/>
                  <a:gd name="connsiteX74" fmla="*/ 1212084 w 1290665"/>
                  <a:gd name="connsiteY74" fmla="*/ 409742 h 493086"/>
                  <a:gd name="connsiteX75" fmla="*/ 1197796 w 1290665"/>
                  <a:gd name="connsiteY75" fmla="*/ 407361 h 493086"/>
                  <a:gd name="connsiteX76" fmla="*/ 1178746 w 1290665"/>
                  <a:gd name="connsiteY76" fmla="*/ 400217 h 493086"/>
                  <a:gd name="connsiteX77" fmla="*/ 1171603 w 1290665"/>
                  <a:gd name="connsiteY77" fmla="*/ 395454 h 493086"/>
                  <a:gd name="connsiteX78" fmla="*/ 1145409 w 1290665"/>
                  <a:gd name="connsiteY78" fmla="*/ 385929 h 493086"/>
                  <a:gd name="connsiteX79" fmla="*/ 1131121 w 1290665"/>
                  <a:gd name="connsiteY79" fmla="*/ 383548 h 493086"/>
                  <a:gd name="connsiteX80" fmla="*/ 1121596 w 1290665"/>
                  <a:gd name="connsiteY80" fmla="*/ 378786 h 493086"/>
                  <a:gd name="connsiteX81" fmla="*/ 1109690 w 1290665"/>
                  <a:gd name="connsiteY81" fmla="*/ 376404 h 493086"/>
                  <a:gd name="connsiteX82" fmla="*/ 1100165 w 1290665"/>
                  <a:gd name="connsiteY82" fmla="*/ 374023 h 493086"/>
                  <a:gd name="connsiteX83" fmla="*/ 1088259 w 1290665"/>
                  <a:gd name="connsiteY83" fmla="*/ 369261 h 493086"/>
                  <a:gd name="connsiteX84" fmla="*/ 1078734 w 1290665"/>
                  <a:gd name="connsiteY84" fmla="*/ 366879 h 493086"/>
                  <a:gd name="connsiteX85" fmla="*/ 1071590 w 1290665"/>
                  <a:gd name="connsiteY85" fmla="*/ 364498 h 493086"/>
                  <a:gd name="connsiteX86" fmla="*/ 1062065 w 1290665"/>
                  <a:gd name="connsiteY86" fmla="*/ 362117 h 493086"/>
                  <a:gd name="connsiteX87" fmla="*/ 1047778 w 1290665"/>
                  <a:gd name="connsiteY87" fmla="*/ 357354 h 493086"/>
                  <a:gd name="connsiteX88" fmla="*/ 1038253 w 1290665"/>
                  <a:gd name="connsiteY88" fmla="*/ 354973 h 493086"/>
                  <a:gd name="connsiteX89" fmla="*/ 1023965 w 1290665"/>
                  <a:gd name="connsiteY89" fmla="*/ 350211 h 493086"/>
                  <a:gd name="connsiteX90" fmla="*/ 1012059 w 1290665"/>
                  <a:gd name="connsiteY90" fmla="*/ 347829 h 493086"/>
                  <a:gd name="connsiteX91" fmla="*/ 1004915 w 1290665"/>
                  <a:gd name="connsiteY91" fmla="*/ 345448 h 493086"/>
                  <a:gd name="connsiteX92" fmla="*/ 988246 w 1290665"/>
                  <a:gd name="connsiteY92" fmla="*/ 343067 h 493086"/>
                  <a:gd name="connsiteX93" fmla="*/ 964434 w 1290665"/>
                  <a:gd name="connsiteY93" fmla="*/ 338304 h 493086"/>
                  <a:gd name="connsiteX94" fmla="*/ 933478 w 1290665"/>
                  <a:gd name="connsiteY94" fmla="*/ 335923 h 493086"/>
                  <a:gd name="connsiteX95" fmla="*/ 909665 w 1290665"/>
                  <a:gd name="connsiteY95" fmla="*/ 374023 h 493086"/>
                  <a:gd name="connsiteX96" fmla="*/ 912046 w 1290665"/>
                  <a:gd name="connsiteY96" fmla="*/ 381167 h 493086"/>
                  <a:gd name="connsiteX97" fmla="*/ 909665 w 1290665"/>
                  <a:gd name="connsiteY97" fmla="*/ 416886 h 493086"/>
                  <a:gd name="connsiteX98" fmla="*/ 904903 w 1290665"/>
                  <a:gd name="connsiteY98" fmla="*/ 431173 h 493086"/>
                  <a:gd name="connsiteX99" fmla="*/ 890615 w 1290665"/>
                  <a:gd name="connsiteY99" fmla="*/ 443079 h 493086"/>
                  <a:gd name="connsiteX100" fmla="*/ 885853 w 1290665"/>
                  <a:gd name="connsiteY100" fmla="*/ 450223 h 493086"/>
                  <a:gd name="connsiteX101" fmla="*/ 878709 w 1290665"/>
                  <a:gd name="connsiteY101" fmla="*/ 454986 h 493086"/>
                  <a:gd name="connsiteX102" fmla="*/ 869184 w 1290665"/>
                  <a:gd name="connsiteY102" fmla="*/ 462129 h 493086"/>
                  <a:gd name="connsiteX103" fmla="*/ 862040 w 1290665"/>
                  <a:gd name="connsiteY103" fmla="*/ 466892 h 493086"/>
                  <a:gd name="connsiteX104" fmla="*/ 847753 w 1290665"/>
                  <a:gd name="connsiteY104" fmla="*/ 471654 h 493086"/>
                  <a:gd name="connsiteX105" fmla="*/ 838228 w 1290665"/>
                  <a:gd name="connsiteY105" fmla="*/ 476417 h 493086"/>
                  <a:gd name="connsiteX106" fmla="*/ 823940 w 1290665"/>
                  <a:gd name="connsiteY106" fmla="*/ 485942 h 493086"/>
                  <a:gd name="connsiteX107" fmla="*/ 814415 w 1290665"/>
                  <a:gd name="connsiteY107" fmla="*/ 488323 h 493086"/>
                  <a:gd name="connsiteX108" fmla="*/ 797746 w 1290665"/>
                  <a:gd name="connsiteY108" fmla="*/ 493086 h 493086"/>
                  <a:gd name="connsiteX109" fmla="*/ 771553 w 1290665"/>
                  <a:gd name="connsiteY109" fmla="*/ 490704 h 493086"/>
                  <a:gd name="connsiteX110" fmla="*/ 757265 w 1290665"/>
                  <a:gd name="connsiteY110" fmla="*/ 476417 h 493086"/>
                  <a:gd name="connsiteX111" fmla="*/ 745359 w 1290665"/>
                  <a:gd name="connsiteY111" fmla="*/ 462129 h 493086"/>
                  <a:gd name="connsiteX112" fmla="*/ 738215 w 1290665"/>
                  <a:gd name="connsiteY112" fmla="*/ 454986 h 493086"/>
                  <a:gd name="connsiteX113" fmla="*/ 731071 w 1290665"/>
                  <a:gd name="connsiteY113" fmla="*/ 440698 h 493086"/>
                  <a:gd name="connsiteX114" fmla="*/ 728690 w 1290665"/>
                  <a:gd name="connsiteY114" fmla="*/ 433554 h 493086"/>
                  <a:gd name="connsiteX115" fmla="*/ 723928 w 1290665"/>
                  <a:gd name="connsiteY115" fmla="*/ 424029 h 493086"/>
                  <a:gd name="connsiteX116" fmla="*/ 716784 w 1290665"/>
                  <a:gd name="connsiteY116" fmla="*/ 409742 h 493086"/>
                  <a:gd name="connsiteX117" fmla="*/ 714403 w 1290665"/>
                  <a:gd name="connsiteY117" fmla="*/ 381167 h 493086"/>
                  <a:gd name="connsiteX118" fmla="*/ 702496 w 1290665"/>
                  <a:gd name="connsiteY118" fmla="*/ 371642 h 493086"/>
                  <a:gd name="connsiteX119" fmla="*/ 690590 w 1290665"/>
                  <a:gd name="connsiteY119" fmla="*/ 366879 h 493086"/>
                  <a:gd name="connsiteX120" fmla="*/ 683446 w 1290665"/>
                  <a:gd name="connsiteY120" fmla="*/ 369261 h 493086"/>
                  <a:gd name="connsiteX121" fmla="*/ 681065 w 1290665"/>
                  <a:gd name="connsiteY121" fmla="*/ 378786 h 493086"/>
                  <a:gd name="connsiteX122" fmla="*/ 688209 w 1290665"/>
                  <a:gd name="connsiteY122" fmla="*/ 400217 h 493086"/>
                  <a:gd name="connsiteX123" fmla="*/ 690590 w 1290665"/>
                  <a:gd name="connsiteY123" fmla="*/ 412123 h 493086"/>
                  <a:gd name="connsiteX124" fmla="*/ 692971 w 1290665"/>
                  <a:gd name="connsiteY124" fmla="*/ 419267 h 493086"/>
                  <a:gd name="connsiteX125" fmla="*/ 690590 w 1290665"/>
                  <a:gd name="connsiteY125" fmla="*/ 452604 h 493086"/>
                  <a:gd name="connsiteX126" fmla="*/ 688209 w 1290665"/>
                  <a:gd name="connsiteY126" fmla="*/ 459748 h 493086"/>
                  <a:gd name="connsiteX127" fmla="*/ 666778 w 1290665"/>
                  <a:gd name="connsiteY127" fmla="*/ 471654 h 493086"/>
                  <a:gd name="connsiteX128" fmla="*/ 659634 w 1290665"/>
                  <a:gd name="connsiteY128" fmla="*/ 476417 h 493086"/>
                  <a:gd name="connsiteX129" fmla="*/ 619153 w 1290665"/>
                  <a:gd name="connsiteY129" fmla="*/ 474036 h 493086"/>
                  <a:gd name="connsiteX130" fmla="*/ 612009 w 1290665"/>
                  <a:gd name="connsiteY130" fmla="*/ 469273 h 493086"/>
                  <a:gd name="connsiteX131" fmla="*/ 602484 w 1290665"/>
                  <a:gd name="connsiteY131" fmla="*/ 462129 h 493086"/>
                  <a:gd name="connsiteX132" fmla="*/ 588196 w 1290665"/>
                  <a:gd name="connsiteY132" fmla="*/ 450223 h 493086"/>
                  <a:gd name="connsiteX133" fmla="*/ 571528 w 1290665"/>
                  <a:gd name="connsiteY133" fmla="*/ 428792 h 493086"/>
                  <a:gd name="connsiteX134" fmla="*/ 562003 w 1290665"/>
                  <a:gd name="connsiteY134" fmla="*/ 416886 h 493086"/>
                  <a:gd name="connsiteX135" fmla="*/ 559621 w 1290665"/>
                  <a:gd name="connsiteY135" fmla="*/ 409742 h 493086"/>
                  <a:gd name="connsiteX136" fmla="*/ 552478 w 1290665"/>
                  <a:gd name="connsiteY136" fmla="*/ 402598 h 493086"/>
                  <a:gd name="connsiteX137" fmla="*/ 550096 w 1290665"/>
                  <a:gd name="connsiteY137" fmla="*/ 395454 h 493086"/>
                  <a:gd name="connsiteX138" fmla="*/ 497709 w 1290665"/>
                  <a:gd name="connsiteY138" fmla="*/ 385929 h 493086"/>
                  <a:gd name="connsiteX139" fmla="*/ 209578 w 1290665"/>
                  <a:gd name="connsiteY139" fmla="*/ 383548 h 493086"/>
                  <a:gd name="connsiteX140" fmla="*/ 188146 w 1290665"/>
                  <a:gd name="connsiteY140" fmla="*/ 381167 h 493086"/>
                  <a:gd name="connsiteX141" fmla="*/ 171478 w 1290665"/>
                  <a:gd name="connsiteY141" fmla="*/ 374023 h 493086"/>
                  <a:gd name="connsiteX142" fmla="*/ 140521 w 1290665"/>
                  <a:gd name="connsiteY142" fmla="*/ 366879 h 493086"/>
                  <a:gd name="connsiteX143" fmla="*/ 128615 w 1290665"/>
                  <a:gd name="connsiteY143" fmla="*/ 359736 h 493086"/>
                  <a:gd name="connsiteX144" fmla="*/ 119090 w 1290665"/>
                  <a:gd name="connsiteY144" fmla="*/ 357354 h 493086"/>
                  <a:gd name="connsiteX145" fmla="*/ 107184 w 1290665"/>
                  <a:gd name="connsiteY145" fmla="*/ 350211 h 493086"/>
                  <a:gd name="connsiteX146" fmla="*/ 90515 w 1290665"/>
                  <a:gd name="connsiteY146" fmla="*/ 345448 h 493086"/>
                  <a:gd name="connsiteX147" fmla="*/ 69084 w 1290665"/>
                  <a:gd name="connsiteY147" fmla="*/ 335923 h 493086"/>
                  <a:gd name="connsiteX148" fmla="*/ 61940 w 1290665"/>
                  <a:gd name="connsiteY148" fmla="*/ 333542 h 493086"/>
                  <a:gd name="connsiteX149" fmla="*/ 40509 w 1290665"/>
                  <a:gd name="connsiteY149" fmla="*/ 319254 h 493086"/>
                  <a:gd name="connsiteX150" fmla="*/ 26221 w 1290665"/>
                  <a:gd name="connsiteY150" fmla="*/ 309729 h 493086"/>
                  <a:gd name="connsiteX151" fmla="*/ 11934 w 1290665"/>
                  <a:gd name="connsiteY151" fmla="*/ 293061 h 493086"/>
                  <a:gd name="connsiteX152" fmla="*/ 9553 w 1290665"/>
                  <a:gd name="connsiteY152" fmla="*/ 285917 h 493086"/>
                  <a:gd name="connsiteX153" fmla="*/ 28 w 1290665"/>
                  <a:gd name="connsiteY153" fmla="*/ 269248 h 493086"/>
                  <a:gd name="connsiteX154" fmla="*/ 11934 w 1290665"/>
                  <a:gd name="connsiteY154" fmla="*/ 240673 h 493086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807271 w 1290665"/>
                  <a:gd name="connsiteY25" fmla="*/ 54959 h 493109"/>
                  <a:gd name="connsiteX26" fmla="*/ 819178 w 1290665"/>
                  <a:gd name="connsiteY26" fmla="*/ 85915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19178 w 1290665"/>
                  <a:gd name="connsiteY26" fmla="*/ 85915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19178 w 1290665"/>
                  <a:gd name="connsiteY32" fmla="*/ 181165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02509 w 1290665"/>
                  <a:gd name="connsiteY31" fmla="*/ 178784 h 493109"/>
                  <a:gd name="connsiteX32" fmla="*/ 821829 w 1290665"/>
                  <a:gd name="connsiteY32" fmla="*/ 175863 h 493109"/>
                  <a:gd name="connsiteX33" fmla="*/ 826321 w 1290665"/>
                  <a:gd name="connsiteY33" fmla="*/ 183546 h 493109"/>
                  <a:gd name="connsiteX34" fmla="*/ 869184 w 1290665"/>
                  <a:gd name="connsiteY34" fmla="*/ 181165 h 493109"/>
                  <a:gd name="connsiteX35" fmla="*/ 1090640 w 1290665"/>
                  <a:gd name="connsiteY35" fmla="*/ 178784 h 493109"/>
                  <a:gd name="connsiteX36" fmla="*/ 1104928 w 1290665"/>
                  <a:gd name="connsiteY36" fmla="*/ 174021 h 493109"/>
                  <a:gd name="connsiteX37" fmla="*/ 1135884 w 1290665"/>
                  <a:gd name="connsiteY37" fmla="*/ 166877 h 493109"/>
                  <a:gd name="connsiteX38" fmla="*/ 1150171 w 1290665"/>
                  <a:gd name="connsiteY38" fmla="*/ 162115 h 493109"/>
                  <a:gd name="connsiteX39" fmla="*/ 1169221 w 1290665"/>
                  <a:gd name="connsiteY39" fmla="*/ 154971 h 493109"/>
                  <a:gd name="connsiteX40" fmla="*/ 1176365 w 1290665"/>
                  <a:gd name="connsiteY40" fmla="*/ 150209 h 493109"/>
                  <a:gd name="connsiteX41" fmla="*/ 1197796 w 1290665"/>
                  <a:gd name="connsiteY41" fmla="*/ 143065 h 493109"/>
                  <a:gd name="connsiteX42" fmla="*/ 1204940 w 1290665"/>
                  <a:gd name="connsiteY42" fmla="*/ 140684 h 493109"/>
                  <a:gd name="connsiteX43" fmla="*/ 1226371 w 1290665"/>
                  <a:gd name="connsiteY43" fmla="*/ 133540 h 493109"/>
                  <a:gd name="connsiteX44" fmla="*/ 1238278 w 1290665"/>
                  <a:gd name="connsiteY44" fmla="*/ 128777 h 493109"/>
                  <a:gd name="connsiteX45" fmla="*/ 1245421 w 1290665"/>
                  <a:gd name="connsiteY45" fmla="*/ 126396 h 493109"/>
                  <a:gd name="connsiteX46" fmla="*/ 1252565 w 1290665"/>
                  <a:gd name="connsiteY46" fmla="*/ 121634 h 493109"/>
                  <a:gd name="connsiteX47" fmla="*/ 1266853 w 1290665"/>
                  <a:gd name="connsiteY47" fmla="*/ 116871 h 493109"/>
                  <a:gd name="connsiteX48" fmla="*/ 1281140 w 1290665"/>
                  <a:gd name="connsiteY48" fmla="*/ 109727 h 493109"/>
                  <a:gd name="connsiteX49" fmla="*/ 1290665 w 1290665"/>
                  <a:gd name="connsiteY49" fmla="*/ 112109 h 493109"/>
                  <a:gd name="connsiteX50" fmla="*/ 1288284 w 1290665"/>
                  <a:gd name="connsiteY50" fmla="*/ 126396 h 493109"/>
                  <a:gd name="connsiteX51" fmla="*/ 1283521 w 1290665"/>
                  <a:gd name="connsiteY51" fmla="*/ 145446 h 493109"/>
                  <a:gd name="connsiteX52" fmla="*/ 1278759 w 1290665"/>
                  <a:gd name="connsiteY52" fmla="*/ 152590 h 493109"/>
                  <a:gd name="connsiteX53" fmla="*/ 1266853 w 1290665"/>
                  <a:gd name="connsiteY53" fmla="*/ 169259 h 493109"/>
                  <a:gd name="connsiteX54" fmla="*/ 1264471 w 1290665"/>
                  <a:gd name="connsiteY54" fmla="*/ 176402 h 493109"/>
                  <a:gd name="connsiteX55" fmla="*/ 1254946 w 1290665"/>
                  <a:gd name="connsiteY55" fmla="*/ 190690 h 493109"/>
                  <a:gd name="connsiteX56" fmla="*/ 1247803 w 1290665"/>
                  <a:gd name="connsiteY56" fmla="*/ 204977 h 493109"/>
                  <a:gd name="connsiteX57" fmla="*/ 1245421 w 1290665"/>
                  <a:gd name="connsiteY57" fmla="*/ 212121 h 493109"/>
                  <a:gd name="connsiteX58" fmla="*/ 1240659 w 1290665"/>
                  <a:gd name="connsiteY58" fmla="*/ 219265 h 493109"/>
                  <a:gd name="connsiteX59" fmla="*/ 1238278 w 1290665"/>
                  <a:gd name="connsiteY59" fmla="*/ 226409 h 493109"/>
                  <a:gd name="connsiteX60" fmla="*/ 1228753 w 1290665"/>
                  <a:gd name="connsiteY60" fmla="*/ 243077 h 493109"/>
                  <a:gd name="connsiteX61" fmla="*/ 1223990 w 1290665"/>
                  <a:gd name="connsiteY61" fmla="*/ 264509 h 493109"/>
                  <a:gd name="connsiteX62" fmla="*/ 1228753 w 1290665"/>
                  <a:gd name="connsiteY62" fmla="*/ 290702 h 493109"/>
                  <a:gd name="connsiteX63" fmla="*/ 1235896 w 1290665"/>
                  <a:gd name="connsiteY63" fmla="*/ 312134 h 493109"/>
                  <a:gd name="connsiteX64" fmla="*/ 1238278 w 1290665"/>
                  <a:gd name="connsiteY64" fmla="*/ 321659 h 493109"/>
                  <a:gd name="connsiteX65" fmla="*/ 1245421 w 1290665"/>
                  <a:gd name="connsiteY65" fmla="*/ 328802 h 493109"/>
                  <a:gd name="connsiteX66" fmla="*/ 1247803 w 1290665"/>
                  <a:gd name="connsiteY66" fmla="*/ 335946 h 493109"/>
                  <a:gd name="connsiteX67" fmla="*/ 1250184 w 1290665"/>
                  <a:gd name="connsiteY67" fmla="*/ 345471 h 493109"/>
                  <a:gd name="connsiteX68" fmla="*/ 1259709 w 1290665"/>
                  <a:gd name="connsiteY68" fmla="*/ 364521 h 493109"/>
                  <a:gd name="connsiteX69" fmla="*/ 1266853 w 1290665"/>
                  <a:gd name="connsiteY69" fmla="*/ 388334 h 493109"/>
                  <a:gd name="connsiteX70" fmla="*/ 1269234 w 1290665"/>
                  <a:gd name="connsiteY70" fmla="*/ 395477 h 493109"/>
                  <a:gd name="connsiteX71" fmla="*/ 1271615 w 1290665"/>
                  <a:gd name="connsiteY71" fmla="*/ 402621 h 493109"/>
                  <a:gd name="connsiteX72" fmla="*/ 1269234 w 1290665"/>
                  <a:gd name="connsiteY72" fmla="*/ 419290 h 493109"/>
                  <a:gd name="connsiteX73" fmla="*/ 1221609 w 1290665"/>
                  <a:gd name="connsiteY73" fmla="*/ 414527 h 493109"/>
                  <a:gd name="connsiteX74" fmla="*/ 1212084 w 1290665"/>
                  <a:gd name="connsiteY74" fmla="*/ 409765 h 493109"/>
                  <a:gd name="connsiteX75" fmla="*/ 1197796 w 1290665"/>
                  <a:gd name="connsiteY75" fmla="*/ 407384 h 493109"/>
                  <a:gd name="connsiteX76" fmla="*/ 1178746 w 1290665"/>
                  <a:gd name="connsiteY76" fmla="*/ 400240 h 493109"/>
                  <a:gd name="connsiteX77" fmla="*/ 1171603 w 1290665"/>
                  <a:gd name="connsiteY77" fmla="*/ 395477 h 493109"/>
                  <a:gd name="connsiteX78" fmla="*/ 1145409 w 1290665"/>
                  <a:gd name="connsiteY78" fmla="*/ 385952 h 493109"/>
                  <a:gd name="connsiteX79" fmla="*/ 1131121 w 1290665"/>
                  <a:gd name="connsiteY79" fmla="*/ 383571 h 493109"/>
                  <a:gd name="connsiteX80" fmla="*/ 1121596 w 1290665"/>
                  <a:gd name="connsiteY80" fmla="*/ 378809 h 493109"/>
                  <a:gd name="connsiteX81" fmla="*/ 1109690 w 1290665"/>
                  <a:gd name="connsiteY81" fmla="*/ 376427 h 493109"/>
                  <a:gd name="connsiteX82" fmla="*/ 1100165 w 1290665"/>
                  <a:gd name="connsiteY82" fmla="*/ 374046 h 493109"/>
                  <a:gd name="connsiteX83" fmla="*/ 1088259 w 1290665"/>
                  <a:gd name="connsiteY83" fmla="*/ 369284 h 493109"/>
                  <a:gd name="connsiteX84" fmla="*/ 1078734 w 1290665"/>
                  <a:gd name="connsiteY84" fmla="*/ 366902 h 493109"/>
                  <a:gd name="connsiteX85" fmla="*/ 1071590 w 1290665"/>
                  <a:gd name="connsiteY85" fmla="*/ 364521 h 493109"/>
                  <a:gd name="connsiteX86" fmla="*/ 1062065 w 1290665"/>
                  <a:gd name="connsiteY86" fmla="*/ 362140 h 493109"/>
                  <a:gd name="connsiteX87" fmla="*/ 1047778 w 1290665"/>
                  <a:gd name="connsiteY87" fmla="*/ 357377 h 493109"/>
                  <a:gd name="connsiteX88" fmla="*/ 1038253 w 1290665"/>
                  <a:gd name="connsiteY88" fmla="*/ 354996 h 493109"/>
                  <a:gd name="connsiteX89" fmla="*/ 1023965 w 1290665"/>
                  <a:gd name="connsiteY89" fmla="*/ 350234 h 493109"/>
                  <a:gd name="connsiteX90" fmla="*/ 1012059 w 1290665"/>
                  <a:gd name="connsiteY90" fmla="*/ 347852 h 493109"/>
                  <a:gd name="connsiteX91" fmla="*/ 1004915 w 1290665"/>
                  <a:gd name="connsiteY91" fmla="*/ 345471 h 493109"/>
                  <a:gd name="connsiteX92" fmla="*/ 988246 w 1290665"/>
                  <a:gd name="connsiteY92" fmla="*/ 343090 h 493109"/>
                  <a:gd name="connsiteX93" fmla="*/ 964434 w 1290665"/>
                  <a:gd name="connsiteY93" fmla="*/ 338327 h 493109"/>
                  <a:gd name="connsiteX94" fmla="*/ 933478 w 1290665"/>
                  <a:gd name="connsiteY94" fmla="*/ 335946 h 493109"/>
                  <a:gd name="connsiteX95" fmla="*/ 909665 w 1290665"/>
                  <a:gd name="connsiteY95" fmla="*/ 374046 h 493109"/>
                  <a:gd name="connsiteX96" fmla="*/ 912046 w 1290665"/>
                  <a:gd name="connsiteY96" fmla="*/ 381190 h 493109"/>
                  <a:gd name="connsiteX97" fmla="*/ 909665 w 1290665"/>
                  <a:gd name="connsiteY97" fmla="*/ 416909 h 493109"/>
                  <a:gd name="connsiteX98" fmla="*/ 904903 w 1290665"/>
                  <a:gd name="connsiteY98" fmla="*/ 431196 h 493109"/>
                  <a:gd name="connsiteX99" fmla="*/ 890615 w 1290665"/>
                  <a:gd name="connsiteY99" fmla="*/ 443102 h 493109"/>
                  <a:gd name="connsiteX100" fmla="*/ 885853 w 1290665"/>
                  <a:gd name="connsiteY100" fmla="*/ 450246 h 493109"/>
                  <a:gd name="connsiteX101" fmla="*/ 878709 w 1290665"/>
                  <a:gd name="connsiteY101" fmla="*/ 455009 h 493109"/>
                  <a:gd name="connsiteX102" fmla="*/ 869184 w 1290665"/>
                  <a:gd name="connsiteY102" fmla="*/ 462152 h 493109"/>
                  <a:gd name="connsiteX103" fmla="*/ 862040 w 1290665"/>
                  <a:gd name="connsiteY103" fmla="*/ 466915 h 493109"/>
                  <a:gd name="connsiteX104" fmla="*/ 847753 w 1290665"/>
                  <a:gd name="connsiteY104" fmla="*/ 471677 h 493109"/>
                  <a:gd name="connsiteX105" fmla="*/ 838228 w 1290665"/>
                  <a:gd name="connsiteY105" fmla="*/ 476440 h 493109"/>
                  <a:gd name="connsiteX106" fmla="*/ 823940 w 1290665"/>
                  <a:gd name="connsiteY106" fmla="*/ 485965 h 493109"/>
                  <a:gd name="connsiteX107" fmla="*/ 814415 w 1290665"/>
                  <a:gd name="connsiteY107" fmla="*/ 488346 h 493109"/>
                  <a:gd name="connsiteX108" fmla="*/ 797746 w 1290665"/>
                  <a:gd name="connsiteY108" fmla="*/ 493109 h 493109"/>
                  <a:gd name="connsiteX109" fmla="*/ 771553 w 1290665"/>
                  <a:gd name="connsiteY109" fmla="*/ 490727 h 493109"/>
                  <a:gd name="connsiteX110" fmla="*/ 757265 w 1290665"/>
                  <a:gd name="connsiteY110" fmla="*/ 476440 h 493109"/>
                  <a:gd name="connsiteX111" fmla="*/ 745359 w 1290665"/>
                  <a:gd name="connsiteY111" fmla="*/ 462152 h 493109"/>
                  <a:gd name="connsiteX112" fmla="*/ 738215 w 1290665"/>
                  <a:gd name="connsiteY112" fmla="*/ 455009 h 493109"/>
                  <a:gd name="connsiteX113" fmla="*/ 731071 w 1290665"/>
                  <a:gd name="connsiteY113" fmla="*/ 440721 h 493109"/>
                  <a:gd name="connsiteX114" fmla="*/ 728690 w 1290665"/>
                  <a:gd name="connsiteY114" fmla="*/ 433577 h 493109"/>
                  <a:gd name="connsiteX115" fmla="*/ 723928 w 1290665"/>
                  <a:gd name="connsiteY115" fmla="*/ 424052 h 493109"/>
                  <a:gd name="connsiteX116" fmla="*/ 716784 w 1290665"/>
                  <a:gd name="connsiteY116" fmla="*/ 409765 h 493109"/>
                  <a:gd name="connsiteX117" fmla="*/ 714403 w 1290665"/>
                  <a:gd name="connsiteY117" fmla="*/ 381190 h 493109"/>
                  <a:gd name="connsiteX118" fmla="*/ 702496 w 1290665"/>
                  <a:gd name="connsiteY118" fmla="*/ 371665 h 493109"/>
                  <a:gd name="connsiteX119" fmla="*/ 690590 w 1290665"/>
                  <a:gd name="connsiteY119" fmla="*/ 366902 h 493109"/>
                  <a:gd name="connsiteX120" fmla="*/ 683446 w 1290665"/>
                  <a:gd name="connsiteY120" fmla="*/ 369284 h 493109"/>
                  <a:gd name="connsiteX121" fmla="*/ 681065 w 1290665"/>
                  <a:gd name="connsiteY121" fmla="*/ 378809 h 493109"/>
                  <a:gd name="connsiteX122" fmla="*/ 688209 w 1290665"/>
                  <a:gd name="connsiteY122" fmla="*/ 400240 h 493109"/>
                  <a:gd name="connsiteX123" fmla="*/ 690590 w 1290665"/>
                  <a:gd name="connsiteY123" fmla="*/ 412146 h 493109"/>
                  <a:gd name="connsiteX124" fmla="*/ 692971 w 1290665"/>
                  <a:gd name="connsiteY124" fmla="*/ 419290 h 493109"/>
                  <a:gd name="connsiteX125" fmla="*/ 690590 w 1290665"/>
                  <a:gd name="connsiteY125" fmla="*/ 452627 h 493109"/>
                  <a:gd name="connsiteX126" fmla="*/ 688209 w 1290665"/>
                  <a:gd name="connsiteY126" fmla="*/ 459771 h 493109"/>
                  <a:gd name="connsiteX127" fmla="*/ 666778 w 1290665"/>
                  <a:gd name="connsiteY127" fmla="*/ 471677 h 493109"/>
                  <a:gd name="connsiteX128" fmla="*/ 659634 w 1290665"/>
                  <a:gd name="connsiteY128" fmla="*/ 476440 h 493109"/>
                  <a:gd name="connsiteX129" fmla="*/ 619153 w 1290665"/>
                  <a:gd name="connsiteY129" fmla="*/ 474059 h 493109"/>
                  <a:gd name="connsiteX130" fmla="*/ 612009 w 1290665"/>
                  <a:gd name="connsiteY130" fmla="*/ 469296 h 493109"/>
                  <a:gd name="connsiteX131" fmla="*/ 602484 w 1290665"/>
                  <a:gd name="connsiteY131" fmla="*/ 462152 h 493109"/>
                  <a:gd name="connsiteX132" fmla="*/ 588196 w 1290665"/>
                  <a:gd name="connsiteY132" fmla="*/ 450246 h 493109"/>
                  <a:gd name="connsiteX133" fmla="*/ 571528 w 1290665"/>
                  <a:gd name="connsiteY133" fmla="*/ 428815 h 493109"/>
                  <a:gd name="connsiteX134" fmla="*/ 562003 w 1290665"/>
                  <a:gd name="connsiteY134" fmla="*/ 416909 h 493109"/>
                  <a:gd name="connsiteX135" fmla="*/ 559621 w 1290665"/>
                  <a:gd name="connsiteY135" fmla="*/ 409765 h 493109"/>
                  <a:gd name="connsiteX136" fmla="*/ 552478 w 1290665"/>
                  <a:gd name="connsiteY136" fmla="*/ 402621 h 493109"/>
                  <a:gd name="connsiteX137" fmla="*/ 550096 w 1290665"/>
                  <a:gd name="connsiteY137" fmla="*/ 395477 h 493109"/>
                  <a:gd name="connsiteX138" fmla="*/ 497709 w 1290665"/>
                  <a:gd name="connsiteY138" fmla="*/ 385952 h 493109"/>
                  <a:gd name="connsiteX139" fmla="*/ 209578 w 1290665"/>
                  <a:gd name="connsiteY139" fmla="*/ 383571 h 493109"/>
                  <a:gd name="connsiteX140" fmla="*/ 188146 w 1290665"/>
                  <a:gd name="connsiteY140" fmla="*/ 381190 h 493109"/>
                  <a:gd name="connsiteX141" fmla="*/ 171478 w 1290665"/>
                  <a:gd name="connsiteY141" fmla="*/ 374046 h 493109"/>
                  <a:gd name="connsiteX142" fmla="*/ 140521 w 1290665"/>
                  <a:gd name="connsiteY142" fmla="*/ 366902 h 493109"/>
                  <a:gd name="connsiteX143" fmla="*/ 128615 w 1290665"/>
                  <a:gd name="connsiteY143" fmla="*/ 359759 h 493109"/>
                  <a:gd name="connsiteX144" fmla="*/ 119090 w 1290665"/>
                  <a:gd name="connsiteY144" fmla="*/ 357377 h 493109"/>
                  <a:gd name="connsiteX145" fmla="*/ 107184 w 1290665"/>
                  <a:gd name="connsiteY145" fmla="*/ 350234 h 493109"/>
                  <a:gd name="connsiteX146" fmla="*/ 90515 w 1290665"/>
                  <a:gd name="connsiteY146" fmla="*/ 345471 h 493109"/>
                  <a:gd name="connsiteX147" fmla="*/ 69084 w 1290665"/>
                  <a:gd name="connsiteY147" fmla="*/ 335946 h 493109"/>
                  <a:gd name="connsiteX148" fmla="*/ 61940 w 1290665"/>
                  <a:gd name="connsiteY148" fmla="*/ 333565 h 493109"/>
                  <a:gd name="connsiteX149" fmla="*/ 40509 w 1290665"/>
                  <a:gd name="connsiteY149" fmla="*/ 319277 h 493109"/>
                  <a:gd name="connsiteX150" fmla="*/ 26221 w 1290665"/>
                  <a:gd name="connsiteY150" fmla="*/ 309752 h 493109"/>
                  <a:gd name="connsiteX151" fmla="*/ 11934 w 1290665"/>
                  <a:gd name="connsiteY151" fmla="*/ 293084 h 493109"/>
                  <a:gd name="connsiteX152" fmla="*/ 9553 w 1290665"/>
                  <a:gd name="connsiteY152" fmla="*/ 285940 h 493109"/>
                  <a:gd name="connsiteX153" fmla="*/ 28 w 1290665"/>
                  <a:gd name="connsiteY153" fmla="*/ 269271 h 493109"/>
                  <a:gd name="connsiteX154" fmla="*/ 11934 w 1290665"/>
                  <a:gd name="connsiteY154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26321 w 1290665"/>
                  <a:gd name="connsiteY32" fmla="*/ 183546 h 493109"/>
                  <a:gd name="connsiteX33" fmla="*/ 869184 w 1290665"/>
                  <a:gd name="connsiteY33" fmla="*/ 181165 h 493109"/>
                  <a:gd name="connsiteX34" fmla="*/ 1090640 w 1290665"/>
                  <a:gd name="connsiteY34" fmla="*/ 178784 h 493109"/>
                  <a:gd name="connsiteX35" fmla="*/ 1104928 w 1290665"/>
                  <a:gd name="connsiteY35" fmla="*/ 174021 h 493109"/>
                  <a:gd name="connsiteX36" fmla="*/ 1135884 w 1290665"/>
                  <a:gd name="connsiteY36" fmla="*/ 166877 h 493109"/>
                  <a:gd name="connsiteX37" fmla="*/ 1150171 w 1290665"/>
                  <a:gd name="connsiteY37" fmla="*/ 162115 h 493109"/>
                  <a:gd name="connsiteX38" fmla="*/ 1169221 w 1290665"/>
                  <a:gd name="connsiteY38" fmla="*/ 154971 h 493109"/>
                  <a:gd name="connsiteX39" fmla="*/ 1176365 w 1290665"/>
                  <a:gd name="connsiteY39" fmla="*/ 150209 h 493109"/>
                  <a:gd name="connsiteX40" fmla="*/ 1197796 w 1290665"/>
                  <a:gd name="connsiteY40" fmla="*/ 143065 h 493109"/>
                  <a:gd name="connsiteX41" fmla="*/ 1204940 w 1290665"/>
                  <a:gd name="connsiteY41" fmla="*/ 140684 h 493109"/>
                  <a:gd name="connsiteX42" fmla="*/ 1226371 w 1290665"/>
                  <a:gd name="connsiteY42" fmla="*/ 133540 h 493109"/>
                  <a:gd name="connsiteX43" fmla="*/ 1238278 w 1290665"/>
                  <a:gd name="connsiteY43" fmla="*/ 128777 h 493109"/>
                  <a:gd name="connsiteX44" fmla="*/ 1245421 w 1290665"/>
                  <a:gd name="connsiteY44" fmla="*/ 126396 h 493109"/>
                  <a:gd name="connsiteX45" fmla="*/ 1252565 w 1290665"/>
                  <a:gd name="connsiteY45" fmla="*/ 121634 h 493109"/>
                  <a:gd name="connsiteX46" fmla="*/ 1266853 w 1290665"/>
                  <a:gd name="connsiteY46" fmla="*/ 116871 h 493109"/>
                  <a:gd name="connsiteX47" fmla="*/ 1281140 w 1290665"/>
                  <a:gd name="connsiteY47" fmla="*/ 109727 h 493109"/>
                  <a:gd name="connsiteX48" fmla="*/ 1290665 w 1290665"/>
                  <a:gd name="connsiteY48" fmla="*/ 112109 h 493109"/>
                  <a:gd name="connsiteX49" fmla="*/ 1288284 w 1290665"/>
                  <a:gd name="connsiteY49" fmla="*/ 126396 h 493109"/>
                  <a:gd name="connsiteX50" fmla="*/ 1283521 w 1290665"/>
                  <a:gd name="connsiteY50" fmla="*/ 145446 h 493109"/>
                  <a:gd name="connsiteX51" fmla="*/ 1278759 w 1290665"/>
                  <a:gd name="connsiteY51" fmla="*/ 152590 h 493109"/>
                  <a:gd name="connsiteX52" fmla="*/ 1266853 w 1290665"/>
                  <a:gd name="connsiteY52" fmla="*/ 169259 h 493109"/>
                  <a:gd name="connsiteX53" fmla="*/ 1264471 w 1290665"/>
                  <a:gd name="connsiteY53" fmla="*/ 176402 h 493109"/>
                  <a:gd name="connsiteX54" fmla="*/ 1254946 w 1290665"/>
                  <a:gd name="connsiteY54" fmla="*/ 190690 h 493109"/>
                  <a:gd name="connsiteX55" fmla="*/ 1247803 w 1290665"/>
                  <a:gd name="connsiteY55" fmla="*/ 204977 h 493109"/>
                  <a:gd name="connsiteX56" fmla="*/ 1245421 w 1290665"/>
                  <a:gd name="connsiteY56" fmla="*/ 212121 h 493109"/>
                  <a:gd name="connsiteX57" fmla="*/ 1240659 w 1290665"/>
                  <a:gd name="connsiteY57" fmla="*/ 219265 h 493109"/>
                  <a:gd name="connsiteX58" fmla="*/ 1238278 w 1290665"/>
                  <a:gd name="connsiteY58" fmla="*/ 226409 h 493109"/>
                  <a:gd name="connsiteX59" fmla="*/ 1228753 w 1290665"/>
                  <a:gd name="connsiteY59" fmla="*/ 243077 h 493109"/>
                  <a:gd name="connsiteX60" fmla="*/ 1223990 w 1290665"/>
                  <a:gd name="connsiteY60" fmla="*/ 264509 h 493109"/>
                  <a:gd name="connsiteX61" fmla="*/ 1228753 w 1290665"/>
                  <a:gd name="connsiteY61" fmla="*/ 290702 h 493109"/>
                  <a:gd name="connsiteX62" fmla="*/ 1235896 w 1290665"/>
                  <a:gd name="connsiteY62" fmla="*/ 312134 h 493109"/>
                  <a:gd name="connsiteX63" fmla="*/ 1238278 w 1290665"/>
                  <a:gd name="connsiteY63" fmla="*/ 321659 h 493109"/>
                  <a:gd name="connsiteX64" fmla="*/ 1245421 w 1290665"/>
                  <a:gd name="connsiteY64" fmla="*/ 328802 h 493109"/>
                  <a:gd name="connsiteX65" fmla="*/ 1247803 w 1290665"/>
                  <a:gd name="connsiteY65" fmla="*/ 335946 h 493109"/>
                  <a:gd name="connsiteX66" fmla="*/ 1250184 w 1290665"/>
                  <a:gd name="connsiteY66" fmla="*/ 345471 h 493109"/>
                  <a:gd name="connsiteX67" fmla="*/ 1259709 w 1290665"/>
                  <a:gd name="connsiteY67" fmla="*/ 364521 h 493109"/>
                  <a:gd name="connsiteX68" fmla="*/ 1266853 w 1290665"/>
                  <a:gd name="connsiteY68" fmla="*/ 388334 h 493109"/>
                  <a:gd name="connsiteX69" fmla="*/ 1269234 w 1290665"/>
                  <a:gd name="connsiteY69" fmla="*/ 395477 h 493109"/>
                  <a:gd name="connsiteX70" fmla="*/ 1271615 w 1290665"/>
                  <a:gd name="connsiteY70" fmla="*/ 402621 h 493109"/>
                  <a:gd name="connsiteX71" fmla="*/ 1269234 w 1290665"/>
                  <a:gd name="connsiteY71" fmla="*/ 419290 h 493109"/>
                  <a:gd name="connsiteX72" fmla="*/ 1221609 w 1290665"/>
                  <a:gd name="connsiteY72" fmla="*/ 414527 h 493109"/>
                  <a:gd name="connsiteX73" fmla="*/ 1212084 w 1290665"/>
                  <a:gd name="connsiteY73" fmla="*/ 409765 h 493109"/>
                  <a:gd name="connsiteX74" fmla="*/ 1197796 w 1290665"/>
                  <a:gd name="connsiteY74" fmla="*/ 407384 h 493109"/>
                  <a:gd name="connsiteX75" fmla="*/ 1178746 w 1290665"/>
                  <a:gd name="connsiteY75" fmla="*/ 400240 h 493109"/>
                  <a:gd name="connsiteX76" fmla="*/ 1171603 w 1290665"/>
                  <a:gd name="connsiteY76" fmla="*/ 395477 h 493109"/>
                  <a:gd name="connsiteX77" fmla="*/ 1145409 w 1290665"/>
                  <a:gd name="connsiteY77" fmla="*/ 385952 h 493109"/>
                  <a:gd name="connsiteX78" fmla="*/ 1131121 w 1290665"/>
                  <a:gd name="connsiteY78" fmla="*/ 383571 h 493109"/>
                  <a:gd name="connsiteX79" fmla="*/ 1121596 w 1290665"/>
                  <a:gd name="connsiteY79" fmla="*/ 378809 h 493109"/>
                  <a:gd name="connsiteX80" fmla="*/ 1109690 w 1290665"/>
                  <a:gd name="connsiteY80" fmla="*/ 376427 h 493109"/>
                  <a:gd name="connsiteX81" fmla="*/ 1100165 w 1290665"/>
                  <a:gd name="connsiteY81" fmla="*/ 374046 h 493109"/>
                  <a:gd name="connsiteX82" fmla="*/ 1088259 w 1290665"/>
                  <a:gd name="connsiteY82" fmla="*/ 369284 h 493109"/>
                  <a:gd name="connsiteX83" fmla="*/ 1078734 w 1290665"/>
                  <a:gd name="connsiteY83" fmla="*/ 366902 h 493109"/>
                  <a:gd name="connsiteX84" fmla="*/ 1071590 w 1290665"/>
                  <a:gd name="connsiteY84" fmla="*/ 364521 h 493109"/>
                  <a:gd name="connsiteX85" fmla="*/ 1062065 w 1290665"/>
                  <a:gd name="connsiteY85" fmla="*/ 362140 h 493109"/>
                  <a:gd name="connsiteX86" fmla="*/ 1047778 w 1290665"/>
                  <a:gd name="connsiteY86" fmla="*/ 357377 h 493109"/>
                  <a:gd name="connsiteX87" fmla="*/ 1038253 w 1290665"/>
                  <a:gd name="connsiteY87" fmla="*/ 354996 h 493109"/>
                  <a:gd name="connsiteX88" fmla="*/ 1023965 w 1290665"/>
                  <a:gd name="connsiteY88" fmla="*/ 350234 h 493109"/>
                  <a:gd name="connsiteX89" fmla="*/ 1012059 w 1290665"/>
                  <a:gd name="connsiteY89" fmla="*/ 347852 h 493109"/>
                  <a:gd name="connsiteX90" fmla="*/ 1004915 w 1290665"/>
                  <a:gd name="connsiteY90" fmla="*/ 345471 h 493109"/>
                  <a:gd name="connsiteX91" fmla="*/ 988246 w 1290665"/>
                  <a:gd name="connsiteY91" fmla="*/ 343090 h 493109"/>
                  <a:gd name="connsiteX92" fmla="*/ 964434 w 1290665"/>
                  <a:gd name="connsiteY92" fmla="*/ 338327 h 493109"/>
                  <a:gd name="connsiteX93" fmla="*/ 933478 w 1290665"/>
                  <a:gd name="connsiteY93" fmla="*/ 335946 h 493109"/>
                  <a:gd name="connsiteX94" fmla="*/ 909665 w 1290665"/>
                  <a:gd name="connsiteY94" fmla="*/ 374046 h 493109"/>
                  <a:gd name="connsiteX95" fmla="*/ 912046 w 1290665"/>
                  <a:gd name="connsiteY95" fmla="*/ 381190 h 493109"/>
                  <a:gd name="connsiteX96" fmla="*/ 909665 w 1290665"/>
                  <a:gd name="connsiteY96" fmla="*/ 416909 h 493109"/>
                  <a:gd name="connsiteX97" fmla="*/ 904903 w 1290665"/>
                  <a:gd name="connsiteY97" fmla="*/ 431196 h 493109"/>
                  <a:gd name="connsiteX98" fmla="*/ 890615 w 1290665"/>
                  <a:gd name="connsiteY98" fmla="*/ 443102 h 493109"/>
                  <a:gd name="connsiteX99" fmla="*/ 885853 w 1290665"/>
                  <a:gd name="connsiteY99" fmla="*/ 450246 h 493109"/>
                  <a:gd name="connsiteX100" fmla="*/ 878709 w 1290665"/>
                  <a:gd name="connsiteY100" fmla="*/ 455009 h 493109"/>
                  <a:gd name="connsiteX101" fmla="*/ 869184 w 1290665"/>
                  <a:gd name="connsiteY101" fmla="*/ 462152 h 493109"/>
                  <a:gd name="connsiteX102" fmla="*/ 862040 w 1290665"/>
                  <a:gd name="connsiteY102" fmla="*/ 466915 h 493109"/>
                  <a:gd name="connsiteX103" fmla="*/ 847753 w 1290665"/>
                  <a:gd name="connsiteY103" fmla="*/ 471677 h 493109"/>
                  <a:gd name="connsiteX104" fmla="*/ 838228 w 1290665"/>
                  <a:gd name="connsiteY104" fmla="*/ 476440 h 493109"/>
                  <a:gd name="connsiteX105" fmla="*/ 823940 w 1290665"/>
                  <a:gd name="connsiteY105" fmla="*/ 485965 h 493109"/>
                  <a:gd name="connsiteX106" fmla="*/ 814415 w 1290665"/>
                  <a:gd name="connsiteY106" fmla="*/ 488346 h 493109"/>
                  <a:gd name="connsiteX107" fmla="*/ 797746 w 1290665"/>
                  <a:gd name="connsiteY107" fmla="*/ 493109 h 493109"/>
                  <a:gd name="connsiteX108" fmla="*/ 771553 w 1290665"/>
                  <a:gd name="connsiteY108" fmla="*/ 490727 h 493109"/>
                  <a:gd name="connsiteX109" fmla="*/ 757265 w 1290665"/>
                  <a:gd name="connsiteY109" fmla="*/ 476440 h 493109"/>
                  <a:gd name="connsiteX110" fmla="*/ 745359 w 1290665"/>
                  <a:gd name="connsiteY110" fmla="*/ 462152 h 493109"/>
                  <a:gd name="connsiteX111" fmla="*/ 738215 w 1290665"/>
                  <a:gd name="connsiteY111" fmla="*/ 455009 h 493109"/>
                  <a:gd name="connsiteX112" fmla="*/ 731071 w 1290665"/>
                  <a:gd name="connsiteY112" fmla="*/ 440721 h 493109"/>
                  <a:gd name="connsiteX113" fmla="*/ 728690 w 1290665"/>
                  <a:gd name="connsiteY113" fmla="*/ 433577 h 493109"/>
                  <a:gd name="connsiteX114" fmla="*/ 723928 w 1290665"/>
                  <a:gd name="connsiteY114" fmla="*/ 424052 h 493109"/>
                  <a:gd name="connsiteX115" fmla="*/ 716784 w 1290665"/>
                  <a:gd name="connsiteY115" fmla="*/ 409765 h 493109"/>
                  <a:gd name="connsiteX116" fmla="*/ 714403 w 1290665"/>
                  <a:gd name="connsiteY116" fmla="*/ 381190 h 493109"/>
                  <a:gd name="connsiteX117" fmla="*/ 702496 w 1290665"/>
                  <a:gd name="connsiteY117" fmla="*/ 371665 h 493109"/>
                  <a:gd name="connsiteX118" fmla="*/ 690590 w 1290665"/>
                  <a:gd name="connsiteY118" fmla="*/ 366902 h 493109"/>
                  <a:gd name="connsiteX119" fmla="*/ 683446 w 1290665"/>
                  <a:gd name="connsiteY119" fmla="*/ 369284 h 493109"/>
                  <a:gd name="connsiteX120" fmla="*/ 681065 w 1290665"/>
                  <a:gd name="connsiteY120" fmla="*/ 378809 h 493109"/>
                  <a:gd name="connsiteX121" fmla="*/ 688209 w 1290665"/>
                  <a:gd name="connsiteY121" fmla="*/ 400240 h 493109"/>
                  <a:gd name="connsiteX122" fmla="*/ 690590 w 1290665"/>
                  <a:gd name="connsiteY122" fmla="*/ 412146 h 493109"/>
                  <a:gd name="connsiteX123" fmla="*/ 692971 w 1290665"/>
                  <a:gd name="connsiteY123" fmla="*/ 419290 h 493109"/>
                  <a:gd name="connsiteX124" fmla="*/ 690590 w 1290665"/>
                  <a:gd name="connsiteY124" fmla="*/ 452627 h 493109"/>
                  <a:gd name="connsiteX125" fmla="*/ 688209 w 1290665"/>
                  <a:gd name="connsiteY125" fmla="*/ 459771 h 493109"/>
                  <a:gd name="connsiteX126" fmla="*/ 666778 w 1290665"/>
                  <a:gd name="connsiteY126" fmla="*/ 471677 h 493109"/>
                  <a:gd name="connsiteX127" fmla="*/ 659634 w 1290665"/>
                  <a:gd name="connsiteY127" fmla="*/ 476440 h 493109"/>
                  <a:gd name="connsiteX128" fmla="*/ 619153 w 1290665"/>
                  <a:gd name="connsiteY128" fmla="*/ 474059 h 493109"/>
                  <a:gd name="connsiteX129" fmla="*/ 612009 w 1290665"/>
                  <a:gd name="connsiteY129" fmla="*/ 469296 h 493109"/>
                  <a:gd name="connsiteX130" fmla="*/ 602484 w 1290665"/>
                  <a:gd name="connsiteY130" fmla="*/ 462152 h 493109"/>
                  <a:gd name="connsiteX131" fmla="*/ 588196 w 1290665"/>
                  <a:gd name="connsiteY131" fmla="*/ 450246 h 493109"/>
                  <a:gd name="connsiteX132" fmla="*/ 571528 w 1290665"/>
                  <a:gd name="connsiteY132" fmla="*/ 428815 h 493109"/>
                  <a:gd name="connsiteX133" fmla="*/ 562003 w 1290665"/>
                  <a:gd name="connsiteY133" fmla="*/ 416909 h 493109"/>
                  <a:gd name="connsiteX134" fmla="*/ 559621 w 1290665"/>
                  <a:gd name="connsiteY134" fmla="*/ 409765 h 493109"/>
                  <a:gd name="connsiteX135" fmla="*/ 552478 w 1290665"/>
                  <a:gd name="connsiteY135" fmla="*/ 402621 h 493109"/>
                  <a:gd name="connsiteX136" fmla="*/ 550096 w 1290665"/>
                  <a:gd name="connsiteY136" fmla="*/ 395477 h 493109"/>
                  <a:gd name="connsiteX137" fmla="*/ 497709 w 1290665"/>
                  <a:gd name="connsiteY137" fmla="*/ 385952 h 493109"/>
                  <a:gd name="connsiteX138" fmla="*/ 209578 w 1290665"/>
                  <a:gd name="connsiteY138" fmla="*/ 383571 h 493109"/>
                  <a:gd name="connsiteX139" fmla="*/ 188146 w 1290665"/>
                  <a:gd name="connsiteY139" fmla="*/ 381190 h 493109"/>
                  <a:gd name="connsiteX140" fmla="*/ 171478 w 1290665"/>
                  <a:gd name="connsiteY140" fmla="*/ 374046 h 493109"/>
                  <a:gd name="connsiteX141" fmla="*/ 140521 w 1290665"/>
                  <a:gd name="connsiteY141" fmla="*/ 366902 h 493109"/>
                  <a:gd name="connsiteX142" fmla="*/ 128615 w 1290665"/>
                  <a:gd name="connsiteY142" fmla="*/ 359759 h 493109"/>
                  <a:gd name="connsiteX143" fmla="*/ 119090 w 1290665"/>
                  <a:gd name="connsiteY143" fmla="*/ 357377 h 493109"/>
                  <a:gd name="connsiteX144" fmla="*/ 107184 w 1290665"/>
                  <a:gd name="connsiteY144" fmla="*/ 350234 h 493109"/>
                  <a:gd name="connsiteX145" fmla="*/ 90515 w 1290665"/>
                  <a:gd name="connsiteY145" fmla="*/ 345471 h 493109"/>
                  <a:gd name="connsiteX146" fmla="*/ 69084 w 1290665"/>
                  <a:gd name="connsiteY146" fmla="*/ 335946 h 493109"/>
                  <a:gd name="connsiteX147" fmla="*/ 61940 w 1290665"/>
                  <a:gd name="connsiteY147" fmla="*/ 333565 h 493109"/>
                  <a:gd name="connsiteX148" fmla="*/ 40509 w 1290665"/>
                  <a:gd name="connsiteY148" fmla="*/ 319277 h 493109"/>
                  <a:gd name="connsiteX149" fmla="*/ 26221 w 1290665"/>
                  <a:gd name="connsiteY149" fmla="*/ 309752 h 493109"/>
                  <a:gd name="connsiteX150" fmla="*/ 11934 w 1290665"/>
                  <a:gd name="connsiteY150" fmla="*/ 293084 h 493109"/>
                  <a:gd name="connsiteX151" fmla="*/ 9553 w 1290665"/>
                  <a:gd name="connsiteY151" fmla="*/ 285940 h 493109"/>
                  <a:gd name="connsiteX152" fmla="*/ 28 w 1290665"/>
                  <a:gd name="connsiteY152" fmla="*/ 269271 h 493109"/>
                  <a:gd name="connsiteX153" fmla="*/ 11934 w 1290665"/>
                  <a:gd name="connsiteY153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35601 w 1290665"/>
                  <a:gd name="connsiteY32" fmla="*/ 178244 h 493109"/>
                  <a:gd name="connsiteX33" fmla="*/ 869184 w 1290665"/>
                  <a:gd name="connsiteY33" fmla="*/ 181165 h 493109"/>
                  <a:gd name="connsiteX34" fmla="*/ 1090640 w 1290665"/>
                  <a:gd name="connsiteY34" fmla="*/ 178784 h 493109"/>
                  <a:gd name="connsiteX35" fmla="*/ 1104928 w 1290665"/>
                  <a:gd name="connsiteY35" fmla="*/ 174021 h 493109"/>
                  <a:gd name="connsiteX36" fmla="*/ 1135884 w 1290665"/>
                  <a:gd name="connsiteY36" fmla="*/ 166877 h 493109"/>
                  <a:gd name="connsiteX37" fmla="*/ 1150171 w 1290665"/>
                  <a:gd name="connsiteY37" fmla="*/ 162115 h 493109"/>
                  <a:gd name="connsiteX38" fmla="*/ 1169221 w 1290665"/>
                  <a:gd name="connsiteY38" fmla="*/ 154971 h 493109"/>
                  <a:gd name="connsiteX39" fmla="*/ 1176365 w 1290665"/>
                  <a:gd name="connsiteY39" fmla="*/ 150209 h 493109"/>
                  <a:gd name="connsiteX40" fmla="*/ 1197796 w 1290665"/>
                  <a:gd name="connsiteY40" fmla="*/ 143065 h 493109"/>
                  <a:gd name="connsiteX41" fmla="*/ 1204940 w 1290665"/>
                  <a:gd name="connsiteY41" fmla="*/ 140684 h 493109"/>
                  <a:gd name="connsiteX42" fmla="*/ 1226371 w 1290665"/>
                  <a:gd name="connsiteY42" fmla="*/ 133540 h 493109"/>
                  <a:gd name="connsiteX43" fmla="*/ 1238278 w 1290665"/>
                  <a:gd name="connsiteY43" fmla="*/ 128777 h 493109"/>
                  <a:gd name="connsiteX44" fmla="*/ 1245421 w 1290665"/>
                  <a:gd name="connsiteY44" fmla="*/ 126396 h 493109"/>
                  <a:gd name="connsiteX45" fmla="*/ 1252565 w 1290665"/>
                  <a:gd name="connsiteY45" fmla="*/ 121634 h 493109"/>
                  <a:gd name="connsiteX46" fmla="*/ 1266853 w 1290665"/>
                  <a:gd name="connsiteY46" fmla="*/ 116871 h 493109"/>
                  <a:gd name="connsiteX47" fmla="*/ 1281140 w 1290665"/>
                  <a:gd name="connsiteY47" fmla="*/ 109727 h 493109"/>
                  <a:gd name="connsiteX48" fmla="*/ 1290665 w 1290665"/>
                  <a:gd name="connsiteY48" fmla="*/ 112109 h 493109"/>
                  <a:gd name="connsiteX49" fmla="*/ 1288284 w 1290665"/>
                  <a:gd name="connsiteY49" fmla="*/ 126396 h 493109"/>
                  <a:gd name="connsiteX50" fmla="*/ 1283521 w 1290665"/>
                  <a:gd name="connsiteY50" fmla="*/ 145446 h 493109"/>
                  <a:gd name="connsiteX51" fmla="*/ 1278759 w 1290665"/>
                  <a:gd name="connsiteY51" fmla="*/ 152590 h 493109"/>
                  <a:gd name="connsiteX52" fmla="*/ 1266853 w 1290665"/>
                  <a:gd name="connsiteY52" fmla="*/ 169259 h 493109"/>
                  <a:gd name="connsiteX53" fmla="*/ 1264471 w 1290665"/>
                  <a:gd name="connsiteY53" fmla="*/ 176402 h 493109"/>
                  <a:gd name="connsiteX54" fmla="*/ 1254946 w 1290665"/>
                  <a:gd name="connsiteY54" fmla="*/ 190690 h 493109"/>
                  <a:gd name="connsiteX55" fmla="*/ 1247803 w 1290665"/>
                  <a:gd name="connsiteY55" fmla="*/ 204977 h 493109"/>
                  <a:gd name="connsiteX56" fmla="*/ 1245421 w 1290665"/>
                  <a:gd name="connsiteY56" fmla="*/ 212121 h 493109"/>
                  <a:gd name="connsiteX57" fmla="*/ 1240659 w 1290665"/>
                  <a:gd name="connsiteY57" fmla="*/ 219265 h 493109"/>
                  <a:gd name="connsiteX58" fmla="*/ 1238278 w 1290665"/>
                  <a:gd name="connsiteY58" fmla="*/ 226409 h 493109"/>
                  <a:gd name="connsiteX59" fmla="*/ 1228753 w 1290665"/>
                  <a:gd name="connsiteY59" fmla="*/ 243077 h 493109"/>
                  <a:gd name="connsiteX60" fmla="*/ 1223990 w 1290665"/>
                  <a:gd name="connsiteY60" fmla="*/ 264509 h 493109"/>
                  <a:gd name="connsiteX61" fmla="*/ 1228753 w 1290665"/>
                  <a:gd name="connsiteY61" fmla="*/ 290702 h 493109"/>
                  <a:gd name="connsiteX62" fmla="*/ 1235896 w 1290665"/>
                  <a:gd name="connsiteY62" fmla="*/ 312134 h 493109"/>
                  <a:gd name="connsiteX63" fmla="*/ 1238278 w 1290665"/>
                  <a:gd name="connsiteY63" fmla="*/ 321659 h 493109"/>
                  <a:gd name="connsiteX64" fmla="*/ 1245421 w 1290665"/>
                  <a:gd name="connsiteY64" fmla="*/ 328802 h 493109"/>
                  <a:gd name="connsiteX65" fmla="*/ 1247803 w 1290665"/>
                  <a:gd name="connsiteY65" fmla="*/ 335946 h 493109"/>
                  <a:gd name="connsiteX66" fmla="*/ 1250184 w 1290665"/>
                  <a:gd name="connsiteY66" fmla="*/ 345471 h 493109"/>
                  <a:gd name="connsiteX67" fmla="*/ 1259709 w 1290665"/>
                  <a:gd name="connsiteY67" fmla="*/ 364521 h 493109"/>
                  <a:gd name="connsiteX68" fmla="*/ 1266853 w 1290665"/>
                  <a:gd name="connsiteY68" fmla="*/ 388334 h 493109"/>
                  <a:gd name="connsiteX69" fmla="*/ 1269234 w 1290665"/>
                  <a:gd name="connsiteY69" fmla="*/ 395477 h 493109"/>
                  <a:gd name="connsiteX70" fmla="*/ 1271615 w 1290665"/>
                  <a:gd name="connsiteY70" fmla="*/ 402621 h 493109"/>
                  <a:gd name="connsiteX71" fmla="*/ 1269234 w 1290665"/>
                  <a:gd name="connsiteY71" fmla="*/ 419290 h 493109"/>
                  <a:gd name="connsiteX72" fmla="*/ 1221609 w 1290665"/>
                  <a:gd name="connsiteY72" fmla="*/ 414527 h 493109"/>
                  <a:gd name="connsiteX73" fmla="*/ 1212084 w 1290665"/>
                  <a:gd name="connsiteY73" fmla="*/ 409765 h 493109"/>
                  <a:gd name="connsiteX74" fmla="*/ 1197796 w 1290665"/>
                  <a:gd name="connsiteY74" fmla="*/ 407384 h 493109"/>
                  <a:gd name="connsiteX75" fmla="*/ 1178746 w 1290665"/>
                  <a:gd name="connsiteY75" fmla="*/ 400240 h 493109"/>
                  <a:gd name="connsiteX76" fmla="*/ 1171603 w 1290665"/>
                  <a:gd name="connsiteY76" fmla="*/ 395477 h 493109"/>
                  <a:gd name="connsiteX77" fmla="*/ 1145409 w 1290665"/>
                  <a:gd name="connsiteY77" fmla="*/ 385952 h 493109"/>
                  <a:gd name="connsiteX78" fmla="*/ 1131121 w 1290665"/>
                  <a:gd name="connsiteY78" fmla="*/ 383571 h 493109"/>
                  <a:gd name="connsiteX79" fmla="*/ 1121596 w 1290665"/>
                  <a:gd name="connsiteY79" fmla="*/ 378809 h 493109"/>
                  <a:gd name="connsiteX80" fmla="*/ 1109690 w 1290665"/>
                  <a:gd name="connsiteY80" fmla="*/ 376427 h 493109"/>
                  <a:gd name="connsiteX81" fmla="*/ 1100165 w 1290665"/>
                  <a:gd name="connsiteY81" fmla="*/ 374046 h 493109"/>
                  <a:gd name="connsiteX82" fmla="*/ 1088259 w 1290665"/>
                  <a:gd name="connsiteY82" fmla="*/ 369284 h 493109"/>
                  <a:gd name="connsiteX83" fmla="*/ 1078734 w 1290665"/>
                  <a:gd name="connsiteY83" fmla="*/ 366902 h 493109"/>
                  <a:gd name="connsiteX84" fmla="*/ 1071590 w 1290665"/>
                  <a:gd name="connsiteY84" fmla="*/ 364521 h 493109"/>
                  <a:gd name="connsiteX85" fmla="*/ 1062065 w 1290665"/>
                  <a:gd name="connsiteY85" fmla="*/ 362140 h 493109"/>
                  <a:gd name="connsiteX86" fmla="*/ 1047778 w 1290665"/>
                  <a:gd name="connsiteY86" fmla="*/ 357377 h 493109"/>
                  <a:gd name="connsiteX87" fmla="*/ 1038253 w 1290665"/>
                  <a:gd name="connsiteY87" fmla="*/ 354996 h 493109"/>
                  <a:gd name="connsiteX88" fmla="*/ 1023965 w 1290665"/>
                  <a:gd name="connsiteY88" fmla="*/ 350234 h 493109"/>
                  <a:gd name="connsiteX89" fmla="*/ 1012059 w 1290665"/>
                  <a:gd name="connsiteY89" fmla="*/ 347852 h 493109"/>
                  <a:gd name="connsiteX90" fmla="*/ 1004915 w 1290665"/>
                  <a:gd name="connsiteY90" fmla="*/ 345471 h 493109"/>
                  <a:gd name="connsiteX91" fmla="*/ 988246 w 1290665"/>
                  <a:gd name="connsiteY91" fmla="*/ 343090 h 493109"/>
                  <a:gd name="connsiteX92" fmla="*/ 964434 w 1290665"/>
                  <a:gd name="connsiteY92" fmla="*/ 338327 h 493109"/>
                  <a:gd name="connsiteX93" fmla="*/ 933478 w 1290665"/>
                  <a:gd name="connsiteY93" fmla="*/ 335946 h 493109"/>
                  <a:gd name="connsiteX94" fmla="*/ 909665 w 1290665"/>
                  <a:gd name="connsiteY94" fmla="*/ 374046 h 493109"/>
                  <a:gd name="connsiteX95" fmla="*/ 912046 w 1290665"/>
                  <a:gd name="connsiteY95" fmla="*/ 381190 h 493109"/>
                  <a:gd name="connsiteX96" fmla="*/ 909665 w 1290665"/>
                  <a:gd name="connsiteY96" fmla="*/ 416909 h 493109"/>
                  <a:gd name="connsiteX97" fmla="*/ 904903 w 1290665"/>
                  <a:gd name="connsiteY97" fmla="*/ 431196 h 493109"/>
                  <a:gd name="connsiteX98" fmla="*/ 890615 w 1290665"/>
                  <a:gd name="connsiteY98" fmla="*/ 443102 h 493109"/>
                  <a:gd name="connsiteX99" fmla="*/ 885853 w 1290665"/>
                  <a:gd name="connsiteY99" fmla="*/ 450246 h 493109"/>
                  <a:gd name="connsiteX100" fmla="*/ 878709 w 1290665"/>
                  <a:gd name="connsiteY100" fmla="*/ 455009 h 493109"/>
                  <a:gd name="connsiteX101" fmla="*/ 869184 w 1290665"/>
                  <a:gd name="connsiteY101" fmla="*/ 462152 h 493109"/>
                  <a:gd name="connsiteX102" fmla="*/ 862040 w 1290665"/>
                  <a:gd name="connsiteY102" fmla="*/ 466915 h 493109"/>
                  <a:gd name="connsiteX103" fmla="*/ 847753 w 1290665"/>
                  <a:gd name="connsiteY103" fmla="*/ 471677 h 493109"/>
                  <a:gd name="connsiteX104" fmla="*/ 838228 w 1290665"/>
                  <a:gd name="connsiteY104" fmla="*/ 476440 h 493109"/>
                  <a:gd name="connsiteX105" fmla="*/ 823940 w 1290665"/>
                  <a:gd name="connsiteY105" fmla="*/ 485965 h 493109"/>
                  <a:gd name="connsiteX106" fmla="*/ 814415 w 1290665"/>
                  <a:gd name="connsiteY106" fmla="*/ 488346 h 493109"/>
                  <a:gd name="connsiteX107" fmla="*/ 797746 w 1290665"/>
                  <a:gd name="connsiteY107" fmla="*/ 493109 h 493109"/>
                  <a:gd name="connsiteX108" fmla="*/ 771553 w 1290665"/>
                  <a:gd name="connsiteY108" fmla="*/ 490727 h 493109"/>
                  <a:gd name="connsiteX109" fmla="*/ 757265 w 1290665"/>
                  <a:gd name="connsiteY109" fmla="*/ 476440 h 493109"/>
                  <a:gd name="connsiteX110" fmla="*/ 745359 w 1290665"/>
                  <a:gd name="connsiteY110" fmla="*/ 462152 h 493109"/>
                  <a:gd name="connsiteX111" fmla="*/ 738215 w 1290665"/>
                  <a:gd name="connsiteY111" fmla="*/ 455009 h 493109"/>
                  <a:gd name="connsiteX112" fmla="*/ 731071 w 1290665"/>
                  <a:gd name="connsiteY112" fmla="*/ 440721 h 493109"/>
                  <a:gd name="connsiteX113" fmla="*/ 728690 w 1290665"/>
                  <a:gd name="connsiteY113" fmla="*/ 433577 h 493109"/>
                  <a:gd name="connsiteX114" fmla="*/ 723928 w 1290665"/>
                  <a:gd name="connsiteY114" fmla="*/ 424052 h 493109"/>
                  <a:gd name="connsiteX115" fmla="*/ 716784 w 1290665"/>
                  <a:gd name="connsiteY115" fmla="*/ 409765 h 493109"/>
                  <a:gd name="connsiteX116" fmla="*/ 714403 w 1290665"/>
                  <a:gd name="connsiteY116" fmla="*/ 381190 h 493109"/>
                  <a:gd name="connsiteX117" fmla="*/ 702496 w 1290665"/>
                  <a:gd name="connsiteY117" fmla="*/ 371665 h 493109"/>
                  <a:gd name="connsiteX118" fmla="*/ 690590 w 1290665"/>
                  <a:gd name="connsiteY118" fmla="*/ 366902 h 493109"/>
                  <a:gd name="connsiteX119" fmla="*/ 683446 w 1290665"/>
                  <a:gd name="connsiteY119" fmla="*/ 369284 h 493109"/>
                  <a:gd name="connsiteX120" fmla="*/ 681065 w 1290665"/>
                  <a:gd name="connsiteY120" fmla="*/ 378809 h 493109"/>
                  <a:gd name="connsiteX121" fmla="*/ 688209 w 1290665"/>
                  <a:gd name="connsiteY121" fmla="*/ 400240 h 493109"/>
                  <a:gd name="connsiteX122" fmla="*/ 690590 w 1290665"/>
                  <a:gd name="connsiteY122" fmla="*/ 412146 h 493109"/>
                  <a:gd name="connsiteX123" fmla="*/ 692971 w 1290665"/>
                  <a:gd name="connsiteY123" fmla="*/ 419290 h 493109"/>
                  <a:gd name="connsiteX124" fmla="*/ 690590 w 1290665"/>
                  <a:gd name="connsiteY124" fmla="*/ 452627 h 493109"/>
                  <a:gd name="connsiteX125" fmla="*/ 688209 w 1290665"/>
                  <a:gd name="connsiteY125" fmla="*/ 459771 h 493109"/>
                  <a:gd name="connsiteX126" fmla="*/ 666778 w 1290665"/>
                  <a:gd name="connsiteY126" fmla="*/ 471677 h 493109"/>
                  <a:gd name="connsiteX127" fmla="*/ 659634 w 1290665"/>
                  <a:gd name="connsiteY127" fmla="*/ 476440 h 493109"/>
                  <a:gd name="connsiteX128" fmla="*/ 619153 w 1290665"/>
                  <a:gd name="connsiteY128" fmla="*/ 474059 h 493109"/>
                  <a:gd name="connsiteX129" fmla="*/ 612009 w 1290665"/>
                  <a:gd name="connsiteY129" fmla="*/ 469296 h 493109"/>
                  <a:gd name="connsiteX130" fmla="*/ 602484 w 1290665"/>
                  <a:gd name="connsiteY130" fmla="*/ 462152 h 493109"/>
                  <a:gd name="connsiteX131" fmla="*/ 588196 w 1290665"/>
                  <a:gd name="connsiteY131" fmla="*/ 450246 h 493109"/>
                  <a:gd name="connsiteX132" fmla="*/ 571528 w 1290665"/>
                  <a:gd name="connsiteY132" fmla="*/ 428815 h 493109"/>
                  <a:gd name="connsiteX133" fmla="*/ 562003 w 1290665"/>
                  <a:gd name="connsiteY133" fmla="*/ 416909 h 493109"/>
                  <a:gd name="connsiteX134" fmla="*/ 559621 w 1290665"/>
                  <a:gd name="connsiteY134" fmla="*/ 409765 h 493109"/>
                  <a:gd name="connsiteX135" fmla="*/ 552478 w 1290665"/>
                  <a:gd name="connsiteY135" fmla="*/ 402621 h 493109"/>
                  <a:gd name="connsiteX136" fmla="*/ 550096 w 1290665"/>
                  <a:gd name="connsiteY136" fmla="*/ 395477 h 493109"/>
                  <a:gd name="connsiteX137" fmla="*/ 497709 w 1290665"/>
                  <a:gd name="connsiteY137" fmla="*/ 385952 h 493109"/>
                  <a:gd name="connsiteX138" fmla="*/ 209578 w 1290665"/>
                  <a:gd name="connsiteY138" fmla="*/ 383571 h 493109"/>
                  <a:gd name="connsiteX139" fmla="*/ 188146 w 1290665"/>
                  <a:gd name="connsiteY139" fmla="*/ 381190 h 493109"/>
                  <a:gd name="connsiteX140" fmla="*/ 171478 w 1290665"/>
                  <a:gd name="connsiteY140" fmla="*/ 374046 h 493109"/>
                  <a:gd name="connsiteX141" fmla="*/ 140521 w 1290665"/>
                  <a:gd name="connsiteY141" fmla="*/ 366902 h 493109"/>
                  <a:gd name="connsiteX142" fmla="*/ 128615 w 1290665"/>
                  <a:gd name="connsiteY142" fmla="*/ 359759 h 493109"/>
                  <a:gd name="connsiteX143" fmla="*/ 119090 w 1290665"/>
                  <a:gd name="connsiteY143" fmla="*/ 357377 h 493109"/>
                  <a:gd name="connsiteX144" fmla="*/ 107184 w 1290665"/>
                  <a:gd name="connsiteY144" fmla="*/ 350234 h 493109"/>
                  <a:gd name="connsiteX145" fmla="*/ 90515 w 1290665"/>
                  <a:gd name="connsiteY145" fmla="*/ 345471 h 493109"/>
                  <a:gd name="connsiteX146" fmla="*/ 69084 w 1290665"/>
                  <a:gd name="connsiteY146" fmla="*/ 335946 h 493109"/>
                  <a:gd name="connsiteX147" fmla="*/ 61940 w 1290665"/>
                  <a:gd name="connsiteY147" fmla="*/ 333565 h 493109"/>
                  <a:gd name="connsiteX148" fmla="*/ 40509 w 1290665"/>
                  <a:gd name="connsiteY148" fmla="*/ 319277 h 493109"/>
                  <a:gd name="connsiteX149" fmla="*/ 26221 w 1290665"/>
                  <a:gd name="connsiteY149" fmla="*/ 309752 h 493109"/>
                  <a:gd name="connsiteX150" fmla="*/ 11934 w 1290665"/>
                  <a:gd name="connsiteY150" fmla="*/ 293084 h 493109"/>
                  <a:gd name="connsiteX151" fmla="*/ 9553 w 1290665"/>
                  <a:gd name="connsiteY151" fmla="*/ 285940 h 493109"/>
                  <a:gd name="connsiteX152" fmla="*/ 28 w 1290665"/>
                  <a:gd name="connsiteY152" fmla="*/ 269271 h 493109"/>
                  <a:gd name="connsiteX153" fmla="*/ 11934 w 1290665"/>
                  <a:gd name="connsiteY153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90640 w 1290665"/>
                  <a:gd name="connsiteY33" fmla="*/ 178784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90640 w 1290665"/>
                  <a:gd name="connsiteY33" fmla="*/ 178784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04928 w 1290665"/>
                  <a:gd name="connsiteY34" fmla="*/ 174021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50171 w 1290665"/>
                  <a:gd name="connsiteY36" fmla="*/ 162115 h 493109"/>
                  <a:gd name="connsiteX37" fmla="*/ 1169221 w 1290665"/>
                  <a:gd name="connsiteY37" fmla="*/ 154971 h 493109"/>
                  <a:gd name="connsiteX38" fmla="*/ 1176365 w 1290665"/>
                  <a:gd name="connsiteY38" fmla="*/ 150209 h 493109"/>
                  <a:gd name="connsiteX39" fmla="*/ 1197796 w 1290665"/>
                  <a:gd name="connsiteY39" fmla="*/ 143065 h 493109"/>
                  <a:gd name="connsiteX40" fmla="*/ 1204940 w 1290665"/>
                  <a:gd name="connsiteY40" fmla="*/ 140684 h 493109"/>
                  <a:gd name="connsiteX41" fmla="*/ 1226371 w 1290665"/>
                  <a:gd name="connsiteY41" fmla="*/ 133540 h 493109"/>
                  <a:gd name="connsiteX42" fmla="*/ 1238278 w 1290665"/>
                  <a:gd name="connsiteY42" fmla="*/ 128777 h 493109"/>
                  <a:gd name="connsiteX43" fmla="*/ 1245421 w 1290665"/>
                  <a:gd name="connsiteY43" fmla="*/ 126396 h 493109"/>
                  <a:gd name="connsiteX44" fmla="*/ 1252565 w 1290665"/>
                  <a:gd name="connsiteY44" fmla="*/ 121634 h 493109"/>
                  <a:gd name="connsiteX45" fmla="*/ 1266853 w 1290665"/>
                  <a:gd name="connsiteY45" fmla="*/ 116871 h 493109"/>
                  <a:gd name="connsiteX46" fmla="*/ 1281140 w 1290665"/>
                  <a:gd name="connsiteY46" fmla="*/ 109727 h 493109"/>
                  <a:gd name="connsiteX47" fmla="*/ 1290665 w 1290665"/>
                  <a:gd name="connsiteY47" fmla="*/ 112109 h 493109"/>
                  <a:gd name="connsiteX48" fmla="*/ 1288284 w 1290665"/>
                  <a:gd name="connsiteY48" fmla="*/ 126396 h 493109"/>
                  <a:gd name="connsiteX49" fmla="*/ 1283521 w 1290665"/>
                  <a:gd name="connsiteY49" fmla="*/ 145446 h 493109"/>
                  <a:gd name="connsiteX50" fmla="*/ 1278759 w 1290665"/>
                  <a:gd name="connsiteY50" fmla="*/ 152590 h 493109"/>
                  <a:gd name="connsiteX51" fmla="*/ 1266853 w 1290665"/>
                  <a:gd name="connsiteY51" fmla="*/ 169259 h 493109"/>
                  <a:gd name="connsiteX52" fmla="*/ 1264471 w 1290665"/>
                  <a:gd name="connsiteY52" fmla="*/ 176402 h 493109"/>
                  <a:gd name="connsiteX53" fmla="*/ 1254946 w 1290665"/>
                  <a:gd name="connsiteY53" fmla="*/ 190690 h 493109"/>
                  <a:gd name="connsiteX54" fmla="*/ 1247803 w 1290665"/>
                  <a:gd name="connsiteY54" fmla="*/ 204977 h 493109"/>
                  <a:gd name="connsiteX55" fmla="*/ 1245421 w 1290665"/>
                  <a:gd name="connsiteY55" fmla="*/ 212121 h 493109"/>
                  <a:gd name="connsiteX56" fmla="*/ 1240659 w 1290665"/>
                  <a:gd name="connsiteY56" fmla="*/ 219265 h 493109"/>
                  <a:gd name="connsiteX57" fmla="*/ 1238278 w 1290665"/>
                  <a:gd name="connsiteY57" fmla="*/ 226409 h 493109"/>
                  <a:gd name="connsiteX58" fmla="*/ 1228753 w 1290665"/>
                  <a:gd name="connsiteY58" fmla="*/ 243077 h 493109"/>
                  <a:gd name="connsiteX59" fmla="*/ 1223990 w 1290665"/>
                  <a:gd name="connsiteY59" fmla="*/ 264509 h 493109"/>
                  <a:gd name="connsiteX60" fmla="*/ 1228753 w 1290665"/>
                  <a:gd name="connsiteY60" fmla="*/ 290702 h 493109"/>
                  <a:gd name="connsiteX61" fmla="*/ 1235896 w 1290665"/>
                  <a:gd name="connsiteY61" fmla="*/ 312134 h 493109"/>
                  <a:gd name="connsiteX62" fmla="*/ 1238278 w 1290665"/>
                  <a:gd name="connsiteY62" fmla="*/ 321659 h 493109"/>
                  <a:gd name="connsiteX63" fmla="*/ 1245421 w 1290665"/>
                  <a:gd name="connsiteY63" fmla="*/ 328802 h 493109"/>
                  <a:gd name="connsiteX64" fmla="*/ 1247803 w 1290665"/>
                  <a:gd name="connsiteY64" fmla="*/ 335946 h 493109"/>
                  <a:gd name="connsiteX65" fmla="*/ 1250184 w 1290665"/>
                  <a:gd name="connsiteY65" fmla="*/ 345471 h 493109"/>
                  <a:gd name="connsiteX66" fmla="*/ 1259709 w 1290665"/>
                  <a:gd name="connsiteY66" fmla="*/ 364521 h 493109"/>
                  <a:gd name="connsiteX67" fmla="*/ 1266853 w 1290665"/>
                  <a:gd name="connsiteY67" fmla="*/ 388334 h 493109"/>
                  <a:gd name="connsiteX68" fmla="*/ 1269234 w 1290665"/>
                  <a:gd name="connsiteY68" fmla="*/ 395477 h 493109"/>
                  <a:gd name="connsiteX69" fmla="*/ 1271615 w 1290665"/>
                  <a:gd name="connsiteY69" fmla="*/ 402621 h 493109"/>
                  <a:gd name="connsiteX70" fmla="*/ 1269234 w 1290665"/>
                  <a:gd name="connsiteY70" fmla="*/ 419290 h 493109"/>
                  <a:gd name="connsiteX71" fmla="*/ 1221609 w 1290665"/>
                  <a:gd name="connsiteY71" fmla="*/ 414527 h 493109"/>
                  <a:gd name="connsiteX72" fmla="*/ 1212084 w 1290665"/>
                  <a:gd name="connsiteY72" fmla="*/ 409765 h 493109"/>
                  <a:gd name="connsiteX73" fmla="*/ 1197796 w 1290665"/>
                  <a:gd name="connsiteY73" fmla="*/ 407384 h 493109"/>
                  <a:gd name="connsiteX74" fmla="*/ 1178746 w 1290665"/>
                  <a:gd name="connsiteY74" fmla="*/ 400240 h 493109"/>
                  <a:gd name="connsiteX75" fmla="*/ 1171603 w 1290665"/>
                  <a:gd name="connsiteY75" fmla="*/ 395477 h 493109"/>
                  <a:gd name="connsiteX76" fmla="*/ 1145409 w 1290665"/>
                  <a:gd name="connsiteY76" fmla="*/ 385952 h 493109"/>
                  <a:gd name="connsiteX77" fmla="*/ 1131121 w 1290665"/>
                  <a:gd name="connsiteY77" fmla="*/ 383571 h 493109"/>
                  <a:gd name="connsiteX78" fmla="*/ 1121596 w 1290665"/>
                  <a:gd name="connsiteY78" fmla="*/ 378809 h 493109"/>
                  <a:gd name="connsiteX79" fmla="*/ 1109690 w 1290665"/>
                  <a:gd name="connsiteY79" fmla="*/ 376427 h 493109"/>
                  <a:gd name="connsiteX80" fmla="*/ 1100165 w 1290665"/>
                  <a:gd name="connsiteY80" fmla="*/ 374046 h 493109"/>
                  <a:gd name="connsiteX81" fmla="*/ 1088259 w 1290665"/>
                  <a:gd name="connsiteY81" fmla="*/ 369284 h 493109"/>
                  <a:gd name="connsiteX82" fmla="*/ 1078734 w 1290665"/>
                  <a:gd name="connsiteY82" fmla="*/ 366902 h 493109"/>
                  <a:gd name="connsiteX83" fmla="*/ 1071590 w 1290665"/>
                  <a:gd name="connsiteY83" fmla="*/ 364521 h 493109"/>
                  <a:gd name="connsiteX84" fmla="*/ 1062065 w 1290665"/>
                  <a:gd name="connsiteY84" fmla="*/ 362140 h 493109"/>
                  <a:gd name="connsiteX85" fmla="*/ 1047778 w 1290665"/>
                  <a:gd name="connsiteY85" fmla="*/ 357377 h 493109"/>
                  <a:gd name="connsiteX86" fmla="*/ 1038253 w 1290665"/>
                  <a:gd name="connsiteY86" fmla="*/ 354996 h 493109"/>
                  <a:gd name="connsiteX87" fmla="*/ 1023965 w 1290665"/>
                  <a:gd name="connsiteY87" fmla="*/ 350234 h 493109"/>
                  <a:gd name="connsiteX88" fmla="*/ 1012059 w 1290665"/>
                  <a:gd name="connsiteY88" fmla="*/ 347852 h 493109"/>
                  <a:gd name="connsiteX89" fmla="*/ 1004915 w 1290665"/>
                  <a:gd name="connsiteY89" fmla="*/ 345471 h 493109"/>
                  <a:gd name="connsiteX90" fmla="*/ 988246 w 1290665"/>
                  <a:gd name="connsiteY90" fmla="*/ 343090 h 493109"/>
                  <a:gd name="connsiteX91" fmla="*/ 964434 w 1290665"/>
                  <a:gd name="connsiteY91" fmla="*/ 338327 h 493109"/>
                  <a:gd name="connsiteX92" fmla="*/ 933478 w 1290665"/>
                  <a:gd name="connsiteY92" fmla="*/ 335946 h 493109"/>
                  <a:gd name="connsiteX93" fmla="*/ 909665 w 1290665"/>
                  <a:gd name="connsiteY93" fmla="*/ 374046 h 493109"/>
                  <a:gd name="connsiteX94" fmla="*/ 912046 w 1290665"/>
                  <a:gd name="connsiteY94" fmla="*/ 381190 h 493109"/>
                  <a:gd name="connsiteX95" fmla="*/ 909665 w 1290665"/>
                  <a:gd name="connsiteY95" fmla="*/ 416909 h 493109"/>
                  <a:gd name="connsiteX96" fmla="*/ 904903 w 1290665"/>
                  <a:gd name="connsiteY96" fmla="*/ 431196 h 493109"/>
                  <a:gd name="connsiteX97" fmla="*/ 890615 w 1290665"/>
                  <a:gd name="connsiteY97" fmla="*/ 443102 h 493109"/>
                  <a:gd name="connsiteX98" fmla="*/ 885853 w 1290665"/>
                  <a:gd name="connsiteY98" fmla="*/ 450246 h 493109"/>
                  <a:gd name="connsiteX99" fmla="*/ 878709 w 1290665"/>
                  <a:gd name="connsiteY99" fmla="*/ 455009 h 493109"/>
                  <a:gd name="connsiteX100" fmla="*/ 869184 w 1290665"/>
                  <a:gd name="connsiteY100" fmla="*/ 462152 h 493109"/>
                  <a:gd name="connsiteX101" fmla="*/ 862040 w 1290665"/>
                  <a:gd name="connsiteY101" fmla="*/ 466915 h 493109"/>
                  <a:gd name="connsiteX102" fmla="*/ 847753 w 1290665"/>
                  <a:gd name="connsiteY102" fmla="*/ 471677 h 493109"/>
                  <a:gd name="connsiteX103" fmla="*/ 838228 w 1290665"/>
                  <a:gd name="connsiteY103" fmla="*/ 476440 h 493109"/>
                  <a:gd name="connsiteX104" fmla="*/ 823940 w 1290665"/>
                  <a:gd name="connsiteY104" fmla="*/ 485965 h 493109"/>
                  <a:gd name="connsiteX105" fmla="*/ 814415 w 1290665"/>
                  <a:gd name="connsiteY105" fmla="*/ 488346 h 493109"/>
                  <a:gd name="connsiteX106" fmla="*/ 797746 w 1290665"/>
                  <a:gd name="connsiteY106" fmla="*/ 493109 h 493109"/>
                  <a:gd name="connsiteX107" fmla="*/ 771553 w 1290665"/>
                  <a:gd name="connsiteY107" fmla="*/ 490727 h 493109"/>
                  <a:gd name="connsiteX108" fmla="*/ 757265 w 1290665"/>
                  <a:gd name="connsiteY108" fmla="*/ 476440 h 493109"/>
                  <a:gd name="connsiteX109" fmla="*/ 745359 w 1290665"/>
                  <a:gd name="connsiteY109" fmla="*/ 462152 h 493109"/>
                  <a:gd name="connsiteX110" fmla="*/ 738215 w 1290665"/>
                  <a:gd name="connsiteY110" fmla="*/ 455009 h 493109"/>
                  <a:gd name="connsiteX111" fmla="*/ 731071 w 1290665"/>
                  <a:gd name="connsiteY111" fmla="*/ 440721 h 493109"/>
                  <a:gd name="connsiteX112" fmla="*/ 728690 w 1290665"/>
                  <a:gd name="connsiteY112" fmla="*/ 433577 h 493109"/>
                  <a:gd name="connsiteX113" fmla="*/ 723928 w 1290665"/>
                  <a:gd name="connsiteY113" fmla="*/ 424052 h 493109"/>
                  <a:gd name="connsiteX114" fmla="*/ 716784 w 1290665"/>
                  <a:gd name="connsiteY114" fmla="*/ 409765 h 493109"/>
                  <a:gd name="connsiteX115" fmla="*/ 714403 w 1290665"/>
                  <a:gd name="connsiteY115" fmla="*/ 381190 h 493109"/>
                  <a:gd name="connsiteX116" fmla="*/ 702496 w 1290665"/>
                  <a:gd name="connsiteY116" fmla="*/ 371665 h 493109"/>
                  <a:gd name="connsiteX117" fmla="*/ 690590 w 1290665"/>
                  <a:gd name="connsiteY117" fmla="*/ 366902 h 493109"/>
                  <a:gd name="connsiteX118" fmla="*/ 683446 w 1290665"/>
                  <a:gd name="connsiteY118" fmla="*/ 369284 h 493109"/>
                  <a:gd name="connsiteX119" fmla="*/ 681065 w 1290665"/>
                  <a:gd name="connsiteY119" fmla="*/ 378809 h 493109"/>
                  <a:gd name="connsiteX120" fmla="*/ 688209 w 1290665"/>
                  <a:gd name="connsiteY120" fmla="*/ 400240 h 493109"/>
                  <a:gd name="connsiteX121" fmla="*/ 690590 w 1290665"/>
                  <a:gd name="connsiteY121" fmla="*/ 412146 h 493109"/>
                  <a:gd name="connsiteX122" fmla="*/ 692971 w 1290665"/>
                  <a:gd name="connsiteY122" fmla="*/ 419290 h 493109"/>
                  <a:gd name="connsiteX123" fmla="*/ 690590 w 1290665"/>
                  <a:gd name="connsiteY123" fmla="*/ 452627 h 493109"/>
                  <a:gd name="connsiteX124" fmla="*/ 688209 w 1290665"/>
                  <a:gd name="connsiteY124" fmla="*/ 459771 h 493109"/>
                  <a:gd name="connsiteX125" fmla="*/ 666778 w 1290665"/>
                  <a:gd name="connsiteY125" fmla="*/ 471677 h 493109"/>
                  <a:gd name="connsiteX126" fmla="*/ 659634 w 1290665"/>
                  <a:gd name="connsiteY126" fmla="*/ 476440 h 493109"/>
                  <a:gd name="connsiteX127" fmla="*/ 619153 w 1290665"/>
                  <a:gd name="connsiteY127" fmla="*/ 474059 h 493109"/>
                  <a:gd name="connsiteX128" fmla="*/ 612009 w 1290665"/>
                  <a:gd name="connsiteY128" fmla="*/ 469296 h 493109"/>
                  <a:gd name="connsiteX129" fmla="*/ 602484 w 1290665"/>
                  <a:gd name="connsiteY129" fmla="*/ 462152 h 493109"/>
                  <a:gd name="connsiteX130" fmla="*/ 588196 w 1290665"/>
                  <a:gd name="connsiteY130" fmla="*/ 450246 h 493109"/>
                  <a:gd name="connsiteX131" fmla="*/ 571528 w 1290665"/>
                  <a:gd name="connsiteY131" fmla="*/ 428815 h 493109"/>
                  <a:gd name="connsiteX132" fmla="*/ 562003 w 1290665"/>
                  <a:gd name="connsiteY132" fmla="*/ 416909 h 493109"/>
                  <a:gd name="connsiteX133" fmla="*/ 559621 w 1290665"/>
                  <a:gd name="connsiteY133" fmla="*/ 409765 h 493109"/>
                  <a:gd name="connsiteX134" fmla="*/ 552478 w 1290665"/>
                  <a:gd name="connsiteY134" fmla="*/ 402621 h 493109"/>
                  <a:gd name="connsiteX135" fmla="*/ 550096 w 1290665"/>
                  <a:gd name="connsiteY135" fmla="*/ 395477 h 493109"/>
                  <a:gd name="connsiteX136" fmla="*/ 497709 w 1290665"/>
                  <a:gd name="connsiteY136" fmla="*/ 385952 h 493109"/>
                  <a:gd name="connsiteX137" fmla="*/ 209578 w 1290665"/>
                  <a:gd name="connsiteY137" fmla="*/ 383571 h 493109"/>
                  <a:gd name="connsiteX138" fmla="*/ 188146 w 1290665"/>
                  <a:gd name="connsiteY138" fmla="*/ 381190 h 493109"/>
                  <a:gd name="connsiteX139" fmla="*/ 171478 w 1290665"/>
                  <a:gd name="connsiteY139" fmla="*/ 374046 h 493109"/>
                  <a:gd name="connsiteX140" fmla="*/ 140521 w 1290665"/>
                  <a:gd name="connsiteY140" fmla="*/ 366902 h 493109"/>
                  <a:gd name="connsiteX141" fmla="*/ 128615 w 1290665"/>
                  <a:gd name="connsiteY141" fmla="*/ 359759 h 493109"/>
                  <a:gd name="connsiteX142" fmla="*/ 119090 w 1290665"/>
                  <a:gd name="connsiteY142" fmla="*/ 357377 h 493109"/>
                  <a:gd name="connsiteX143" fmla="*/ 107184 w 1290665"/>
                  <a:gd name="connsiteY143" fmla="*/ 350234 h 493109"/>
                  <a:gd name="connsiteX144" fmla="*/ 90515 w 1290665"/>
                  <a:gd name="connsiteY144" fmla="*/ 345471 h 493109"/>
                  <a:gd name="connsiteX145" fmla="*/ 69084 w 1290665"/>
                  <a:gd name="connsiteY145" fmla="*/ 335946 h 493109"/>
                  <a:gd name="connsiteX146" fmla="*/ 61940 w 1290665"/>
                  <a:gd name="connsiteY146" fmla="*/ 333565 h 493109"/>
                  <a:gd name="connsiteX147" fmla="*/ 40509 w 1290665"/>
                  <a:gd name="connsiteY147" fmla="*/ 319277 h 493109"/>
                  <a:gd name="connsiteX148" fmla="*/ 26221 w 1290665"/>
                  <a:gd name="connsiteY148" fmla="*/ 309752 h 493109"/>
                  <a:gd name="connsiteX149" fmla="*/ 11934 w 1290665"/>
                  <a:gd name="connsiteY149" fmla="*/ 293084 h 493109"/>
                  <a:gd name="connsiteX150" fmla="*/ 9553 w 1290665"/>
                  <a:gd name="connsiteY150" fmla="*/ 285940 h 493109"/>
                  <a:gd name="connsiteX151" fmla="*/ 28 w 1290665"/>
                  <a:gd name="connsiteY151" fmla="*/ 269271 h 493109"/>
                  <a:gd name="connsiteX152" fmla="*/ 11934 w 1290665"/>
                  <a:gd name="connsiteY152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69221 w 1290665"/>
                  <a:gd name="connsiteY36" fmla="*/ 154971 h 493109"/>
                  <a:gd name="connsiteX37" fmla="*/ 1176365 w 1290665"/>
                  <a:gd name="connsiteY37" fmla="*/ 150209 h 493109"/>
                  <a:gd name="connsiteX38" fmla="*/ 1197796 w 1290665"/>
                  <a:gd name="connsiteY38" fmla="*/ 143065 h 493109"/>
                  <a:gd name="connsiteX39" fmla="*/ 1204940 w 1290665"/>
                  <a:gd name="connsiteY39" fmla="*/ 140684 h 493109"/>
                  <a:gd name="connsiteX40" fmla="*/ 1226371 w 1290665"/>
                  <a:gd name="connsiteY40" fmla="*/ 133540 h 493109"/>
                  <a:gd name="connsiteX41" fmla="*/ 1238278 w 1290665"/>
                  <a:gd name="connsiteY41" fmla="*/ 128777 h 493109"/>
                  <a:gd name="connsiteX42" fmla="*/ 1245421 w 1290665"/>
                  <a:gd name="connsiteY42" fmla="*/ 126396 h 493109"/>
                  <a:gd name="connsiteX43" fmla="*/ 1252565 w 1290665"/>
                  <a:gd name="connsiteY43" fmla="*/ 121634 h 493109"/>
                  <a:gd name="connsiteX44" fmla="*/ 1266853 w 1290665"/>
                  <a:gd name="connsiteY44" fmla="*/ 116871 h 493109"/>
                  <a:gd name="connsiteX45" fmla="*/ 1281140 w 1290665"/>
                  <a:gd name="connsiteY45" fmla="*/ 109727 h 493109"/>
                  <a:gd name="connsiteX46" fmla="*/ 1290665 w 1290665"/>
                  <a:gd name="connsiteY46" fmla="*/ 112109 h 493109"/>
                  <a:gd name="connsiteX47" fmla="*/ 1288284 w 1290665"/>
                  <a:gd name="connsiteY47" fmla="*/ 126396 h 493109"/>
                  <a:gd name="connsiteX48" fmla="*/ 1283521 w 1290665"/>
                  <a:gd name="connsiteY48" fmla="*/ 145446 h 493109"/>
                  <a:gd name="connsiteX49" fmla="*/ 1278759 w 1290665"/>
                  <a:gd name="connsiteY49" fmla="*/ 152590 h 493109"/>
                  <a:gd name="connsiteX50" fmla="*/ 1266853 w 1290665"/>
                  <a:gd name="connsiteY50" fmla="*/ 169259 h 493109"/>
                  <a:gd name="connsiteX51" fmla="*/ 1264471 w 1290665"/>
                  <a:gd name="connsiteY51" fmla="*/ 176402 h 493109"/>
                  <a:gd name="connsiteX52" fmla="*/ 1254946 w 1290665"/>
                  <a:gd name="connsiteY52" fmla="*/ 190690 h 493109"/>
                  <a:gd name="connsiteX53" fmla="*/ 1247803 w 1290665"/>
                  <a:gd name="connsiteY53" fmla="*/ 204977 h 493109"/>
                  <a:gd name="connsiteX54" fmla="*/ 1245421 w 1290665"/>
                  <a:gd name="connsiteY54" fmla="*/ 212121 h 493109"/>
                  <a:gd name="connsiteX55" fmla="*/ 1240659 w 1290665"/>
                  <a:gd name="connsiteY55" fmla="*/ 219265 h 493109"/>
                  <a:gd name="connsiteX56" fmla="*/ 1238278 w 1290665"/>
                  <a:gd name="connsiteY56" fmla="*/ 226409 h 493109"/>
                  <a:gd name="connsiteX57" fmla="*/ 1228753 w 1290665"/>
                  <a:gd name="connsiteY57" fmla="*/ 243077 h 493109"/>
                  <a:gd name="connsiteX58" fmla="*/ 1223990 w 1290665"/>
                  <a:gd name="connsiteY58" fmla="*/ 264509 h 493109"/>
                  <a:gd name="connsiteX59" fmla="*/ 1228753 w 1290665"/>
                  <a:gd name="connsiteY59" fmla="*/ 290702 h 493109"/>
                  <a:gd name="connsiteX60" fmla="*/ 1235896 w 1290665"/>
                  <a:gd name="connsiteY60" fmla="*/ 312134 h 493109"/>
                  <a:gd name="connsiteX61" fmla="*/ 1238278 w 1290665"/>
                  <a:gd name="connsiteY61" fmla="*/ 321659 h 493109"/>
                  <a:gd name="connsiteX62" fmla="*/ 1245421 w 1290665"/>
                  <a:gd name="connsiteY62" fmla="*/ 328802 h 493109"/>
                  <a:gd name="connsiteX63" fmla="*/ 1247803 w 1290665"/>
                  <a:gd name="connsiteY63" fmla="*/ 335946 h 493109"/>
                  <a:gd name="connsiteX64" fmla="*/ 1250184 w 1290665"/>
                  <a:gd name="connsiteY64" fmla="*/ 345471 h 493109"/>
                  <a:gd name="connsiteX65" fmla="*/ 1259709 w 1290665"/>
                  <a:gd name="connsiteY65" fmla="*/ 364521 h 493109"/>
                  <a:gd name="connsiteX66" fmla="*/ 1266853 w 1290665"/>
                  <a:gd name="connsiteY66" fmla="*/ 388334 h 493109"/>
                  <a:gd name="connsiteX67" fmla="*/ 1269234 w 1290665"/>
                  <a:gd name="connsiteY67" fmla="*/ 395477 h 493109"/>
                  <a:gd name="connsiteX68" fmla="*/ 1271615 w 1290665"/>
                  <a:gd name="connsiteY68" fmla="*/ 402621 h 493109"/>
                  <a:gd name="connsiteX69" fmla="*/ 1269234 w 1290665"/>
                  <a:gd name="connsiteY69" fmla="*/ 419290 h 493109"/>
                  <a:gd name="connsiteX70" fmla="*/ 1221609 w 1290665"/>
                  <a:gd name="connsiteY70" fmla="*/ 414527 h 493109"/>
                  <a:gd name="connsiteX71" fmla="*/ 1212084 w 1290665"/>
                  <a:gd name="connsiteY71" fmla="*/ 409765 h 493109"/>
                  <a:gd name="connsiteX72" fmla="*/ 1197796 w 1290665"/>
                  <a:gd name="connsiteY72" fmla="*/ 407384 h 493109"/>
                  <a:gd name="connsiteX73" fmla="*/ 1178746 w 1290665"/>
                  <a:gd name="connsiteY73" fmla="*/ 400240 h 493109"/>
                  <a:gd name="connsiteX74" fmla="*/ 1171603 w 1290665"/>
                  <a:gd name="connsiteY74" fmla="*/ 395477 h 493109"/>
                  <a:gd name="connsiteX75" fmla="*/ 1145409 w 1290665"/>
                  <a:gd name="connsiteY75" fmla="*/ 385952 h 493109"/>
                  <a:gd name="connsiteX76" fmla="*/ 1131121 w 1290665"/>
                  <a:gd name="connsiteY76" fmla="*/ 383571 h 493109"/>
                  <a:gd name="connsiteX77" fmla="*/ 1121596 w 1290665"/>
                  <a:gd name="connsiteY77" fmla="*/ 378809 h 493109"/>
                  <a:gd name="connsiteX78" fmla="*/ 1109690 w 1290665"/>
                  <a:gd name="connsiteY78" fmla="*/ 376427 h 493109"/>
                  <a:gd name="connsiteX79" fmla="*/ 1100165 w 1290665"/>
                  <a:gd name="connsiteY79" fmla="*/ 374046 h 493109"/>
                  <a:gd name="connsiteX80" fmla="*/ 1088259 w 1290665"/>
                  <a:gd name="connsiteY80" fmla="*/ 369284 h 493109"/>
                  <a:gd name="connsiteX81" fmla="*/ 1078734 w 1290665"/>
                  <a:gd name="connsiteY81" fmla="*/ 366902 h 493109"/>
                  <a:gd name="connsiteX82" fmla="*/ 1071590 w 1290665"/>
                  <a:gd name="connsiteY82" fmla="*/ 364521 h 493109"/>
                  <a:gd name="connsiteX83" fmla="*/ 1062065 w 1290665"/>
                  <a:gd name="connsiteY83" fmla="*/ 362140 h 493109"/>
                  <a:gd name="connsiteX84" fmla="*/ 1047778 w 1290665"/>
                  <a:gd name="connsiteY84" fmla="*/ 357377 h 493109"/>
                  <a:gd name="connsiteX85" fmla="*/ 1038253 w 1290665"/>
                  <a:gd name="connsiteY85" fmla="*/ 354996 h 493109"/>
                  <a:gd name="connsiteX86" fmla="*/ 1023965 w 1290665"/>
                  <a:gd name="connsiteY86" fmla="*/ 350234 h 493109"/>
                  <a:gd name="connsiteX87" fmla="*/ 1012059 w 1290665"/>
                  <a:gd name="connsiteY87" fmla="*/ 347852 h 493109"/>
                  <a:gd name="connsiteX88" fmla="*/ 1004915 w 1290665"/>
                  <a:gd name="connsiteY88" fmla="*/ 345471 h 493109"/>
                  <a:gd name="connsiteX89" fmla="*/ 988246 w 1290665"/>
                  <a:gd name="connsiteY89" fmla="*/ 343090 h 493109"/>
                  <a:gd name="connsiteX90" fmla="*/ 964434 w 1290665"/>
                  <a:gd name="connsiteY90" fmla="*/ 338327 h 493109"/>
                  <a:gd name="connsiteX91" fmla="*/ 933478 w 1290665"/>
                  <a:gd name="connsiteY91" fmla="*/ 335946 h 493109"/>
                  <a:gd name="connsiteX92" fmla="*/ 909665 w 1290665"/>
                  <a:gd name="connsiteY92" fmla="*/ 374046 h 493109"/>
                  <a:gd name="connsiteX93" fmla="*/ 912046 w 1290665"/>
                  <a:gd name="connsiteY93" fmla="*/ 381190 h 493109"/>
                  <a:gd name="connsiteX94" fmla="*/ 909665 w 1290665"/>
                  <a:gd name="connsiteY94" fmla="*/ 416909 h 493109"/>
                  <a:gd name="connsiteX95" fmla="*/ 904903 w 1290665"/>
                  <a:gd name="connsiteY95" fmla="*/ 431196 h 493109"/>
                  <a:gd name="connsiteX96" fmla="*/ 890615 w 1290665"/>
                  <a:gd name="connsiteY96" fmla="*/ 443102 h 493109"/>
                  <a:gd name="connsiteX97" fmla="*/ 885853 w 1290665"/>
                  <a:gd name="connsiteY97" fmla="*/ 450246 h 493109"/>
                  <a:gd name="connsiteX98" fmla="*/ 878709 w 1290665"/>
                  <a:gd name="connsiteY98" fmla="*/ 455009 h 493109"/>
                  <a:gd name="connsiteX99" fmla="*/ 869184 w 1290665"/>
                  <a:gd name="connsiteY99" fmla="*/ 462152 h 493109"/>
                  <a:gd name="connsiteX100" fmla="*/ 862040 w 1290665"/>
                  <a:gd name="connsiteY100" fmla="*/ 466915 h 493109"/>
                  <a:gd name="connsiteX101" fmla="*/ 847753 w 1290665"/>
                  <a:gd name="connsiteY101" fmla="*/ 471677 h 493109"/>
                  <a:gd name="connsiteX102" fmla="*/ 838228 w 1290665"/>
                  <a:gd name="connsiteY102" fmla="*/ 476440 h 493109"/>
                  <a:gd name="connsiteX103" fmla="*/ 823940 w 1290665"/>
                  <a:gd name="connsiteY103" fmla="*/ 485965 h 493109"/>
                  <a:gd name="connsiteX104" fmla="*/ 814415 w 1290665"/>
                  <a:gd name="connsiteY104" fmla="*/ 488346 h 493109"/>
                  <a:gd name="connsiteX105" fmla="*/ 797746 w 1290665"/>
                  <a:gd name="connsiteY105" fmla="*/ 493109 h 493109"/>
                  <a:gd name="connsiteX106" fmla="*/ 771553 w 1290665"/>
                  <a:gd name="connsiteY106" fmla="*/ 490727 h 493109"/>
                  <a:gd name="connsiteX107" fmla="*/ 757265 w 1290665"/>
                  <a:gd name="connsiteY107" fmla="*/ 476440 h 493109"/>
                  <a:gd name="connsiteX108" fmla="*/ 745359 w 1290665"/>
                  <a:gd name="connsiteY108" fmla="*/ 462152 h 493109"/>
                  <a:gd name="connsiteX109" fmla="*/ 738215 w 1290665"/>
                  <a:gd name="connsiteY109" fmla="*/ 455009 h 493109"/>
                  <a:gd name="connsiteX110" fmla="*/ 731071 w 1290665"/>
                  <a:gd name="connsiteY110" fmla="*/ 440721 h 493109"/>
                  <a:gd name="connsiteX111" fmla="*/ 728690 w 1290665"/>
                  <a:gd name="connsiteY111" fmla="*/ 433577 h 493109"/>
                  <a:gd name="connsiteX112" fmla="*/ 723928 w 1290665"/>
                  <a:gd name="connsiteY112" fmla="*/ 424052 h 493109"/>
                  <a:gd name="connsiteX113" fmla="*/ 716784 w 1290665"/>
                  <a:gd name="connsiteY113" fmla="*/ 409765 h 493109"/>
                  <a:gd name="connsiteX114" fmla="*/ 714403 w 1290665"/>
                  <a:gd name="connsiteY114" fmla="*/ 381190 h 493109"/>
                  <a:gd name="connsiteX115" fmla="*/ 702496 w 1290665"/>
                  <a:gd name="connsiteY115" fmla="*/ 371665 h 493109"/>
                  <a:gd name="connsiteX116" fmla="*/ 690590 w 1290665"/>
                  <a:gd name="connsiteY116" fmla="*/ 366902 h 493109"/>
                  <a:gd name="connsiteX117" fmla="*/ 683446 w 1290665"/>
                  <a:gd name="connsiteY117" fmla="*/ 369284 h 493109"/>
                  <a:gd name="connsiteX118" fmla="*/ 681065 w 1290665"/>
                  <a:gd name="connsiteY118" fmla="*/ 378809 h 493109"/>
                  <a:gd name="connsiteX119" fmla="*/ 688209 w 1290665"/>
                  <a:gd name="connsiteY119" fmla="*/ 400240 h 493109"/>
                  <a:gd name="connsiteX120" fmla="*/ 690590 w 1290665"/>
                  <a:gd name="connsiteY120" fmla="*/ 412146 h 493109"/>
                  <a:gd name="connsiteX121" fmla="*/ 692971 w 1290665"/>
                  <a:gd name="connsiteY121" fmla="*/ 419290 h 493109"/>
                  <a:gd name="connsiteX122" fmla="*/ 690590 w 1290665"/>
                  <a:gd name="connsiteY122" fmla="*/ 452627 h 493109"/>
                  <a:gd name="connsiteX123" fmla="*/ 688209 w 1290665"/>
                  <a:gd name="connsiteY123" fmla="*/ 459771 h 493109"/>
                  <a:gd name="connsiteX124" fmla="*/ 666778 w 1290665"/>
                  <a:gd name="connsiteY124" fmla="*/ 471677 h 493109"/>
                  <a:gd name="connsiteX125" fmla="*/ 659634 w 1290665"/>
                  <a:gd name="connsiteY125" fmla="*/ 476440 h 493109"/>
                  <a:gd name="connsiteX126" fmla="*/ 619153 w 1290665"/>
                  <a:gd name="connsiteY126" fmla="*/ 474059 h 493109"/>
                  <a:gd name="connsiteX127" fmla="*/ 612009 w 1290665"/>
                  <a:gd name="connsiteY127" fmla="*/ 469296 h 493109"/>
                  <a:gd name="connsiteX128" fmla="*/ 602484 w 1290665"/>
                  <a:gd name="connsiteY128" fmla="*/ 462152 h 493109"/>
                  <a:gd name="connsiteX129" fmla="*/ 588196 w 1290665"/>
                  <a:gd name="connsiteY129" fmla="*/ 450246 h 493109"/>
                  <a:gd name="connsiteX130" fmla="*/ 571528 w 1290665"/>
                  <a:gd name="connsiteY130" fmla="*/ 428815 h 493109"/>
                  <a:gd name="connsiteX131" fmla="*/ 562003 w 1290665"/>
                  <a:gd name="connsiteY131" fmla="*/ 416909 h 493109"/>
                  <a:gd name="connsiteX132" fmla="*/ 559621 w 1290665"/>
                  <a:gd name="connsiteY132" fmla="*/ 409765 h 493109"/>
                  <a:gd name="connsiteX133" fmla="*/ 552478 w 1290665"/>
                  <a:gd name="connsiteY133" fmla="*/ 402621 h 493109"/>
                  <a:gd name="connsiteX134" fmla="*/ 550096 w 1290665"/>
                  <a:gd name="connsiteY134" fmla="*/ 395477 h 493109"/>
                  <a:gd name="connsiteX135" fmla="*/ 497709 w 1290665"/>
                  <a:gd name="connsiteY135" fmla="*/ 385952 h 493109"/>
                  <a:gd name="connsiteX136" fmla="*/ 209578 w 1290665"/>
                  <a:gd name="connsiteY136" fmla="*/ 383571 h 493109"/>
                  <a:gd name="connsiteX137" fmla="*/ 188146 w 1290665"/>
                  <a:gd name="connsiteY137" fmla="*/ 381190 h 493109"/>
                  <a:gd name="connsiteX138" fmla="*/ 171478 w 1290665"/>
                  <a:gd name="connsiteY138" fmla="*/ 374046 h 493109"/>
                  <a:gd name="connsiteX139" fmla="*/ 140521 w 1290665"/>
                  <a:gd name="connsiteY139" fmla="*/ 366902 h 493109"/>
                  <a:gd name="connsiteX140" fmla="*/ 128615 w 1290665"/>
                  <a:gd name="connsiteY140" fmla="*/ 359759 h 493109"/>
                  <a:gd name="connsiteX141" fmla="*/ 119090 w 1290665"/>
                  <a:gd name="connsiteY141" fmla="*/ 357377 h 493109"/>
                  <a:gd name="connsiteX142" fmla="*/ 107184 w 1290665"/>
                  <a:gd name="connsiteY142" fmla="*/ 350234 h 493109"/>
                  <a:gd name="connsiteX143" fmla="*/ 90515 w 1290665"/>
                  <a:gd name="connsiteY143" fmla="*/ 345471 h 493109"/>
                  <a:gd name="connsiteX144" fmla="*/ 69084 w 1290665"/>
                  <a:gd name="connsiteY144" fmla="*/ 335946 h 493109"/>
                  <a:gd name="connsiteX145" fmla="*/ 61940 w 1290665"/>
                  <a:gd name="connsiteY145" fmla="*/ 333565 h 493109"/>
                  <a:gd name="connsiteX146" fmla="*/ 40509 w 1290665"/>
                  <a:gd name="connsiteY146" fmla="*/ 319277 h 493109"/>
                  <a:gd name="connsiteX147" fmla="*/ 26221 w 1290665"/>
                  <a:gd name="connsiteY147" fmla="*/ 309752 h 493109"/>
                  <a:gd name="connsiteX148" fmla="*/ 11934 w 1290665"/>
                  <a:gd name="connsiteY148" fmla="*/ 293084 h 493109"/>
                  <a:gd name="connsiteX149" fmla="*/ 9553 w 1290665"/>
                  <a:gd name="connsiteY149" fmla="*/ 285940 h 493109"/>
                  <a:gd name="connsiteX150" fmla="*/ 28 w 1290665"/>
                  <a:gd name="connsiteY150" fmla="*/ 269271 h 493109"/>
                  <a:gd name="connsiteX151" fmla="*/ 11934 w 1290665"/>
                  <a:gd name="connsiteY151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69221 w 1290665"/>
                  <a:gd name="connsiteY36" fmla="*/ 154971 h 493109"/>
                  <a:gd name="connsiteX37" fmla="*/ 1197796 w 1290665"/>
                  <a:gd name="connsiteY37" fmla="*/ 143065 h 493109"/>
                  <a:gd name="connsiteX38" fmla="*/ 1204940 w 1290665"/>
                  <a:gd name="connsiteY38" fmla="*/ 140684 h 493109"/>
                  <a:gd name="connsiteX39" fmla="*/ 1226371 w 1290665"/>
                  <a:gd name="connsiteY39" fmla="*/ 133540 h 493109"/>
                  <a:gd name="connsiteX40" fmla="*/ 1238278 w 1290665"/>
                  <a:gd name="connsiteY40" fmla="*/ 128777 h 493109"/>
                  <a:gd name="connsiteX41" fmla="*/ 1245421 w 1290665"/>
                  <a:gd name="connsiteY41" fmla="*/ 126396 h 493109"/>
                  <a:gd name="connsiteX42" fmla="*/ 1252565 w 1290665"/>
                  <a:gd name="connsiteY42" fmla="*/ 121634 h 493109"/>
                  <a:gd name="connsiteX43" fmla="*/ 1266853 w 1290665"/>
                  <a:gd name="connsiteY43" fmla="*/ 116871 h 493109"/>
                  <a:gd name="connsiteX44" fmla="*/ 1281140 w 1290665"/>
                  <a:gd name="connsiteY44" fmla="*/ 109727 h 493109"/>
                  <a:gd name="connsiteX45" fmla="*/ 1290665 w 1290665"/>
                  <a:gd name="connsiteY45" fmla="*/ 112109 h 493109"/>
                  <a:gd name="connsiteX46" fmla="*/ 1288284 w 1290665"/>
                  <a:gd name="connsiteY46" fmla="*/ 126396 h 493109"/>
                  <a:gd name="connsiteX47" fmla="*/ 1283521 w 1290665"/>
                  <a:gd name="connsiteY47" fmla="*/ 145446 h 493109"/>
                  <a:gd name="connsiteX48" fmla="*/ 1278759 w 1290665"/>
                  <a:gd name="connsiteY48" fmla="*/ 152590 h 493109"/>
                  <a:gd name="connsiteX49" fmla="*/ 1266853 w 1290665"/>
                  <a:gd name="connsiteY49" fmla="*/ 169259 h 493109"/>
                  <a:gd name="connsiteX50" fmla="*/ 1264471 w 1290665"/>
                  <a:gd name="connsiteY50" fmla="*/ 176402 h 493109"/>
                  <a:gd name="connsiteX51" fmla="*/ 1254946 w 1290665"/>
                  <a:gd name="connsiteY51" fmla="*/ 190690 h 493109"/>
                  <a:gd name="connsiteX52" fmla="*/ 1247803 w 1290665"/>
                  <a:gd name="connsiteY52" fmla="*/ 204977 h 493109"/>
                  <a:gd name="connsiteX53" fmla="*/ 1245421 w 1290665"/>
                  <a:gd name="connsiteY53" fmla="*/ 212121 h 493109"/>
                  <a:gd name="connsiteX54" fmla="*/ 1240659 w 1290665"/>
                  <a:gd name="connsiteY54" fmla="*/ 219265 h 493109"/>
                  <a:gd name="connsiteX55" fmla="*/ 1238278 w 1290665"/>
                  <a:gd name="connsiteY55" fmla="*/ 226409 h 493109"/>
                  <a:gd name="connsiteX56" fmla="*/ 1228753 w 1290665"/>
                  <a:gd name="connsiteY56" fmla="*/ 243077 h 493109"/>
                  <a:gd name="connsiteX57" fmla="*/ 1223990 w 1290665"/>
                  <a:gd name="connsiteY57" fmla="*/ 264509 h 493109"/>
                  <a:gd name="connsiteX58" fmla="*/ 1228753 w 1290665"/>
                  <a:gd name="connsiteY58" fmla="*/ 290702 h 493109"/>
                  <a:gd name="connsiteX59" fmla="*/ 1235896 w 1290665"/>
                  <a:gd name="connsiteY59" fmla="*/ 312134 h 493109"/>
                  <a:gd name="connsiteX60" fmla="*/ 1238278 w 1290665"/>
                  <a:gd name="connsiteY60" fmla="*/ 321659 h 493109"/>
                  <a:gd name="connsiteX61" fmla="*/ 1245421 w 1290665"/>
                  <a:gd name="connsiteY61" fmla="*/ 328802 h 493109"/>
                  <a:gd name="connsiteX62" fmla="*/ 1247803 w 1290665"/>
                  <a:gd name="connsiteY62" fmla="*/ 335946 h 493109"/>
                  <a:gd name="connsiteX63" fmla="*/ 1250184 w 1290665"/>
                  <a:gd name="connsiteY63" fmla="*/ 345471 h 493109"/>
                  <a:gd name="connsiteX64" fmla="*/ 1259709 w 1290665"/>
                  <a:gd name="connsiteY64" fmla="*/ 364521 h 493109"/>
                  <a:gd name="connsiteX65" fmla="*/ 1266853 w 1290665"/>
                  <a:gd name="connsiteY65" fmla="*/ 388334 h 493109"/>
                  <a:gd name="connsiteX66" fmla="*/ 1269234 w 1290665"/>
                  <a:gd name="connsiteY66" fmla="*/ 395477 h 493109"/>
                  <a:gd name="connsiteX67" fmla="*/ 1271615 w 1290665"/>
                  <a:gd name="connsiteY67" fmla="*/ 402621 h 493109"/>
                  <a:gd name="connsiteX68" fmla="*/ 1269234 w 1290665"/>
                  <a:gd name="connsiteY68" fmla="*/ 419290 h 493109"/>
                  <a:gd name="connsiteX69" fmla="*/ 1221609 w 1290665"/>
                  <a:gd name="connsiteY69" fmla="*/ 414527 h 493109"/>
                  <a:gd name="connsiteX70" fmla="*/ 1212084 w 1290665"/>
                  <a:gd name="connsiteY70" fmla="*/ 409765 h 493109"/>
                  <a:gd name="connsiteX71" fmla="*/ 1197796 w 1290665"/>
                  <a:gd name="connsiteY71" fmla="*/ 407384 h 493109"/>
                  <a:gd name="connsiteX72" fmla="*/ 1178746 w 1290665"/>
                  <a:gd name="connsiteY72" fmla="*/ 400240 h 493109"/>
                  <a:gd name="connsiteX73" fmla="*/ 1171603 w 1290665"/>
                  <a:gd name="connsiteY73" fmla="*/ 395477 h 493109"/>
                  <a:gd name="connsiteX74" fmla="*/ 1145409 w 1290665"/>
                  <a:gd name="connsiteY74" fmla="*/ 385952 h 493109"/>
                  <a:gd name="connsiteX75" fmla="*/ 1131121 w 1290665"/>
                  <a:gd name="connsiteY75" fmla="*/ 383571 h 493109"/>
                  <a:gd name="connsiteX76" fmla="*/ 1121596 w 1290665"/>
                  <a:gd name="connsiteY76" fmla="*/ 378809 h 493109"/>
                  <a:gd name="connsiteX77" fmla="*/ 1109690 w 1290665"/>
                  <a:gd name="connsiteY77" fmla="*/ 376427 h 493109"/>
                  <a:gd name="connsiteX78" fmla="*/ 1100165 w 1290665"/>
                  <a:gd name="connsiteY78" fmla="*/ 374046 h 493109"/>
                  <a:gd name="connsiteX79" fmla="*/ 1088259 w 1290665"/>
                  <a:gd name="connsiteY79" fmla="*/ 369284 h 493109"/>
                  <a:gd name="connsiteX80" fmla="*/ 1078734 w 1290665"/>
                  <a:gd name="connsiteY80" fmla="*/ 366902 h 493109"/>
                  <a:gd name="connsiteX81" fmla="*/ 1071590 w 1290665"/>
                  <a:gd name="connsiteY81" fmla="*/ 364521 h 493109"/>
                  <a:gd name="connsiteX82" fmla="*/ 1062065 w 1290665"/>
                  <a:gd name="connsiteY82" fmla="*/ 362140 h 493109"/>
                  <a:gd name="connsiteX83" fmla="*/ 1047778 w 1290665"/>
                  <a:gd name="connsiteY83" fmla="*/ 357377 h 493109"/>
                  <a:gd name="connsiteX84" fmla="*/ 1038253 w 1290665"/>
                  <a:gd name="connsiteY84" fmla="*/ 354996 h 493109"/>
                  <a:gd name="connsiteX85" fmla="*/ 1023965 w 1290665"/>
                  <a:gd name="connsiteY85" fmla="*/ 350234 h 493109"/>
                  <a:gd name="connsiteX86" fmla="*/ 1012059 w 1290665"/>
                  <a:gd name="connsiteY86" fmla="*/ 347852 h 493109"/>
                  <a:gd name="connsiteX87" fmla="*/ 1004915 w 1290665"/>
                  <a:gd name="connsiteY87" fmla="*/ 345471 h 493109"/>
                  <a:gd name="connsiteX88" fmla="*/ 988246 w 1290665"/>
                  <a:gd name="connsiteY88" fmla="*/ 343090 h 493109"/>
                  <a:gd name="connsiteX89" fmla="*/ 964434 w 1290665"/>
                  <a:gd name="connsiteY89" fmla="*/ 338327 h 493109"/>
                  <a:gd name="connsiteX90" fmla="*/ 933478 w 1290665"/>
                  <a:gd name="connsiteY90" fmla="*/ 335946 h 493109"/>
                  <a:gd name="connsiteX91" fmla="*/ 909665 w 1290665"/>
                  <a:gd name="connsiteY91" fmla="*/ 374046 h 493109"/>
                  <a:gd name="connsiteX92" fmla="*/ 912046 w 1290665"/>
                  <a:gd name="connsiteY92" fmla="*/ 381190 h 493109"/>
                  <a:gd name="connsiteX93" fmla="*/ 909665 w 1290665"/>
                  <a:gd name="connsiteY93" fmla="*/ 416909 h 493109"/>
                  <a:gd name="connsiteX94" fmla="*/ 904903 w 1290665"/>
                  <a:gd name="connsiteY94" fmla="*/ 431196 h 493109"/>
                  <a:gd name="connsiteX95" fmla="*/ 890615 w 1290665"/>
                  <a:gd name="connsiteY95" fmla="*/ 443102 h 493109"/>
                  <a:gd name="connsiteX96" fmla="*/ 885853 w 1290665"/>
                  <a:gd name="connsiteY96" fmla="*/ 450246 h 493109"/>
                  <a:gd name="connsiteX97" fmla="*/ 878709 w 1290665"/>
                  <a:gd name="connsiteY97" fmla="*/ 455009 h 493109"/>
                  <a:gd name="connsiteX98" fmla="*/ 869184 w 1290665"/>
                  <a:gd name="connsiteY98" fmla="*/ 462152 h 493109"/>
                  <a:gd name="connsiteX99" fmla="*/ 862040 w 1290665"/>
                  <a:gd name="connsiteY99" fmla="*/ 466915 h 493109"/>
                  <a:gd name="connsiteX100" fmla="*/ 847753 w 1290665"/>
                  <a:gd name="connsiteY100" fmla="*/ 471677 h 493109"/>
                  <a:gd name="connsiteX101" fmla="*/ 838228 w 1290665"/>
                  <a:gd name="connsiteY101" fmla="*/ 476440 h 493109"/>
                  <a:gd name="connsiteX102" fmla="*/ 823940 w 1290665"/>
                  <a:gd name="connsiteY102" fmla="*/ 485965 h 493109"/>
                  <a:gd name="connsiteX103" fmla="*/ 814415 w 1290665"/>
                  <a:gd name="connsiteY103" fmla="*/ 488346 h 493109"/>
                  <a:gd name="connsiteX104" fmla="*/ 797746 w 1290665"/>
                  <a:gd name="connsiteY104" fmla="*/ 493109 h 493109"/>
                  <a:gd name="connsiteX105" fmla="*/ 771553 w 1290665"/>
                  <a:gd name="connsiteY105" fmla="*/ 490727 h 493109"/>
                  <a:gd name="connsiteX106" fmla="*/ 757265 w 1290665"/>
                  <a:gd name="connsiteY106" fmla="*/ 476440 h 493109"/>
                  <a:gd name="connsiteX107" fmla="*/ 745359 w 1290665"/>
                  <a:gd name="connsiteY107" fmla="*/ 462152 h 493109"/>
                  <a:gd name="connsiteX108" fmla="*/ 738215 w 1290665"/>
                  <a:gd name="connsiteY108" fmla="*/ 455009 h 493109"/>
                  <a:gd name="connsiteX109" fmla="*/ 731071 w 1290665"/>
                  <a:gd name="connsiteY109" fmla="*/ 440721 h 493109"/>
                  <a:gd name="connsiteX110" fmla="*/ 728690 w 1290665"/>
                  <a:gd name="connsiteY110" fmla="*/ 433577 h 493109"/>
                  <a:gd name="connsiteX111" fmla="*/ 723928 w 1290665"/>
                  <a:gd name="connsiteY111" fmla="*/ 424052 h 493109"/>
                  <a:gd name="connsiteX112" fmla="*/ 716784 w 1290665"/>
                  <a:gd name="connsiteY112" fmla="*/ 409765 h 493109"/>
                  <a:gd name="connsiteX113" fmla="*/ 714403 w 1290665"/>
                  <a:gd name="connsiteY113" fmla="*/ 381190 h 493109"/>
                  <a:gd name="connsiteX114" fmla="*/ 702496 w 1290665"/>
                  <a:gd name="connsiteY114" fmla="*/ 371665 h 493109"/>
                  <a:gd name="connsiteX115" fmla="*/ 690590 w 1290665"/>
                  <a:gd name="connsiteY115" fmla="*/ 366902 h 493109"/>
                  <a:gd name="connsiteX116" fmla="*/ 683446 w 1290665"/>
                  <a:gd name="connsiteY116" fmla="*/ 369284 h 493109"/>
                  <a:gd name="connsiteX117" fmla="*/ 681065 w 1290665"/>
                  <a:gd name="connsiteY117" fmla="*/ 378809 h 493109"/>
                  <a:gd name="connsiteX118" fmla="*/ 688209 w 1290665"/>
                  <a:gd name="connsiteY118" fmla="*/ 400240 h 493109"/>
                  <a:gd name="connsiteX119" fmla="*/ 690590 w 1290665"/>
                  <a:gd name="connsiteY119" fmla="*/ 412146 h 493109"/>
                  <a:gd name="connsiteX120" fmla="*/ 692971 w 1290665"/>
                  <a:gd name="connsiteY120" fmla="*/ 419290 h 493109"/>
                  <a:gd name="connsiteX121" fmla="*/ 690590 w 1290665"/>
                  <a:gd name="connsiteY121" fmla="*/ 452627 h 493109"/>
                  <a:gd name="connsiteX122" fmla="*/ 688209 w 1290665"/>
                  <a:gd name="connsiteY122" fmla="*/ 459771 h 493109"/>
                  <a:gd name="connsiteX123" fmla="*/ 666778 w 1290665"/>
                  <a:gd name="connsiteY123" fmla="*/ 471677 h 493109"/>
                  <a:gd name="connsiteX124" fmla="*/ 659634 w 1290665"/>
                  <a:gd name="connsiteY124" fmla="*/ 476440 h 493109"/>
                  <a:gd name="connsiteX125" fmla="*/ 619153 w 1290665"/>
                  <a:gd name="connsiteY125" fmla="*/ 474059 h 493109"/>
                  <a:gd name="connsiteX126" fmla="*/ 612009 w 1290665"/>
                  <a:gd name="connsiteY126" fmla="*/ 469296 h 493109"/>
                  <a:gd name="connsiteX127" fmla="*/ 602484 w 1290665"/>
                  <a:gd name="connsiteY127" fmla="*/ 462152 h 493109"/>
                  <a:gd name="connsiteX128" fmla="*/ 588196 w 1290665"/>
                  <a:gd name="connsiteY128" fmla="*/ 450246 h 493109"/>
                  <a:gd name="connsiteX129" fmla="*/ 571528 w 1290665"/>
                  <a:gd name="connsiteY129" fmla="*/ 428815 h 493109"/>
                  <a:gd name="connsiteX130" fmla="*/ 562003 w 1290665"/>
                  <a:gd name="connsiteY130" fmla="*/ 416909 h 493109"/>
                  <a:gd name="connsiteX131" fmla="*/ 559621 w 1290665"/>
                  <a:gd name="connsiteY131" fmla="*/ 409765 h 493109"/>
                  <a:gd name="connsiteX132" fmla="*/ 552478 w 1290665"/>
                  <a:gd name="connsiteY132" fmla="*/ 402621 h 493109"/>
                  <a:gd name="connsiteX133" fmla="*/ 550096 w 1290665"/>
                  <a:gd name="connsiteY133" fmla="*/ 395477 h 493109"/>
                  <a:gd name="connsiteX134" fmla="*/ 497709 w 1290665"/>
                  <a:gd name="connsiteY134" fmla="*/ 385952 h 493109"/>
                  <a:gd name="connsiteX135" fmla="*/ 209578 w 1290665"/>
                  <a:gd name="connsiteY135" fmla="*/ 383571 h 493109"/>
                  <a:gd name="connsiteX136" fmla="*/ 188146 w 1290665"/>
                  <a:gd name="connsiteY136" fmla="*/ 381190 h 493109"/>
                  <a:gd name="connsiteX137" fmla="*/ 171478 w 1290665"/>
                  <a:gd name="connsiteY137" fmla="*/ 374046 h 493109"/>
                  <a:gd name="connsiteX138" fmla="*/ 140521 w 1290665"/>
                  <a:gd name="connsiteY138" fmla="*/ 366902 h 493109"/>
                  <a:gd name="connsiteX139" fmla="*/ 128615 w 1290665"/>
                  <a:gd name="connsiteY139" fmla="*/ 359759 h 493109"/>
                  <a:gd name="connsiteX140" fmla="*/ 119090 w 1290665"/>
                  <a:gd name="connsiteY140" fmla="*/ 357377 h 493109"/>
                  <a:gd name="connsiteX141" fmla="*/ 107184 w 1290665"/>
                  <a:gd name="connsiteY141" fmla="*/ 350234 h 493109"/>
                  <a:gd name="connsiteX142" fmla="*/ 90515 w 1290665"/>
                  <a:gd name="connsiteY142" fmla="*/ 345471 h 493109"/>
                  <a:gd name="connsiteX143" fmla="*/ 69084 w 1290665"/>
                  <a:gd name="connsiteY143" fmla="*/ 335946 h 493109"/>
                  <a:gd name="connsiteX144" fmla="*/ 61940 w 1290665"/>
                  <a:gd name="connsiteY144" fmla="*/ 333565 h 493109"/>
                  <a:gd name="connsiteX145" fmla="*/ 40509 w 1290665"/>
                  <a:gd name="connsiteY145" fmla="*/ 319277 h 493109"/>
                  <a:gd name="connsiteX146" fmla="*/ 26221 w 1290665"/>
                  <a:gd name="connsiteY146" fmla="*/ 309752 h 493109"/>
                  <a:gd name="connsiteX147" fmla="*/ 11934 w 1290665"/>
                  <a:gd name="connsiteY147" fmla="*/ 293084 h 493109"/>
                  <a:gd name="connsiteX148" fmla="*/ 9553 w 1290665"/>
                  <a:gd name="connsiteY148" fmla="*/ 285940 h 493109"/>
                  <a:gd name="connsiteX149" fmla="*/ 28 w 1290665"/>
                  <a:gd name="connsiteY149" fmla="*/ 269271 h 493109"/>
                  <a:gd name="connsiteX150" fmla="*/ 11934 w 1290665"/>
                  <a:gd name="connsiteY150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04940 w 1290665"/>
                  <a:gd name="connsiteY37" fmla="*/ 140684 h 493109"/>
                  <a:gd name="connsiteX38" fmla="*/ 1226371 w 1290665"/>
                  <a:gd name="connsiteY38" fmla="*/ 133540 h 493109"/>
                  <a:gd name="connsiteX39" fmla="*/ 1238278 w 1290665"/>
                  <a:gd name="connsiteY39" fmla="*/ 128777 h 493109"/>
                  <a:gd name="connsiteX40" fmla="*/ 1245421 w 1290665"/>
                  <a:gd name="connsiteY40" fmla="*/ 126396 h 493109"/>
                  <a:gd name="connsiteX41" fmla="*/ 1252565 w 1290665"/>
                  <a:gd name="connsiteY41" fmla="*/ 121634 h 493109"/>
                  <a:gd name="connsiteX42" fmla="*/ 1266853 w 1290665"/>
                  <a:gd name="connsiteY42" fmla="*/ 116871 h 493109"/>
                  <a:gd name="connsiteX43" fmla="*/ 1281140 w 1290665"/>
                  <a:gd name="connsiteY43" fmla="*/ 109727 h 493109"/>
                  <a:gd name="connsiteX44" fmla="*/ 1290665 w 1290665"/>
                  <a:gd name="connsiteY44" fmla="*/ 112109 h 493109"/>
                  <a:gd name="connsiteX45" fmla="*/ 1288284 w 1290665"/>
                  <a:gd name="connsiteY45" fmla="*/ 126396 h 493109"/>
                  <a:gd name="connsiteX46" fmla="*/ 1283521 w 1290665"/>
                  <a:gd name="connsiteY46" fmla="*/ 145446 h 493109"/>
                  <a:gd name="connsiteX47" fmla="*/ 1278759 w 1290665"/>
                  <a:gd name="connsiteY47" fmla="*/ 152590 h 493109"/>
                  <a:gd name="connsiteX48" fmla="*/ 1266853 w 1290665"/>
                  <a:gd name="connsiteY48" fmla="*/ 169259 h 493109"/>
                  <a:gd name="connsiteX49" fmla="*/ 1264471 w 1290665"/>
                  <a:gd name="connsiteY49" fmla="*/ 176402 h 493109"/>
                  <a:gd name="connsiteX50" fmla="*/ 1254946 w 1290665"/>
                  <a:gd name="connsiteY50" fmla="*/ 190690 h 493109"/>
                  <a:gd name="connsiteX51" fmla="*/ 1247803 w 1290665"/>
                  <a:gd name="connsiteY51" fmla="*/ 204977 h 493109"/>
                  <a:gd name="connsiteX52" fmla="*/ 1245421 w 1290665"/>
                  <a:gd name="connsiteY52" fmla="*/ 212121 h 493109"/>
                  <a:gd name="connsiteX53" fmla="*/ 1240659 w 1290665"/>
                  <a:gd name="connsiteY53" fmla="*/ 219265 h 493109"/>
                  <a:gd name="connsiteX54" fmla="*/ 1238278 w 1290665"/>
                  <a:gd name="connsiteY54" fmla="*/ 226409 h 493109"/>
                  <a:gd name="connsiteX55" fmla="*/ 1228753 w 1290665"/>
                  <a:gd name="connsiteY55" fmla="*/ 243077 h 493109"/>
                  <a:gd name="connsiteX56" fmla="*/ 1223990 w 1290665"/>
                  <a:gd name="connsiteY56" fmla="*/ 264509 h 493109"/>
                  <a:gd name="connsiteX57" fmla="*/ 1228753 w 1290665"/>
                  <a:gd name="connsiteY57" fmla="*/ 290702 h 493109"/>
                  <a:gd name="connsiteX58" fmla="*/ 1235896 w 1290665"/>
                  <a:gd name="connsiteY58" fmla="*/ 312134 h 493109"/>
                  <a:gd name="connsiteX59" fmla="*/ 1238278 w 1290665"/>
                  <a:gd name="connsiteY59" fmla="*/ 321659 h 493109"/>
                  <a:gd name="connsiteX60" fmla="*/ 1245421 w 1290665"/>
                  <a:gd name="connsiteY60" fmla="*/ 328802 h 493109"/>
                  <a:gd name="connsiteX61" fmla="*/ 1247803 w 1290665"/>
                  <a:gd name="connsiteY61" fmla="*/ 335946 h 493109"/>
                  <a:gd name="connsiteX62" fmla="*/ 1250184 w 1290665"/>
                  <a:gd name="connsiteY62" fmla="*/ 345471 h 493109"/>
                  <a:gd name="connsiteX63" fmla="*/ 1259709 w 1290665"/>
                  <a:gd name="connsiteY63" fmla="*/ 364521 h 493109"/>
                  <a:gd name="connsiteX64" fmla="*/ 1266853 w 1290665"/>
                  <a:gd name="connsiteY64" fmla="*/ 388334 h 493109"/>
                  <a:gd name="connsiteX65" fmla="*/ 1269234 w 1290665"/>
                  <a:gd name="connsiteY65" fmla="*/ 395477 h 493109"/>
                  <a:gd name="connsiteX66" fmla="*/ 1271615 w 1290665"/>
                  <a:gd name="connsiteY66" fmla="*/ 402621 h 493109"/>
                  <a:gd name="connsiteX67" fmla="*/ 1269234 w 1290665"/>
                  <a:gd name="connsiteY67" fmla="*/ 419290 h 493109"/>
                  <a:gd name="connsiteX68" fmla="*/ 1221609 w 1290665"/>
                  <a:gd name="connsiteY68" fmla="*/ 414527 h 493109"/>
                  <a:gd name="connsiteX69" fmla="*/ 1212084 w 1290665"/>
                  <a:gd name="connsiteY69" fmla="*/ 409765 h 493109"/>
                  <a:gd name="connsiteX70" fmla="*/ 1197796 w 1290665"/>
                  <a:gd name="connsiteY70" fmla="*/ 407384 h 493109"/>
                  <a:gd name="connsiteX71" fmla="*/ 1178746 w 1290665"/>
                  <a:gd name="connsiteY71" fmla="*/ 400240 h 493109"/>
                  <a:gd name="connsiteX72" fmla="*/ 1171603 w 1290665"/>
                  <a:gd name="connsiteY72" fmla="*/ 395477 h 493109"/>
                  <a:gd name="connsiteX73" fmla="*/ 1145409 w 1290665"/>
                  <a:gd name="connsiteY73" fmla="*/ 385952 h 493109"/>
                  <a:gd name="connsiteX74" fmla="*/ 1131121 w 1290665"/>
                  <a:gd name="connsiteY74" fmla="*/ 383571 h 493109"/>
                  <a:gd name="connsiteX75" fmla="*/ 1121596 w 1290665"/>
                  <a:gd name="connsiteY75" fmla="*/ 378809 h 493109"/>
                  <a:gd name="connsiteX76" fmla="*/ 1109690 w 1290665"/>
                  <a:gd name="connsiteY76" fmla="*/ 376427 h 493109"/>
                  <a:gd name="connsiteX77" fmla="*/ 1100165 w 1290665"/>
                  <a:gd name="connsiteY77" fmla="*/ 374046 h 493109"/>
                  <a:gd name="connsiteX78" fmla="*/ 1088259 w 1290665"/>
                  <a:gd name="connsiteY78" fmla="*/ 369284 h 493109"/>
                  <a:gd name="connsiteX79" fmla="*/ 1078734 w 1290665"/>
                  <a:gd name="connsiteY79" fmla="*/ 366902 h 493109"/>
                  <a:gd name="connsiteX80" fmla="*/ 1071590 w 1290665"/>
                  <a:gd name="connsiteY80" fmla="*/ 364521 h 493109"/>
                  <a:gd name="connsiteX81" fmla="*/ 1062065 w 1290665"/>
                  <a:gd name="connsiteY81" fmla="*/ 362140 h 493109"/>
                  <a:gd name="connsiteX82" fmla="*/ 1047778 w 1290665"/>
                  <a:gd name="connsiteY82" fmla="*/ 357377 h 493109"/>
                  <a:gd name="connsiteX83" fmla="*/ 1038253 w 1290665"/>
                  <a:gd name="connsiteY83" fmla="*/ 354996 h 493109"/>
                  <a:gd name="connsiteX84" fmla="*/ 1023965 w 1290665"/>
                  <a:gd name="connsiteY84" fmla="*/ 350234 h 493109"/>
                  <a:gd name="connsiteX85" fmla="*/ 1012059 w 1290665"/>
                  <a:gd name="connsiteY85" fmla="*/ 347852 h 493109"/>
                  <a:gd name="connsiteX86" fmla="*/ 1004915 w 1290665"/>
                  <a:gd name="connsiteY86" fmla="*/ 345471 h 493109"/>
                  <a:gd name="connsiteX87" fmla="*/ 988246 w 1290665"/>
                  <a:gd name="connsiteY87" fmla="*/ 343090 h 493109"/>
                  <a:gd name="connsiteX88" fmla="*/ 964434 w 1290665"/>
                  <a:gd name="connsiteY88" fmla="*/ 338327 h 493109"/>
                  <a:gd name="connsiteX89" fmla="*/ 933478 w 1290665"/>
                  <a:gd name="connsiteY89" fmla="*/ 335946 h 493109"/>
                  <a:gd name="connsiteX90" fmla="*/ 909665 w 1290665"/>
                  <a:gd name="connsiteY90" fmla="*/ 374046 h 493109"/>
                  <a:gd name="connsiteX91" fmla="*/ 912046 w 1290665"/>
                  <a:gd name="connsiteY91" fmla="*/ 381190 h 493109"/>
                  <a:gd name="connsiteX92" fmla="*/ 909665 w 1290665"/>
                  <a:gd name="connsiteY92" fmla="*/ 416909 h 493109"/>
                  <a:gd name="connsiteX93" fmla="*/ 904903 w 1290665"/>
                  <a:gd name="connsiteY93" fmla="*/ 431196 h 493109"/>
                  <a:gd name="connsiteX94" fmla="*/ 890615 w 1290665"/>
                  <a:gd name="connsiteY94" fmla="*/ 443102 h 493109"/>
                  <a:gd name="connsiteX95" fmla="*/ 885853 w 1290665"/>
                  <a:gd name="connsiteY95" fmla="*/ 450246 h 493109"/>
                  <a:gd name="connsiteX96" fmla="*/ 878709 w 1290665"/>
                  <a:gd name="connsiteY96" fmla="*/ 455009 h 493109"/>
                  <a:gd name="connsiteX97" fmla="*/ 869184 w 1290665"/>
                  <a:gd name="connsiteY97" fmla="*/ 462152 h 493109"/>
                  <a:gd name="connsiteX98" fmla="*/ 862040 w 1290665"/>
                  <a:gd name="connsiteY98" fmla="*/ 466915 h 493109"/>
                  <a:gd name="connsiteX99" fmla="*/ 847753 w 1290665"/>
                  <a:gd name="connsiteY99" fmla="*/ 471677 h 493109"/>
                  <a:gd name="connsiteX100" fmla="*/ 838228 w 1290665"/>
                  <a:gd name="connsiteY100" fmla="*/ 476440 h 493109"/>
                  <a:gd name="connsiteX101" fmla="*/ 823940 w 1290665"/>
                  <a:gd name="connsiteY101" fmla="*/ 485965 h 493109"/>
                  <a:gd name="connsiteX102" fmla="*/ 814415 w 1290665"/>
                  <a:gd name="connsiteY102" fmla="*/ 488346 h 493109"/>
                  <a:gd name="connsiteX103" fmla="*/ 797746 w 1290665"/>
                  <a:gd name="connsiteY103" fmla="*/ 493109 h 493109"/>
                  <a:gd name="connsiteX104" fmla="*/ 771553 w 1290665"/>
                  <a:gd name="connsiteY104" fmla="*/ 490727 h 493109"/>
                  <a:gd name="connsiteX105" fmla="*/ 757265 w 1290665"/>
                  <a:gd name="connsiteY105" fmla="*/ 476440 h 493109"/>
                  <a:gd name="connsiteX106" fmla="*/ 745359 w 1290665"/>
                  <a:gd name="connsiteY106" fmla="*/ 462152 h 493109"/>
                  <a:gd name="connsiteX107" fmla="*/ 738215 w 1290665"/>
                  <a:gd name="connsiteY107" fmla="*/ 455009 h 493109"/>
                  <a:gd name="connsiteX108" fmla="*/ 731071 w 1290665"/>
                  <a:gd name="connsiteY108" fmla="*/ 440721 h 493109"/>
                  <a:gd name="connsiteX109" fmla="*/ 728690 w 1290665"/>
                  <a:gd name="connsiteY109" fmla="*/ 433577 h 493109"/>
                  <a:gd name="connsiteX110" fmla="*/ 723928 w 1290665"/>
                  <a:gd name="connsiteY110" fmla="*/ 424052 h 493109"/>
                  <a:gd name="connsiteX111" fmla="*/ 716784 w 1290665"/>
                  <a:gd name="connsiteY111" fmla="*/ 409765 h 493109"/>
                  <a:gd name="connsiteX112" fmla="*/ 714403 w 1290665"/>
                  <a:gd name="connsiteY112" fmla="*/ 381190 h 493109"/>
                  <a:gd name="connsiteX113" fmla="*/ 702496 w 1290665"/>
                  <a:gd name="connsiteY113" fmla="*/ 371665 h 493109"/>
                  <a:gd name="connsiteX114" fmla="*/ 690590 w 1290665"/>
                  <a:gd name="connsiteY114" fmla="*/ 366902 h 493109"/>
                  <a:gd name="connsiteX115" fmla="*/ 683446 w 1290665"/>
                  <a:gd name="connsiteY115" fmla="*/ 369284 h 493109"/>
                  <a:gd name="connsiteX116" fmla="*/ 681065 w 1290665"/>
                  <a:gd name="connsiteY116" fmla="*/ 378809 h 493109"/>
                  <a:gd name="connsiteX117" fmla="*/ 688209 w 1290665"/>
                  <a:gd name="connsiteY117" fmla="*/ 400240 h 493109"/>
                  <a:gd name="connsiteX118" fmla="*/ 690590 w 1290665"/>
                  <a:gd name="connsiteY118" fmla="*/ 412146 h 493109"/>
                  <a:gd name="connsiteX119" fmla="*/ 692971 w 1290665"/>
                  <a:gd name="connsiteY119" fmla="*/ 419290 h 493109"/>
                  <a:gd name="connsiteX120" fmla="*/ 690590 w 1290665"/>
                  <a:gd name="connsiteY120" fmla="*/ 452627 h 493109"/>
                  <a:gd name="connsiteX121" fmla="*/ 688209 w 1290665"/>
                  <a:gd name="connsiteY121" fmla="*/ 459771 h 493109"/>
                  <a:gd name="connsiteX122" fmla="*/ 666778 w 1290665"/>
                  <a:gd name="connsiteY122" fmla="*/ 471677 h 493109"/>
                  <a:gd name="connsiteX123" fmla="*/ 659634 w 1290665"/>
                  <a:gd name="connsiteY123" fmla="*/ 476440 h 493109"/>
                  <a:gd name="connsiteX124" fmla="*/ 619153 w 1290665"/>
                  <a:gd name="connsiteY124" fmla="*/ 474059 h 493109"/>
                  <a:gd name="connsiteX125" fmla="*/ 612009 w 1290665"/>
                  <a:gd name="connsiteY125" fmla="*/ 469296 h 493109"/>
                  <a:gd name="connsiteX126" fmla="*/ 602484 w 1290665"/>
                  <a:gd name="connsiteY126" fmla="*/ 462152 h 493109"/>
                  <a:gd name="connsiteX127" fmla="*/ 588196 w 1290665"/>
                  <a:gd name="connsiteY127" fmla="*/ 450246 h 493109"/>
                  <a:gd name="connsiteX128" fmla="*/ 571528 w 1290665"/>
                  <a:gd name="connsiteY128" fmla="*/ 428815 h 493109"/>
                  <a:gd name="connsiteX129" fmla="*/ 562003 w 1290665"/>
                  <a:gd name="connsiteY129" fmla="*/ 416909 h 493109"/>
                  <a:gd name="connsiteX130" fmla="*/ 559621 w 1290665"/>
                  <a:gd name="connsiteY130" fmla="*/ 409765 h 493109"/>
                  <a:gd name="connsiteX131" fmla="*/ 552478 w 1290665"/>
                  <a:gd name="connsiteY131" fmla="*/ 402621 h 493109"/>
                  <a:gd name="connsiteX132" fmla="*/ 550096 w 1290665"/>
                  <a:gd name="connsiteY132" fmla="*/ 395477 h 493109"/>
                  <a:gd name="connsiteX133" fmla="*/ 497709 w 1290665"/>
                  <a:gd name="connsiteY133" fmla="*/ 385952 h 493109"/>
                  <a:gd name="connsiteX134" fmla="*/ 209578 w 1290665"/>
                  <a:gd name="connsiteY134" fmla="*/ 383571 h 493109"/>
                  <a:gd name="connsiteX135" fmla="*/ 188146 w 1290665"/>
                  <a:gd name="connsiteY135" fmla="*/ 381190 h 493109"/>
                  <a:gd name="connsiteX136" fmla="*/ 171478 w 1290665"/>
                  <a:gd name="connsiteY136" fmla="*/ 374046 h 493109"/>
                  <a:gd name="connsiteX137" fmla="*/ 140521 w 1290665"/>
                  <a:gd name="connsiteY137" fmla="*/ 366902 h 493109"/>
                  <a:gd name="connsiteX138" fmla="*/ 128615 w 1290665"/>
                  <a:gd name="connsiteY138" fmla="*/ 359759 h 493109"/>
                  <a:gd name="connsiteX139" fmla="*/ 119090 w 1290665"/>
                  <a:gd name="connsiteY139" fmla="*/ 357377 h 493109"/>
                  <a:gd name="connsiteX140" fmla="*/ 107184 w 1290665"/>
                  <a:gd name="connsiteY140" fmla="*/ 350234 h 493109"/>
                  <a:gd name="connsiteX141" fmla="*/ 90515 w 1290665"/>
                  <a:gd name="connsiteY141" fmla="*/ 345471 h 493109"/>
                  <a:gd name="connsiteX142" fmla="*/ 69084 w 1290665"/>
                  <a:gd name="connsiteY142" fmla="*/ 335946 h 493109"/>
                  <a:gd name="connsiteX143" fmla="*/ 61940 w 1290665"/>
                  <a:gd name="connsiteY143" fmla="*/ 333565 h 493109"/>
                  <a:gd name="connsiteX144" fmla="*/ 40509 w 1290665"/>
                  <a:gd name="connsiteY144" fmla="*/ 319277 h 493109"/>
                  <a:gd name="connsiteX145" fmla="*/ 26221 w 1290665"/>
                  <a:gd name="connsiteY145" fmla="*/ 309752 h 493109"/>
                  <a:gd name="connsiteX146" fmla="*/ 11934 w 1290665"/>
                  <a:gd name="connsiteY146" fmla="*/ 293084 h 493109"/>
                  <a:gd name="connsiteX147" fmla="*/ 9553 w 1290665"/>
                  <a:gd name="connsiteY147" fmla="*/ 285940 h 493109"/>
                  <a:gd name="connsiteX148" fmla="*/ 28 w 1290665"/>
                  <a:gd name="connsiteY148" fmla="*/ 269271 h 493109"/>
                  <a:gd name="connsiteX149" fmla="*/ 11934 w 1290665"/>
                  <a:gd name="connsiteY149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26371 w 1290665"/>
                  <a:gd name="connsiteY37" fmla="*/ 133540 h 493109"/>
                  <a:gd name="connsiteX38" fmla="*/ 1238278 w 1290665"/>
                  <a:gd name="connsiteY38" fmla="*/ 128777 h 493109"/>
                  <a:gd name="connsiteX39" fmla="*/ 1245421 w 1290665"/>
                  <a:gd name="connsiteY39" fmla="*/ 126396 h 493109"/>
                  <a:gd name="connsiteX40" fmla="*/ 1252565 w 1290665"/>
                  <a:gd name="connsiteY40" fmla="*/ 121634 h 493109"/>
                  <a:gd name="connsiteX41" fmla="*/ 1266853 w 1290665"/>
                  <a:gd name="connsiteY41" fmla="*/ 116871 h 493109"/>
                  <a:gd name="connsiteX42" fmla="*/ 1281140 w 1290665"/>
                  <a:gd name="connsiteY42" fmla="*/ 109727 h 493109"/>
                  <a:gd name="connsiteX43" fmla="*/ 1290665 w 1290665"/>
                  <a:gd name="connsiteY43" fmla="*/ 112109 h 493109"/>
                  <a:gd name="connsiteX44" fmla="*/ 1288284 w 1290665"/>
                  <a:gd name="connsiteY44" fmla="*/ 126396 h 493109"/>
                  <a:gd name="connsiteX45" fmla="*/ 1283521 w 1290665"/>
                  <a:gd name="connsiteY45" fmla="*/ 145446 h 493109"/>
                  <a:gd name="connsiteX46" fmla="*/ 1278759 w 1290665"/>
                  <a:gd name="connsiteY46" fmla="*/ 152590 h 493109"/>
                  <a:gd name="connsiteX47" fmla="*/ 1266853 w 1290665"/>
                  <a:gd name="connsiteY47" fmla="*/ 169259 h 493109"/>
                  <a:gd name="connsiteX48" fmla="*/ 1264471 w 1290665"/>
                  <a:gd name="connsiteY48" fmla="*/ 176402 h 493109"/>
                  <a:gd name="connsiteX49" fmla="*/ 1254946 w 1290665"/>
                  <a:gd name="connsiteY49" fmla="*/ 190690 h 493109"/>
                  <a:gd name="connsiteX50" fmla="*/ 1247803 w 1290665"/>
                  <a:gd name="connsiteY50" fmla="*/ 204977 h 493109"/>
                  <a:gd name="connsiteX51" fmla="*/ 1245421 w 1290665"/>
                  <a:gd name="connsiteY51" fmla="*/ 212121 h 493109"/>
                  <a:gd name="connsiteX52" fmla="*/ 1240659 w 1290665"/>
                  <a:gd name="connsiteY52" fmla="*/ 219265 h 493109"/>
                  <a:gd name="connsiteX53" fmla="*/ 1238278 w 1290665"/>
                  <a:gd name="connsiteY53" fmla="*/ 226409 h 493109"/>
                  <a:gd name="connsiteX54" fmla="*/ 1228753 w 1290665"/>
                  <a:gd name="connsiteY54" fmla="*/ 243077 h 493109"/>
                  <a:gd name="connsiteX55" fmla="*/ 1223990 w 1290665"/>
                  <a:gd name="connsiteY55" fmla="*/ 264509 h 493109"/>
                  <a:gd name="connsiteX56" fmla="*/ 1228753 w 1290665"/>
                  <a:gd name="connsiteY56" fmla="*/ 290702 h 493109"/>
                  <a:gd name="connsiteX57" fmla="*/ 1235896 w 1290665"/>
                  <a:gd name="connsiteY57" fmla="*/ 312134 h 493109"/>
                  <a:gd name="connsiteX58" fmla="*/ 1238278 w 1290665"/>
                  <a:gd name="connsiteY58" fmla="*/ 321659 h 493109"/>
                  <a:gd name="connsiteX59" fmla="*/ 1245421 w 1290665"/>
                  <a:gd name="connsiteY59" fmla="*/ 328802 h 493109"/>
                  <a:gd name="connsiteX60" fmla="*/ 1247803 w 1290665"/>
                  <a:gd name="connsiteY60" fmla="*/ 335946 h 493109"/>
                  <a:gd name="connsiteX61" fmla="*/ 1250184 w 1290665"/>
                  <a:gd name="connsiteY61" fmla="*/ 345471 h 493109"/>
                  <a:gd name="connsiteX62" fmla="*/ 1259709 w 1290665"/>
                  <a:gd name="connsiteY62" fmla="*/ 364521 h 493109"/>
                  <a:gd name="connsiteX63" fmla="*/ 1266853 w 1290665"/>
                  <a:gd name="connsiteY63" fmla="*/ 388334 h 493109"/>
                  <a:gd name="connsiteX64" fmla="*/ 1269234 w 1290665"/>
                  <a:gd name="connsiteY64" fmla="*/ 395477 h 493109"/>
                  <a:gd name="connsiteX65" fmla="*/ 1271615 w 1290665"/>
                  <a:gd name="connsiteY65" fmla="*/ 402621 h 493109"/>
                  <a:gd name="connsiteX66" fmla="*/ 1269234 w 1290665"/>
                  <a:gd name="connsiteY66" fmla="*/ 419290 h 493109"/>
                  <a:gd name="connsiteX67" fmla="*/ 1221609 w 1290665"/>
                  <a:gd name="connsiteY67" fmla="*/ 414527 h 493109"/>
                  <a:gd name="connsiteX68" fmla="*/ 1212084 w 1290665"/>
                  <a:gd name="connsiteY68" fmla="*/ 409765 h 493109"/>
                  <a:gd name="connsiteX69" fmla="*/ 1197796 w 1290665"/>
                  <a:gd name="connsiteY69" fmla="*/ 407384 h 493109"/>
                  <a:gd name="connsiteX70" fmla="*/ 1178746 w 1290665"/>
                  <a:gd name="connsiteY70" fmla="*/ 400240 h 493109"/>
                  <a:gd name="connsiteX71" fmla="*/ 1171603 w 1290665"/>
                  <a:gd name="connsiteY71" fmla="*/ 395477 h 493109"/>
                  <a:gd name="connsiteX72" fmla="*/ 1145409 w 1290665"/>
                  <a:gd name="connsiteY72" fmla="*/ 385952 h 493109"/>
                  <a:gd name="connsiteX73" fmla="*/ 1131121 w 1290665"/>
                  <a:gd name="connsiteY73" fmla="*/ 383571 h 493109"/>
                  <a:gd name="connsiteX74" fmla="*/ 1121596 w 1290665"/>
                  <a:gd name="connsiteY74" fmla="*/ 378809 h 493109"/>
                  <a:gd name="connsiteX75" fmla="*/ 1109690 w 1290665"/>
                  <a:gd name="connsiteY75" fmla="*/ 376427 h 493109"/>
                  <a:gd name="connsiteX76" fmla="*/ 1100165 w 1290665"/>
                  <a:gd name="connsiteY76" fmla="*/ 374046 h 493109"/>
                  <a:gd name="connsiteX77" fmla="*/ 1088259 w 1290665"/>
                  <a:gd name="connsiteY77" fmla="*/ 369284 h 493109"/>
                  <a:gd name="connsiteX78" fmla="*/ 1078734 w 1290665"/>
                  <a:gd name="connsiteY78" fmla="*/ 366902 h 493109"/>
                  <a:gd name="connsiteX79" fmla="*/ 1071590 w 1290665"/>
                  <a:gd name="connsiteY79" fmla="*/ 364521 h 493109"/>
                  <a:gd name="connsiteX80" fmla="*/ 1062065 w 1290665"/>
                  <a:gd name="connsiteY80" fmla="*/ 362140 h 493109"/>
                  <a:gd name="connsiteX81" fmla="*/ 1047778 w 1290665"/>
                  <a:gd name="connsiteY81" fmla="*/ 357377 h 493109"/>
                  <a:gd name="connsiteX82" fmla="*/ 1038253 w 1290665"/>
                  <a:gd name="connsiteY82" fmla="*/ 354996 h 493109"/>
                  <a:gd name="connsiteX83" fmla="*/ 1023965 w 1290665"/>
                  <a:gd name="connsiteY83" fmla="*/ 350234 h 493109"/>
                  <a:gd name="connsiteX84" fmla="*/ 1012059 w 1290665"/>
                  <a:gd name="connsiteY84" fmla="*/ 347852 h 493109"/>
                  <a:gd name="connsiteX85" fmla="*/ 1004915 w 1290665"/>
                  <a:gd name="connsiteY85" fmla="*/ 345471 h 493109"/>
                  <a:gd name="connsiteX86" fmla="*/ 988246 w 1290665"/>
                  <a:gd name="connsiteY86" fmla="*/ 343090 h 493109"/>
                  <a:gd name="connsiteX87" fmla="*/ 964434 w 1290665"/>
                  <a:gd name="connsiteY87" fmla="*/ 338327 h 493109"/>
                  <a:gd name="connsiteX88" fmla="*/ 933478 w 1290665"/>
                  <a:gd name="connsiteY88" fmla="*/ 335946 h 493109"/>
                  <a:gd name="connsiteX89" fmla="*/ 909665 w 1290665"/>
                  <a:gd name="connsiteY89" fmla="*/ 374046 h 493109"/>
                  <a:gd name="connsiteX90" fmla="*/ 912046 w 1290665"/>
                  <a:gd name="connsiteY90" fmla="*/ 381190 h 493109"/>
                  <a:gd name="connsiteX91" fmla="*/ 909665 w 1290665"/>
                  <a:gd name="connsiteY91" fmla="*/ 416909 h 493109"/>
                  <a:gd name="connsiteX92" fmla="*/ 904903 w 1290665"/>
                  <a:gd name="connsiteY92" fmla="*/ 431196 h 493109"/>
                  <a:gd name="connsiteX93" fmla="*/ 890615 w 1290665"/>
                  <a:gd name="connsiteY93" fmla="*/ 443102 h 493109"/>
                  <a:gd name="connsiteX94" fmla="*/ 885853 w 1290665"/>
                  <a:gd name="connsiteY94" fmla="*/ 450246 h 493109"/>
                  <a:gd name="connsiteX95" fmla="*/ 878709 w 1290665"/>
                  <a:gd name="connsiteY95" fmla="*/ 455009 h 493109"/>
                  <a:gd name="connsiteX96" fmla="*/ 869184 w 1290665"/>
                  <a:gd name="connsiteY96" fmla="*/ 462152 h 493109"/>
                  <a:gd name="connsiteX97" fmla="*/ 862040 w 1290665"/>
                  <a:gd name="connsiteY97" fmla="*/ 466915 h 493109"/>
                  <a:gd name="connsiteX98" fmla="*/ 847753 w 1290665"/>
                  <a:gd name="connsiteY98" fmla="*/ 471677 h 493109"/>
                  <a:gd name="connsiteX99" fmla="*/ 838228 w 1290665"/>
                  <a:gd name="connsiteY99" fmla="*/ 476440 h 493109"/>
                  <a:gd name="connsiteX100" fmla="*/ 823940 w 1290665"/>
                  <a:gd name="connsiteY100" fmla="*/ 485965 h 493109"/>
                  <a:gd name="connsiteX101" fmla="*/ 814415 w 1290665"/>
                  <a:gd name="connsiteY101" fmla="*/ 488346 h 493109"/>
                  <a:gd name="connsiteX102" fmla="*/ 797746 w 1290665"/>
                  <a:gd name="connsiteY102" fmla="*/ 493109 h 493109"/>
                  <a:gd name="connsiteX103" fmla="*/ 771553 w 1290665"/>
                  <a:gd name="connsiteY103" fmla="*/ 490727 h 493109"/>
                  <a:gd name="connsiteX104" fmla="*/ 757265 w 1290665"/>
                  <a:gd name="connsiteY104" fmla="*/ 476440 h 493109"/>
                  <a:gd name="connsiteX105" fmla="*/ 745359 w 1290665"/>
                  <a:gd name="connsiteY105" fmla="*/ 462152 h 493109"/>
                  <a:gd name="connsiteX106" fmla="*/ 738215 w 1290665"/>
                  <a:gd name="connsiteY106" fmla="*/ 455009 h 493109"/>
                  <a:gd name="connsiteX107" fmla="*/ 731071 w 1290665"/>
                  <a:gd name="connsiteY107" fmla="*/ 440721 h 493109"/>
                  <a:gd name="connsiteX108" fmla="*/ 728690 w 1290665"/>
                  <a:gd name="connsiteY108" fmla="*/ 433577 h 493109"/>
                  <a:gd name="connsiteX109" fmla="*/ 723928 w 1290665"/>
                  <a:gd name="connsiteY109" fmla="*/ 424052 h 493109"/>
                  <a:gd name="connsiteX110" fmla="*/ 716784 w 1290665"/>
                  <a:gd name="connsiteY110" fmla="*/ 409765 h 493109"/>
                  <a:gd name="connsiteX111" fmla="*/ 714403 w 1290665"/>
                  <a:gd name="connsiteY111" fmla="*/ 381190 h 493109"/>
                  <a:gd name="connsiteX112" fmla="*/ 702496 w 1290665"/>
                  <a:gd name="connsiteY112" fmla="*/ 371665 h 493109"/>
                  <a:gd name="connsiteX113" fmla="*/ 690590 w 1290665"/>
                  <a:gd name="connsiteY113" fmla="*/ 366902 h 493109"/>
                  <a:gd name="connsiteX114" fmla="*/ 683446 w 1290665"/>
                  <a:gd name="connsiteY114" fmla="*/ 369284 h 493109"/>
                  <a:gd name="connsiteX115" fmla="*/ 681065 w 1290665"/>
                  <a:gd name="connsiteY115" fmla="*/ 378809 h 493109"/>
                  <a:gd name="connsiteX116" fmla="*/ 688209 w 1290665"/>
                  <a:gd name="connsiteY116" fmla="*/ 400240 h 493109"/>
                  <a:gd name="connsiteX117" fmla="*/ 690590 w 1290665"/>
                  <a:gd name="connsiteY117" fmla="*/ 412146 h 493109"/>
                  <a:gd name="connsiteX118" fmla="*/ 692971 w 1290665"/>
                  <a:gd name="connsiteY118" fmla="*/ 419290 h 493109"/>
                  <a:gd name="connsiteX119" fmla="*/ 690590 w 1290665"/>
                  <a:gd name="connsiteY119" fmla="*/ 452627 h 493109"/>
                  <a:gd name="connsiteX120" fmla="*/ 688209 w 1290665"/>
                  <a:gd name="connsiteY120" fmla="*/ 459771 h 493109"/>
                  <a:gd name="connsiteX121" fmla="*/ 666778 w 1290665"/>
                  <a:gd name="connsiteY121" fmla="*/ 471677 h 493109"/>
                  <a:gd name="connsiteX122" fmla="*/ 659634 w 1290665"/>
                  <a:gd name="connsiteY122" fmla="*/ 476440 h 493109"/>
                  <a:gd name="connsiteX123" fmla="*/ 619153 w 1290665"/>
                  <a:gd name="connsiteY123" fmla="*/ 474059 h 493109"/>
                  <a:gd name="connsiteX124" fmla="*/ 612009 w 1290665"/>
                  <a:gd name="connsiteY124" fmla="*/ 469296 h 493109"/>
                  <a:gd name="connsiteX125" fmla="*/ 602484 w 1290665"/>
                  <a:gd name="connsiteY125" fmla="*/ 462152 h 493109"/>
                  <a:gd name="connsiteX126" fmla="*/ 588196 w 1290665"/>
                  <a:gd name="connsiteY126" fmla="*/ 450246 h 493109"/>
                  <a:gd name="connsiteX127" fmla="*/ 571528 w 1290665"/>
                  <a:gd name="connsiteY127" fmla="*/ 428815 h 493109"/>
                  <a:gd name="connsiteX128" fmla="*/ 562003 w 1290665"/>
                  <a:gd name="connsiteY128" fmla="*/ 416909 h 493109"/>
                  <a:gd name="connsiteX129" fmla="*/ 559621 w 1290665"/>
                  <a:gd name="connsiteY129" fmla="*/ 409765 h 493109"/>
                  <a:gd name="connsiteX130" fmla="*/ 552478 w 1290665"/>
                  <a:gd name="connsiteY130" fmla="*/ 402621 h 493109"/>
                  <a:gd name="connsiteX131" fmla="*/ 550096 w 1290665"/>
                  <a:gd name="connsiteY131" fmla="*/ 395477 h 493109"/>
                  <a:gd name="connsiteX132" fmla="*/ 497709 w 1290665"/>
                  <a:gd name="connsiteY132" fmla="*/ 385952 h 493109"/>
                  <a:gd name="connsiteX133" fmla="*/ 209578 w 1290665"/>
                  <a:gd name="connsiteY133" fmla="*/ 383571 h 493109"/>
                  <a:gd name="connsiteX134" fmla="*/ 188146 w 1290665"/>
                  <a:gd name="connsiteY134" fmla="*/ 381190 h 493109"/>
                  <a:gd name="connsiteX135" fmla="*/ 171478 w 1290665"/>
                  <a:gd name="connsiteY135" fmla="*/ 374046 h 493109"/>
                  <a:gd name="connsiteX136" fmla="*/ 140521 w 1290665"/>
                  <a:gd name="connsiteY136" fmla="*/ 366902 h 493109"/>
                  <a:gd name="connsiteX137" fmla="*/ 128615 w 1290665"/>
                  <a:gd name="connsiteY137" fmla="*/ 359759 h 493109"/>
                  <a:gd name="connsiteX138" fmla="*/ 119090 w 1290665"/>
                  <a:gd name="connsiteY138" fmla="*/ 357377 h 493109"/>
                  <a:gd name="connsiteX139" fmla="*/ 107184 w 1290665"/>
                  <a:gd name="connsiteY139" fmla="*/ 350234 h 493109"/>
                  <a:gd name="connsiteX140" fmla="*/ 90515 w 1290665"/>
                  <a:gd name="connsiteY140" fmla="*/ 345471 h 493109"/>
                  <a:gd name="connsiteX141" fmla="*/ 69084 w 1290665"/>
                  <a:gd name="connsiteY141" fmla="*/ 335946 h 493109"/>
                  <a:gd name="connsiteX142" fmla="*/ 61940 w 1290665"/>
                  <a:gd name="connsiteY142" fmla="*/ 333565 h 493109"/>
                  <a:gd name="connsiteX143" fmla="*/ 40509 w 1290665"/>
                  <a:gd name="connsiteY143" fmla="*/ 319277 h 493109"/>
                  <a:gd name="connsiteX144" fmla="*/ 26221 w 1290665"/>
                  <a:gd name="connsiteY144" fmla="*/ 309752 h 493109"/>
                  <a:gd name="connsiteX145" fmla="*/ 11934 w 1290665"/>
                  <a:gd name="connsiteY145" fmla="*/ 293084 h 493109"/>
                  <a:gd name="connsiteX146" fmla="*/ 9553 w 1290665"/>
                  <a:gd name="connsiteY146" fmla="*/ 285940 h 493109"/>
                  <a:gd name="connsiteX147" fmla="*/ 28 w 1290665"/>
                  <a:gd name="connsiteY147" fmla="*/ 269271 h 493109"/>
                  <a:gd name="connsiteX148" fmla="*/ 11934 w 1290665"/>
                  <a:gd name="connsiteY148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97796 w 1290665"/>
                  <a:gd name="connsiteY36" fmla="*/ 143065 h 493109"/>
                  <a:gd name="connsiteX37" fmla="*/ 1238278 w 1290665"/>
                  <a:gd name="connsiteY37" fmla="*/ 128777 h 493109"/>
                  <a:gd name="connsiteX38" fmla="*/ 1245421 w 1290665"/>
                  <a:gd name="connsiteY38" fmla="*/ 126396 h 493109"/>
                  <a:gd name="connsiteX39" fmla="*/ 1252565 w 1290665"/>
                  <a:gd name="connsiteY39" fmla="*/ 121634 h 493109"/>
                  <a:gd name="connsiteX40" fmla="*/ 1266853 w 1290665"/>
                  <a:gd name="connsiteY40" fmla="*/ 116871 h 493109"/>
                  <a:gd name="connsiteX41" fmla="*/ 1281140 w 1290665"/>
                  <a:gd name="connsiteY41" fmla="*/ 109727 h 493109"/>
                  <a:gd name="connsiteX42" fmla="*/ 1290665 w 1290665"/>
                  <a:gd name="connsiteY42" fmla="*/ 112109 h 493109"/>
                  <a:gd name="connsiteX43" fmla="*/ 1288284 w 1290665"/>
                  <a:gd name="connsiteY43" fmla="*/ 126396 h 493109"/>
                  <a:gd name="connsiteX44" fmla="*/ 1283521 w 1290665"/>
                  <a:gd name="connsiteY44" fmla="*/ 145446 h 493109"/>
                  <a:gd name="connsiteX45" fmla="*/ 1278759 w 1290665"/>
                  <a:gd name="connsiteY45" fmla="*/ 152590 h 493109"/>
                  <a:gd name="connsiteX46" fmla="*/ 1266853 w 1290665"/>
                  <a:gd name="connsiteY46" fmla="*/ 169259 h 493109"/>
                  <a:gd name="connsiteX47" fmla="*/ 1264471 w 1290665"/>
                  <a:gd name="connsiteY47" fmla="*/ 176402 h 493109"/>
                  <a:gd name="connsiteX48" fmla="*/ 1254946 w 1290665"/>
                  <a:gd name="connsiteY48" fmla="*/ 190690 h 493109"/>
                  <a:gd name="connsiteX49" fmla="*/ 1247803 w 1290665"/>
                  <a:gd name="connsiteY49" fmla="*/ 204977 h 493109"/>
                  <a:gd name="connsiteX50" fmla="*/ 1245421 w 1290665"/>
                  <a:gd name="connsiteY50" fmla="*/ 212121 h 493109"/>
                  <a:gd name="connsiteX51" fmla="*/ 1240659 w 1290665"/>
                  <a:gd name="connsiteY51" fmla="*/ 219265 h 493109"/>
                  <a:gd name="connsiteX52" fmla="*/ 1238278 w 1290665"/>
                  <a:gd name="connsiteY52" fmla="*/ 226409 h 493109"/>
                  <a:gd name="connsiteX53" fmla="*/ 1228753 w 1290665"/>
                  <a:gd name="connsiteY53" fmla="*/ 243077 h 493109"/>
                  <a:gd name="connsiteX54" fmla="*/ 1223990 w 1290665"/>
                  <a:gd name="connsiteY54" fmla="*/ 264509 h 493109"/>
                  <a:gd name="connsiteX55" fmla="*/ 1228753 w 1290665"/>
                  <a:gd name="connsiteY55" fmla="*/ 290702 h 493109"/>
                  <a:gd name="connsiteX56" fmla="*/ 1235896 w 1290665"/>
                  <a:gd name="connsiteY56" fmla="*/ 312134 h 493109"/>
                  <a:gd name="connsiteX57" fmla="*/ 1238278 w 1290665"/>
                  <a:gd name="connsiteY57" fmla="*/ 321659 h 493109"/>
                  <a:gd name="connsiteX58" fmla="*/ 1245421 w 1290665"/>
                  <a:gd name="connsiteY58" fmla="*/ 328802 h 493109"/>
                  <a:gd name="connsiteX59" fmla="*/ 1247803 w 1290665"/>
                  <a:gd name="connsiteY59" fmla="*/ 335946 h 493109"/>
                  <a:gd name="connsiteX60" fmla="*/ 1250184 w 1290665"/>
                  <a:gd name="connsiteY60" fmla="*/ 345471 h 493109"/>
                  <a:gd name="connsiteX61" fmla="*/ 1259709 w 1290665"/>
                  <a:gd name="connsiteY61" fmla="*/ 364521 h 493109"/>
                  <a:gd name="connsiteX62" fmla="*/ 1266853 w 1290665"/>
                  <a:gd name="connsiteY62" fmla="*/ 388334 h 493109"/>
                  <a:gd name="connsiteX63" fmla="*/ 1269234 w 1290665"/>
                  <a:gd name="connsiteY63" fmla="*/ 395477 h 493109"/>
                  <a:gd name="connsiteX64" fmla="*/ 1271615 w 1290665"/>
                  <a:gd name="connsiteY64" fmla="*/ 402621 h 493109"/>
                  <a:gd name="connsiteX65" fmla="*/ 1269234 w 1290665"/>
                  <a:gd name="connsiteY65" fmla="*/ 419290 h 493109"/>
                  <a:gd name="connsiteX66" fmla="*/ 1221609 w 1290665"/>
                  <a:gd name="connsiteY66" fmla="*/ 414527 h 493109"/>
                  <a:gd name="connsiteX67" fmla="*/ 1212084 w 1290665"/>
                  <a:gd name="connsiteY67" fmla="*/ 409765 h 493109"/>
                  <a:gd name="connsiteX68" fmla="*/ 1197796 w 1290665"/>
                  <a:gd name="connsiteY68" fmla="*/ 407384 h 493109"/>
                  <a:gd name="connsiteX69" fmla="*/ 1178746 w 1290665"/>
                  <a:gd name="connsiteY69" fmla="*/ 400240 h 493109"/>
                  <a:gd name="connsiteX70" fmla="*/ 1171603 w 1290665"/>
                  <a:gd name="connsiteY70" fmla="*/ 395477 h 493109"/>
                  <a:gd name="connsiteX71" fmla="*/ 1145409 w 1290665"/>
                  <a:gd name="connsiteY71" fmla="*/ 385952 h 493109"/>
                  <a:gd name="connsiteX72" fmla="*/ 1131121 w 1290665"/>
                  <a:gd name="connsiteY72" fmla="*/ 383571 h 493109"/>
                  <a:gd name="connsiteX73" fmla="*/ 1121596 w 1290665"/>
                  <a:gd name="connsiteY73" fmla="*/ 378809 h 493109"/>
                  <a:gd name="connsiteX74" fmla="*/ 1109690 w 1290665"/>
                  <a:gd name="connsiteY74" fmla="*/ 376427 h 493109"/>
                  <a:gd name="connsiteX75" fmla="*/ 1100165 w 1290665"/>
                  <a:gd name="connsiteY75" fmla="*/ 374046 h 493109"/>
                  <a:gd name="connsiteX76" fmla="*/ 1088259 w 1290665"/>
                  <a:gd name="connsiteY76" fmla="*/ 369284 h 493109"/>
                  <a:gd name="connsiteX77" fmla="*/ 1078734 w 1290665"/>
                  <a:gd name="connsiteY77" fmla="*/ 366902 h 493109"/>
                  <a:gd name="connsiteX78" fmla="*/ 1071590 w 1290665"/>
                  <a:gd name="connsiteY78" fmla="*/ 364521 h 493109"/>
                  <a:gd name="connsiteX79" fmla="*/ 1062065 w 1290665"/>
                  <a:gd name="connsiteY79" fmla="*/ 362140 h 493109"/>
                  <a:gd name="connsiteX80" fmla="*/ 1047778 w 1290665"/>
                  <a:gd name="connsiteY80" fmla="*/ 357377 h 493109"/>
                  <a:gd name="connsiteX81" fmla="*/ 1038253 w 1290665"/>
                  <a:gd name="connsiteY81" fmla="*/ 354996 h 493109"/>
                  <a:gd name="connsiteX82" fmla="*/ 1023965 w 1290665"/>
                  <a:gd name="connsiteY82" fmla="*/ 350234 h 493109"/>
                  <a:gd name="connsiteX83" fmla="*/ 1012059 w 1290665"/>
                  <a:gd name="connsiteY83" fmla="*/ 347852 h 493109"/>
                  <a:gd name="connsiteX84" fmla="*/ 1004915 w 1290665"/>
                  <a:gd name="connsiteY84" fmla="*/ 345471 h 493109"/>
                  <a:gd name="connsiteX85" fmla="*/ 988246 w 1290665"/>
                  <a:gd name="connsiteY85" fmla="*/ 343090 h 493109"/>
                  <a:gd name="connsiteX86" fmla="*/ 964434 w 1290665"/>
                  <a:gd name="connsiteY86" fmla="*/ 338327 h 493109"/>
                  <a:gd name="connsiteX87" fmla="*/ 933478 w 1290665"/>
                  <a:gd name="connsiteY87" fmla="*/ 335946 h 493109"/>
                  <a:gd name="connsiteX88" fmla="*/ 909665 w 1290665"/>
                  <a:gd name="connsiteY88" fmla="*/ 374046 h 493109"/>
                  <a:gd name="connsiteX89" fmla="*/ 912046 w 1290665"/>
                  <a:gd name="connsiteY89" fmla="*/ 381190 h 493109"/>
                  <a:gd name="connsiteX90" fmla="*/ 909665 w 1290665"/>
                  <a:gd name="connsiteY90" fmla="*/ 416909 h 493109"/>
                  <a:gd name="connsiteX91" fmla="*/ 904903 w 1290665"/>
                  <a:gd name="connsiteY91" fmla="*/ 431196 h 493109"/>
                  <a:gd name="connsiteX92" fmla="*/ 890615 w 1290665"/>
                  <a:gd name="connsiteY92" fmla="*/ 443102 h 493109"/>
                  <a:gd name="connsiteX93" fmla="*/ 885853 w 1290665"/>
                  <a:gd name="connsiteY93" fmla="*/ 450246 h 493109"/>
                  <a:gd name="connsiteX94" fmla="*/ 878709 w 1290665"/>
                  <a:gd name="connsiteY94" fmla="*/ 455009 h 493109"/>
                  <a:gd name="connsiteX95" fmla="*/ 869184 w 1290665"/>
                  <a:gd name="connsiteY95" fmla="*/ 462152 h 493109"/>
                  <a:gd name="connsiteX96" fmla="*/ 862040 w 1290665"/>
                  <a:gd name="connsiteY96" fmla="*/ 466915 h 493109"/>
                  <a:gd name="connsiteX97" fmla="*/ 847753 w 1290665"/>
                  <a:gd name="connsiteY97" fmla="*/ 471677 h 493109"/>
                  <a:gd name="connsiteX98" fmla="*/ 838228 w 1290665"/>
                  <a:gd name="connsiteY98" fmla="*/ 476440 h 493109"/>
                  <a:gd name="connsiteX99" fmla="*/ 823940 w 1290665"/>
                  <a:gd name="connsiteY99" fmla="*/ 485965 h 493109"/>
                  <a:gd name="connsiteX100" fmla="*/ 814415 w 1290665"/>
                  <a:gd name="connsiteY100" fmla="*/ 488346 h 493109"/>
                  <a:gd name="connsiteX101" fmla="*/ 797746 w 1290665"/>
                  <a:gd name="connsiteY101" fmla="*/ 493109 h 493109"/>
                  <a:gd name="connsiteX102" fmla="*/ 771553 w 1290665"/>
                  <a:gd name="connsiteY102" fmla="*/ 490727 h 493109"/>
                  <a:gd name="connsiteX103" fmla="*/ 757265 w 1290665"/>
                  <a:gd name="connsiteY103" fmla="*/ 476440 h 493109"/>
                  <a:gd name="connsiteX104" fmla="*/ 745359 w 1290665"/>
                  <a:gd name="connsiteY104" fmla="*/ 462152 h 493109"/>
                  <a:gd name="connsiteX105" fmla="*/ 738215 w 1290665"/>
                  <a:gd name="connsiteY105" fmla="*/ 455009 h 493109"/>
                  <a:gd name="connsiteX106" fmla="*/ 731071 w 1290665"/>
                  <a:gd name="connsiteY106" fmla="*/ 440721 h 493109"/>
                  <a:gd name="connsiteX107" fmla="*/ 728690 w 1290665"/>
                  <a:gd name="connsiteY107" fmla="*/ 433577 h 493109"/>
                  <a:gd name="connsiteX108" fmla="*/ 723928 w 1290665"/>
                  <a:gd name="connsiteY108" fmla="*/ 424052 h 493109"/>
                  <a:gd name="connsiteX109" fmla="*/ 716784 w 1290665"/>
                  <a:gd name="connsiteY109" fmla="*/ 409765 h 493109"/>
                  <a:gd name="connsiteX110" fmla="*/ 714403 w 1290665"/>
                  <a:gd name="connsiteY110" fmla="*/ 381190 h 493109"/>
                  <a:gd name="connsiteX111" fmla="*/ 702496 w 1290665"/>
                  <a:gd name="connsiteY111" fmla="*/ 371665 h 493109"/>
                  <a:gd name="connsiteX112" fmla="*/ 690590 w 1290665"/>
                  <a:gd name="connsiteY112" fmla="*/ 366902 h 493109"/>
                  <a:gd name="connsiteX113" fmla="*/ 683446 w 1290665"/>
                  <a:gd name="connsiteY113" fmla="*/ 369284 h 493109"/>
                  <a:gd name="connsiteX114" fmla="*/ 681065 w 1290665"/>
                  <a:gd name="connsiteY114" fmla="*/ 378809 h 493109"/>
                  <a:gd name="connsiteX115" fmla="*/ 688209 w 1290665"/>
                  <a:gd name="connsiteY115" fmla="*/ 400240 h 493109"/>
                  <a:gd name="connsiteX116" fmla="*/ 690590 w 1290665"/>
                  <a:gd name="connsiteY116" fmla="*/ 412146 h 493109"/>
                  <a:gd name="connsiteX117" fmla="*/ 692971 w 1290665"/>
                  <a:gd name="connsiteY117" fmla="*/ 419290 h 493109"/>
                  <a:gd name="connsiteX118" fmla="*/ 690590 w 1290665"/>
                  <a:gd name="connsiteY118" fmla="*/ 452627 h 493109"/>
                  <a:gd name="connsiteX119" fmla="*/ 688209 w 1290665"/>
                  <a:gd name="connsiteY119" fmla="*/ 459771 h 493109"/>
                  <a:gd name="connsiteX120" fmla="*/ 666778 w 1290665"/>
                  <a:gd name="connsiteY120" fmla="*/ 471677 h 493109"/>
                  <a:gd name="connsiteX121" fmla="*/ 659634 w 1290665"/>
                  <a:gd name="connsiteY121" fmla="*/ 476440 h 493109"/>
                  <a:gd name="connsiteX122" fmla="*/ 619153 w 1290665"/>
                  <a:gd name="connsiteY122" fmla="*/ 474059 h 493109"/>
                  <a:gd name="connsiteX123" fmla="*/ 612009 w 1290665"/>
                  <a:gd name="connsiteY123" fmla="*/ 469296 h 493109"/>
                  <a:gd name="connsiteX124" fmla="*/ 602484 w 1290665"/>
                  <a:gd name="connsiteY124" fmla="*/ 462152 h 493109"/>
                  <a:gd name="connsiteX125" fmla="*/ 588196 w 1290665"/>
                  <a:gd name="connsiteY125" fmla="*/ 450246 h 493109"/>
                  <a:gd name="connsiteX126" fmla="*/ 571528 w 1290665"/>
                  <a:gd name="connsiteY126" fmla="*/ 428815 h 493109"/>
                  <a:gd name="connsiteX127" fmla="*/ 562003 w 1290665"/>
                  <a:gd name="connsiteY127" fmla="*/ 416909 h 493109"/>
                  <a:gd name="connsiteX128" fmla="*/ 559621 w 1290665"/>
                  <a:gd name="connsiteY128" fmla="*/ 409765 h 493109"/>
                  <a:gd name="connsiteX129" fmla="*/ 552478 w 1290665"/>
                  <a:gd name="connsiteY129" fmla="*/ 402621 h 493109"/>
                  <a:gd name="connsiteX130" fmla="*/ 550096 w 1290665"/>
                  <a:gd name="connsiteY130" fmla="*/ 395477 h 493109"/>
                  <a:gd name="connsiteX131" fmla="*/ 497709 w 1290665"/>
                  <a:gd name="connsiteY131" fmla="*/ 385952 h 493109"/>
                  <a:gd name="connsiteX132" fmla="*/ 209578 w 1290665"/>
                  <a:gd name="connsiteY132" fmla="*/ 383571 h 493109"/>
                  <a:gd name="connsiteX133" fmla="*/ 188146 w 1290665"/>
                  <a:gd name="connsiteY133" fmla="*/ 381190 h 493109"/>
                  <a:gd name="connsiteX134" fmla="*/ 171478 w 1290665"/>
                  <a:gd name="connsiteY134" fmla="*/ 374046 h 493109"/>
                  <a:gd name="connsiteX135" fmla="*/ 140521 w 1290665"/>
                  <a:gd name="connsiteY135" fmla="*/ 366902 h 493109"/>
                  <a:gd name="connsiteX136" fmla="*/ 128615 w 1290665"/>
                  <a:gd name="connsiteY136" fmla="*/ 359759 h 493109"/>
                  <a:gd name="connsiteX137" fmla="*/ 119090 w 1290665"/>
                  <a:gd name="connsiteY137" fmla="*/ 357377 h 493109"/>
                  <a:gd name="connsiteX138" fmla="*/ 107184 w 1290665"/>
                  <a:gd name="connsiteY138" fmla="*/ 350234 h 493109"/>
                  <a:gd name="connsiteX139" fmla="*/ 90515 w 1290665"/>
                  <a:gd name="connsiteY139" fmla="*/ 345471 h 493109"/>
                  <a:gd name="connsiteX140" fmla="*/ 69084 w 1290665"/>
                  <a:gd name="connsiteY140" fmla="*/ 335946 h 493109"/>
                  <a:gd name="connsiteX141" fmla="*/ 61940 w 1290665"/>
                  <a:gd name="connsiteY141" fmla="*/ 333565 h 493109"/>
                  <a:gd name="connsiteX142" fmla="*/ 40509 w 1290665"/>
                  <a:gd name="connsiteY142" fmla="*/ 319277 h 493109"/>
                  <a:gd name="connsiteX143" fmla="*/ 26221 w 1290665"/>
                  <a:gd name="connsiteY143" fmla="*/ 309752 h 493109"/>
                  <a:gd name="connsiteX144" fmla="*/ 11934 w 1290665"/>
                  <a:gd name="connsiteY144" fmla="*/ 293084 h 493109"/>
                  <a:gd name="connsiteX145" fmla="*/ 9553 w 1290665"/>
                  <a:gd name="connsiteY145" fmla="*/ 285940 h 493109"/>
                  <a:gd name="connsiteX146" fmla="*/ 28 w 1290665"/>
                  <a:gd name="connsiteY146" fmla="*/ 269271 h 493109"/>
                  <a:gd name="connsiteX147" fmla="*/ 11934 w 1290665"/>
                  <a:gd name="connsiteY147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35884 w 1290665"/>
                  <a:gd name="connsiteY35" fmla="*/ 166877 h 493109"/>
                  <a:gd name="connsiteX36" fmla="*/ 1185866 w 1290665"/>
                  <a:gd name="connsiteY36" fmla="*/ 133786 h 493109"/>
                  <a:gd name="connsiteX37" fmla="*/ 1238278 w 1290665"/>
                  <a:gd name="connsiteY37" fmla="*/ 128777 h 493109"/>
                  <a:gd name="connsiteX38" fmla="*/ 1245421 w 1290665"/>
                  <a:gd name="connsiteY38" fmla="*/ 126396 h 493109"/>
                  <a:gd name="connsiteX39" fmla="*/ 1252565 w 1290665"/>
                  <a:gd name="connsiteY39" fmla="*/ 121634 h 493109"/>
                  <a:gd name="connsiteX40" fmla="*/ 1266853 w 1290665"/>
                  <a:gd name="connsiteY40" fmla="*/ 116871 h 493109"/>
                  <a:gd name="connsiteX41" fmla="*/ 1281140 w 1290665"/>
                  <a:gd name="connsiteY41" fmla="*/ 109727 h 493109"/>
                  <a:gd name="connsiteX42" fmla="*/ 1290665 w 1290665"/>
                  <a:gd name="connsiteY42" fmla="*/ 112109 h 493109"/>
                  <a:gd name="connsiteX43" fmla="*/ 1288284 w 1290665"/>
                  <a:gd name="connsiteY43" fmla="*/ 126396 h 493109"/>
                  <a:gd name="connsiteX44" fmla="*/ 1283521 w 1290665"/>
                  <a:gd name="connsiteY44" fmla="*/ 145446 h 493109"/>
                  <a:gd name="connsiteX45" fmla="*/ 1278759 w 1290665"/>
                  <a:gd name="connsiteY45" fmla="*/ 152590 h 493109"/>
                  <a:gd name="connsiteX46" fmla="*/ 1266853 w 1290665"/>
                  <a:gd name="connsiteY46" fmla="*/ 169259 h 493109"/>
                  <a:gd name="connsiteX47" fmla="*/ 1264471 w 1290665"/>
                  <a:gd name="connsiteY47" fmla="*/ 176402 h 493109"/>
                  <a:gd name="connsiteX48" fmla="*/ 1254946 w 1290665"/>
                  <a:gd name="connsiteY48" fmla="*/ 190690 h 493109"/>
                  <a:gd name="connsiteX49" fmla="*/ 1247803 w 1290665"/>
                  <a:gd name="connsiteY49" fmla="*/ 204977 h 493109"/>
                  <a:gd name="connsiteX50" fmla="*/ 1245421 w 1290665"/>
                  <a:gd name="connsiteY50" fmla="*/ 212121 h 493109"/>
                  <a:gd name="connsiteX51" fmla="*/ 1240659 w 1290665"/>
                  <a:gd name="connsiteY51" fmla="*/ 219265 h 493109"/>
                  <a:gd name="connsiteX52" fmla="*/ 1238278 w 1290665"/>
                  <a:gd name="connsiteY52" fmla="*/ 226409 h 493109"/>
                  <a:gd name="connsiteX53" fmla="*/ 1228753 w 1290665"/>
                  <a:gd name="connsiteY53" fmla="*/ 243077 h 493109"/>
                  <a:gd name="connsiteX54" fmla="*/ 1223990 w 1290665"/>
                  <a:gd name="connsiteY54" fmla="*/ 264509 h 493109"/>
                  <a:gd name="connsiteX55" fmla="*/ 1228753 w 1290665"/>
                  <a:gd name="connsiteY55" fmla="*/ 290702 h 493109"/>
                  <a:gd name="connsiteX56" fmla="*/ 1235896 w 1290665"/>
                  <a:gd name="connsiteY56" fmla="*/ 312134 h 493109"/>
                  <a:gd name="connsiteX57" fmla="*/ 1238278 w 1290665"/>
                  <a:gd name="connsiteY57" fmla="*/ 321659 h 493109"/>
                  <a:gd name="connsiteX58" fmla="*/ 1245421 w 1290665"/>
                  <a:gd name="connsiteY58" fmla="*/ 328802 h 493109"/>
                  <a:gd name="connsiteX59" fmla="*/ 1247803 w 1290665"/>
                  <a:gd name="connsiteY59" fmla="*/ 335946 h 493109"/>
                  <a:gd name="connsiteX60" fmla="*/ 1250184 w 1290665"/>
                  <a:gd name="connsiteY60" fmla="*/ 345471 h 493109"/>
                  <a:gd name="connsiteX61" fmla="*/ 1259709 w 1290665"/>
                  <a:gd name="connsiteY61" fmla="*/ 364521 h 493109"/>
                  <a:gd name="connsiteX62" fmla="*/ 1266853 w 1290665"/>
                  <a:gd name="connsiteY62" fmla="*/ 388334 h 493109"/>
                  <a:gd name="connsiteX63" fmla="*/ 1269234 w 1290665"/>
                  <a:gd name="connsiteY63" fmla="*/ 395477 h 493109"/>
                  <a:gd name="connsiteX64" fmla="*/ 1271615 w 1290665"/>
                  <a:gd name="connsiteY64" fmla="*/ 402621 h 493109"/>
                  <a:gd name="connsiteX65" fmla="*/ 1269234 w 1290665"/>
                  <a:gd name="connsiteY65" fmla="*/ 419290 h 493109"/>
                  <a:gd name="connsiteX66" fmla="*/ 1221609 w 1290665"/>
                  <a:gd name="connsiteY66" fmla="*/ 414527 h 493109"/>
                  <a:gd name="connsiteX67" fmla="*/ 1212084 w 1290665"/>
                  <a:gd name="connsiteY67" fmla="*/ 409765 h 493109"/>
                  <a:gd name="connsiteX68" fmla="*/ 1197796 w 1290665"/>
                  <a:gd name="connsiteY68" fmla="*/ 407384 h 493109"/>
                  <a:gd name="connsiteX69" fmla="*/ 1178746 w 1290665"/>
                  <a:gd name="connsiteY69" fmla="*/ 400240 h 493109"/>
                  <a:gd name="connsiteX70" fmla="*/ 1171603 w 1290665"/>
                  <a:gd name="connsiteY70" fmla="*/ 395477 h 493109"/>
                  <a:gd name="connsiteX71" fmla="*/ 1145409 w 1290665"/>
                  <a:gd name="connsiteY71" fmla="*/ 385952 h 493109"/>
                  <a:gd name="connsiteX72" fmla="*/ 1131121 w 1290665"/>
                  <a:gd name="connsiteY72" fmla="*/ 383571 h 493109"/>
                  <a:gd name="connsiteX73" fmla="*/ 1121596 w 1290665"/>
                  <a:gd name="connsiteY73" fmla="*/ 378809 h 493109"/>
                  <a:gd name="connsiteX74" fmla="*/ 1109690 w 1290665"/>
                  <a:gd name="connsiteY74" fmla="*/ 376427 h 493109"/>
                  <a:gd name="connsiteX75" fmla="*/ 1100165 w 1290665"/>
                  <a:gd name="connsiteY75" fmla="*/ 374046 h 493109"/>
                  <a:gd name="connsiteX76" fmla="*/ 1088259 w 1290665"/>
                  <a:gd name="connsiteY76" fmla="*/ 369284 h 493109"/>
                  <a:gd name="connsiteX77" fmla="*/ 1078734 w 1290665"/>
                  <a:gd name="connsiteY77" fmla="*/ 366902 h 493109"/>
                  <a:gd name="connsiteX78" fmla="*/ 1071590 w 1290665"/>
                  <a:gd name="connsiteY78" fmla="*/ 364521 h 493109"/>
                  <a:gd name="connsiteX79" fmla="*/ 1062065 w 1290665"/>
                  <a:gd name="connsiteY79" fmla="*/ 362140 h 493109"/>
                  <a:gd name="connsiteX80" fmla="*/ 1047778 w 1290665"/>
                  <a:gd name="connsiteY80" fmla="*/ 357377 h 493109"/>
                  <a:gd name="connsiteX81" fmla="*/ 1038253 w 1290665"/>
                  <a:gd name="connsiteY81" fmla="*/ 354996 h 493109"/>
                  <a:gd name="connsiteX82" fmla="*/ 1023965 w 1290665"/>
                  <a:gd name="connsiteY82" fmla="*/ 350234 h 493109"/>
                  <a:gd name="connsiteX83" fmla="*/ 1012059 w 1290665"/>
                  <a:gd name="connsiteY83" fmla="*/ 347852 h 493109"/>
                  <a:gd name="connsiteX84" fmla="*/ 1004915 w 1290665"/>
                  <a:gd name="connsiteY84" fmla="*/ 345471 h 493109"/>
                  <a:gd name="connsiteX85" fmla="*/ 988246 w 1290665"/>
                  <a:gd name="connsiteY85" fmla="*/ 343090 h 493109"/>
                  <a:gd name="connsiteX86" fmla="*/ 964434 w 1290665"/>
                  <a:gd name="connsiteY86" fmla="*/ 338327 h 493109"/>
                  <a:gd name="connsiteX87" fmla="*/ 933478 w 1290665"/>
                  <a:gd name="connsiteY87" fmla="*/ 335946 h 493109"/>
                  <a:gd name="connsiteX88" fmla="*/ 909665 w 1290665"/>
                  <a:gd name="connsiteY88" fmla="*/ 374046 h 493109"/>
                  <a:gd name="connsiteX89" fmla="*/ 912046 w 1290665"/>
                  <a:gd name="connsiteY89" fmla="*/ 381190 h 493109"/>
                  <a:gd name="connsiteX90" fmla="*/ 909665 w 1290665"/>
                  <a:gd name="connsiteY90" fmla="*/ 416909 h 493109"/>
                  <a:gd name="connsiteX91" fmla="*/ 904903 w 1290665"/>
                  <a:gd name="connsiteY91" fmla="*/ 431196 h 493109"/>
                  <a:gd name="connsiteX92" fmla="*/ 890615 w 1290665"/>
                  <a:gd name="connsiteY92" fmla="*/ 443102 h 493109"/>
                  <a:gd name="connsiteX93" fmla="*/ 885853 w 1290665"/>
                  <a:gd name="connsiteY93" fmla="*/ 450246 h 493109"/>
                  <a:gd name="connsiteX94" fmla="*/ 878709 w 1290665"/>
                  <a:gd name="connsiteY94" fmla="*/ 455009 h 493109"/>
                  <a:gd name="connsiteX95" fmla="*/ 869184 w 1290665"/>
                  <a:gd name="connsiteY95" fmla="*/ 462152 h 493109"/>
                  <a:gd name="connsiteX96" fmla="*/ 862040 w 1290665"/>
                  <a:gd name="connsiteY96" fmla="*/ 466915 h 493109"/>
                  <a:gd name="connsiteX97" fmla="*/ 847753 w 1290665"/>
                  <a:gd name="connsiteY97" fmla="*/ 471677 h 493109"/>
                  <a:gd name="connsiteX98" fmla="*/ 838228 w 1290665"/>
                  <a:gd name="connsiteY98" fmla="*/ 476440 h 493109"/>
                  <a:gd name="connsiteX99" fmla="*/ 823940 w 1290665"/>
                  <a:gd name="connsiteY99" fmla="*/ 485965 h 493109"/>
                  <a:gd name="connsiteX100" fmla="*/ 814415 w 1290665"/>
                  <a:gd name="connsiteY100" fmla="*/ 488346 h 493109"/>
                  <a:gd name="connsiteX101" fmla="*/ 797746 w 1290665"/>
                  <a:gd name="connsiteY101" fmla="*/ 493109 h 493109"/>
                  <a:gd name="connsiteX102" fmla="*/ 771553 w 1290665"/>
                  <a:gd name="connsiteY102" fmla="*/ 490727 h 493109"/>
                  <a:gd name="connsiteX103" fmla="*/ 757265 w 1290665"/>
                  <a:gd name="connsiteY103" fmla="*/ 476440 h 493109"/>
                  <a:gd name="connsiteX104" fmla="*/ 745359 w 1290665"/>
                  <a:gd name="connsiteY104" fmla="*/ 462152 h 493109"/>
                  <a:gd name="connsiteX105" fmla="*/ 738215 w 1290665"/>
                  <a:gd name="connsiteY105" fmla="*/ 455009 h 493109"/>
                  <a:gd name="connsiteX106" fmla="*/ 731071 w 1290665"/>
                  <a:gd name="connsiteY106" fmla="*/ 440721 h 493109"/>
                  <a:gd name="connsiteX107" fmla="*/ 728690 w 1290665"/>
                  <a:gd name="connsiteY107" fmla="*/ 433577 h 493109"/>
                  <a:gd name="connsiteX108" fmla="*/ 723928 w 1290665"/>
                  <a:gd name="connsiteY108" fmla="*/ 424052 h 493109"/>
                  <a:gd name="connsiteX109" fmla="*/ 716784 w 1290665"/>
                  <a:gd name="connsiteY109" fmla="*/ 409765 h 493109"/>
                  <a:gd name="connsiteX110" fmla="*/ 714403 w 1290665"/>
                  <a:gd name="connsiteY110" fmla="*/ 381190 h 493109"/>
                  <a:gd name="connsiteX111" fmla="*/ 702496 w 1290665"/>
                  <a:gd name="connsiteY111" fmla="*/ 371665 h 493109"/>
                  <a:gd name="connsiteX112" fmla="*/ 690590 w 1290665"/>
                  <a:gd name="connsiteY112" fmla="*/ 366902 h 493109"/>
                  <a:gd name="connsiteX113" fmla="*/ 683446 w 1290665"/>
                  <a:gd name="connsiteY113" fmla="*/ 369284 h 493109"/>
                  <a:gd name="connsiteX114" fmla="*/ 681065 w 1290665"/>
                  <a:gd name="connsiteY114" fmla="*/ 378809 h 493109"/>
                  <a:gd name="connsiteX115" fmla="*/ 688209 w 1290665"/>
                  <a:gd name="connsiteY115" fmla="*/ 400240 h 493109"/>
                  <a:gd name="connsiteX116" fmla="*/ 690590 w 1290665"/>
                  <a:gd name="connsiteY116" fmla="*/ 412146 h 493109"/>
                  <a:gd name="connsiteX117" fmla="*/ 692971 w 1290665"/>
                  <a:gd name="connsiteY117" fmla="*/ 419290 h 493109"/>
                  <a:gd name="connsiteX118" fmla="*/ 690590 w 1290665"/>
                  <a:gd name="connsiteY118" fmla="*/ 452627 h 493109"/>
                  <a:gd name="connsiteX119" fmla="*/ 688209 w 1290665"/>
                  <a:gd name="connsiteY119" fmla="*/ 459771 h 493109"/>
                  <a:gd name="connsiteX120" fmla="*/ 666778 w 1290665"/>
                  <a:gd name="connsiteY120" fmla="*/ 471677 h 493109"/>
                  <a:gd name="connsiteX121" fmla="*/ 659634 w 1290665"/>
                  <a:gd name="connsiteY121" fmla="*/ 476440 h 493109"/>
                  <a:gd name="connsiteX122" fmla="*/ 619153 w 1290665"/>
                  <a:gd name="connsiteY122" fmla="*/ 474059 h 493109"/>
                  <a:gd name="connsiteX123" fmla="*/ 612009 w 1290665"/>
                  <a:gd name="connsiteY123" fmla="*/ 469296 h 493109"/>
                  <a:gd name="connsiteX124" fmla="*/ 602484 w 1290665"/>
                  <a:gd name="connsiteY124" fmla="*/ 462152 h 493109"/>
                  <a:gd name="connsiteX125" fmla="*/ 588196 w 1290665"/>
                  <a:gd name="connsiteY125" fmla="*/ 450246 h 493109"/>
                  <a:gd name="connsiteX126" fmla="*/ 571528 w 1290665"/>
                  <a:gd name="connsiteY126" fmla="*/ 428815 h 493109"/>
                  <a:gd name="connsiteX127" fmla="*/ 562003 w 1290665"/>
                  <a:gd name="connsiteY127" fmla="*/ 416909 h 493109"/>
                  <a:gd name="connsiteX128" fmla="*/ 559621 w 1290665"/>
                  <a:gd name="connsiteY128" fmla="*/ 409765 h 493109"/>
                  <a:gd name="connsiteX129" fmla="*/ 552478 w 1290665"/>
                  <a:gd name="connsiteY129" fmla="*/ 402621 h 493109"/>
                  <a:gd name="connsiteX130" fmla="*/ 550096 w 1290665"/>
                  <a:gd name="connsiteY130" fmla="*/ 395477 h 493109"/>
                  <a:gd name="connsiteX131" fmla="*/ 497709 w 1290665"/>
                  <a:gd name="connsiteY131" fmla="*/ 385952 h 493109"/>
                  <a:gd name="connsiteX132" fmla="*/ 209578 w 1290665"/>
                  <a:gd name="connsiteY132" fmla="*/ 383571 h 493109"/>
                  <a:gd name="connsiteX133" fmla="*/ 188146 w 1290665"/>
                  <a:gd name="connsiteY133" fmla="*/ 381190 h 493109"/>
                  <a:gd name="connsiteX134" fmla="*/ 171478 w 1290665"/>
                  <a:gd name="connsiteY134" fmla="*/ 374046 h 493109"/>
                  <a:gd name="connsiteX135" fmla="*/ 140521 w 1290665"/>
                  <a:gd name="connsiteY135" fmla="*/ 366902 h 493109"/>
                  <a:gd name="connsiteX136" fmla="*/ 128615 w 1290665"/>
                  <a:gd name="connsiteY136" fmla="*/ 359759 h 493109"/>
                  <a:gd name="connsiteX137" fmla="*/ 119090 w 1290665"/>
                  <a:gd name="connsiteY137" fmla="*/ 357377 h 493109"/>
                  <a:gd name="connsiteX138" fmla="*/ 107184 w 1290665"/>
                  <a:gd name="connsiteY138" fmla="*/ 350234 h 493109"/>
                  <a:gd name="connsiteX139" fmla="*/ 90515 w 1290665"/>
                  <a:gd name="connsiteY139" fmla="*/ 345471 h 493109"/>
                  <a:gd name="connsiteX140" fmla="*/ 69084 w 1290665"/>
                  <a:gd name="connsiteY140" fmla="*/ 335946 h 493109"/>
                  <a:gd name="connsiteX141" fmla="*/ 61940 w 1290665"/>
                  <a:gd name="connsiteY141" fmla="*/ 333565 h 493109"/>
                  <a:gd name="connsiteX142" fmla="*/ 40509 w 1290665"/>
                  <a:gd name="connsiteY142" fmla="*/ 319277 h 493109"/>
                  <a:gd name="connsiteX143" fmla="*/ 26221 w 1290665"/>
                  <a:gd name="connsiteY143" fmla="*/ 309752 h 493109"/>
                  <a:gd name="connsiteX144" fmla="*/ 11934 w 1290665"/>
                  <a:gd name="connsiteY144" fmla="*/ 293084 h 493109"/>
                  <a:gd name="connsiteX145" fmla="*/ 9553 w 1290665"/>
                  <a:gd name="connsiteY145" fmla="*/ 285940 h 493109"/>
                  <a:gd name="connsiteX146" fmla="*/ 28 w 1290665"/>
                  <a:gd name="connsiteY146" fmla="*/ 269271 h 493109"/>
                  <a:gd name="connsiteX147" fmla="*/ 11934 w 1290665"/>
                  <a:gd name="connsiteY147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0231 w 1290665"/>
                  <a:gd name="connsiteY34" fmla="*/ 168719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38278 w 1290665"/>
                  <a:gd name="connsiteY36" fmla="*/ 128777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66853 w 1290665"/>
                  <a:gd name="connsiteY39" fmla="*/ 116871 h 493109"/>
                  <a:gd name="connsiteX40" fmla="*/ 1281140 w 1290665"/>
                  <a:gd name="connsiteY40" fmla="*/ 109727 h 493109"/>
                  <a:gd name="connsiteX41" fmla="*/ 1290665 w 1290665"/>
                  <a:gd name="connsiteY41" fmla="*/ 112109 h 493109"/>
                  <a:gd name="connsiteX42" fmla="*/ 1288284 w 1290665"/>
                  <a:gd name="connsiteY42" fmla="*/ 126396 h 493109"/>
                  <a:gd name="connsiteX43" fmla="*/ 1283521 w 1290665"/>
                  <a:gd name="connsiteY43" fmla="*/ 145446 h 493109"/>
                  <a:gd name="connsiteX44" fmla="*/ 1278759 w 1290665"/>
                  <a:gd name="connsiteY44" fmla="*/ 152590 h 493109"/>
                  <a:gd name="connsiteX45" fmla="*/ 1266853 w 1290665"/>
                  <a:gd name="connsiteY45" fmla="*/ 169259 h 493109"/>
                  <a:gd name="connsiteX46" fmla="*/ 1264471 w 1290665"/>
                  <a:gd name="connsiteY46" fmla="*/ 176402 h 493109"/>
                  <a:gd name="connsiteX47" fmla="*/ 1254946 w 1290665"/>
                  <a:gd name="connsiteY47" fmla="*/ 190690 h 493109"/>
                  <a:gd name="connsiteX48" fmla="*/ 1247803 w 1290665"/>
                  <a:gd name="connsiteY48" fmla="*/ 204977 h 493109"/>
                  <a:gd name="connsiteX49" fmla="*/ 1245421 w 1290665"/>
                  <a:gd name="connsiteY49" fmla="*/ 212121 h 493109"/>
                  <a:gd name="connsiteX50" fmla="*/ 1240659 w 1290665"/>
                  <a:gd name="connsiteY50" fmla="*/ 219265 h 493109"/>
                  <a:gd name="connsiteX51" fmla="*/ 1238278 w 1290665"/>
                  <a:gd name="connsiteY51" fmla="*/ 226409 h 493109"/>
                  <a:gd name="connsiteX52" fmla="*/ 1228753 w 1290665"/>
                  <a:gd name="connsiteY52" fmla="*/ 243077 h 493109"/>
                  <a:gd name="connsiteX53" fmla="*/ 1223990 w 1290665"/>
                  <a:gd name="connsiteY53" fmla="*/ 264509 h 493109"/>
                  <a:gd name="connsiteX54" fmla="*/ 1228753 w 1290665"/>
                  <a:gd name="connsiteY54" fmla="*/ 290702 h 493109"/>
                  <a:gd name="connsiteX55" fmla="*/ 1235896 w 1290665"/>
                  <a:gd name="connsiteY55" fmla="*/ 312134 h 493109"/>
                  <a:gd name="connsiteX56" fmla="*/ 1238278 w 1290665"/>
                  <a:gd name="connsiteY56" fmla="*/ 321659 h 493109"/>
                  <a:gd name="connsiteX57" fmla="*/ 1245421 w 1290665"/>
                  <a:gd name="connsiteY57" fmla="*/ 328802 h 493109"/>
                  <a:gd name="connsiteX58" fmla="*/ 1247803 w 1290665"/>
                  <a:gd name="connsiteY58" fmla="*/ 335946 h 493109"/>
                  <a:gd name="connsiteX59" fmla="*/ 1250184 w 1290665"/>
                  <a:gd name="connsiteY59" fmla="*/ 345471 h 493109"/>
                  <a:gd name="connsiteX60" fmla="*/ 1259709 w 1290665"/>
                  <a:gd name="connsiteY60" fmla="*/ 364521 h 493109"/>
                  <a:gd name="connsiteX61" fmla="*/ 1266853 w 1290665"/>
                  <a:gd name="connsiteY61" fmla="*/ 388334 h 493109"/>
                  <a:gd name="connsiteX62" fmla="*/ 1269234 w 1290665"/>
                  <a:gd name="connsiteY62" fmla="*/ 395477 h 493109"/>
                  <a:gd name="connsiteX63" fmla="*/ 1271615 w 1290665"/>
                  <a:gd name="connsiteY63" fmla="*/ 402621 h 493109"/>
                  <a:gd name="connsiteX64" fmla="*/ 1269234 w 1290665"/>
                  <a:gd name="connsiteY64" fmla="*/ 419290 h 493109"/>
                  <a:gd name="connsiteX65" fmla="*/ 1221609 w 1290665"/>
                  <a:gd name="connsiteY65" fmla="*/ 414527 h 493109"/>
                  <a:gd name="connsiteX66" fmla="*/ 1212084 w 1290665"/>
                  <a:gd name="connsiteY66" fmla="*/ 409765 h 493109"/>
                  <a:gd name="connsiteX67" fmla="*/ 1197796 w 1290665"/>
                  <a:gd name="connsiteY67" fmla="*/ 407384 h 493109"/>
                  <a:gd name="connsiteX68" fmla="*/ 1178746 w 1290665"/>
                  <a:gd name="connsiteY68" fmla="*/ 400240 h 493109"/>
                  <a:gd name="connsiteX69" fmla="*/ 1171603 w 1290665"/>
                  <a:gd name="connsiteY69" fmla="*/ 395477 h 493109"/>
                  <a:gd name="connsiteX70" fmla="*/ 1145409 w 1290665"/>
                  <a:gd name="connsiteY70" fmla="*/ 385952 h 493109"/>
                  <a:gd name="connsiteX71" fmla="*/ 1131121 w 1290665"/>
                  <a:gd name="connsiteY71" fmla="*/ 383571 h 493109"/>
                  <a:gd name="connsiteX72" fmla="*/ 1121596 w 1290665"/>
                  <a:gd name="connsiteY72" fmla="*/ 378809 h 493109"/>
                  <a:gd name="connsiteX73" fmla="*/ 1109690 w 1290665"/>
                  <a:gd name="connsiteY73" fmla="*/ 376427 h 493109"/>
                  <a:gd name="connsiteX74" fmla="*/ 1100165 w 1290665"/>
                  <a:gd name="connsiteY74" fmla="*/ 374046 h 493109"/>
                  <a:gd name="connsiteX75" fmla="*/ 1088259 w 1290665"/>
                  <a:gd name="connsiteY75" fmla="*/ 369284 h 493109"/>
                  <a:gd name="connsiteX76" fmla="*/ 1078734 w 1290665"/>
                  <a:gd name="connsiteY76" fmla="*/ 366902 h 493109"/>
                  <a:gd name="connsiteX77" fmla="*/ 1071590 w 1290665"/>
                  <a:gd name="connsiteY77" fmla="*/ 364521 h 493109"/>
                  <a:gd name="connsiteX78" fmla="*/ 1062065 w 1290665"/>
                  <a:gd name="connsiteY78" fmla="*/ 362140 h 493109"/>
                  <a:gd name="connsiteX79" fmla="*/ 1047778 w 1290665"/>
                  <a:gd name="connsiteY79" fmla="*/ 357377 h 493109"/>
                  <a:gd name="connsiteX80" fmla="*/ 1038253 w 1290665"/>
                  <a:gd name="connsiteY80" fmla="*/ 354996 h 493109"/>
                  <a:gd name="connsiteX81" fmla="*/ 1023965 w 1290665"/>
                  <a:gd name="connsiteY81" fmla="*/ 350234 h 493109"/>
                  <a:gd name="connsiteX82" fmla="*/ 1012059 w 1290665"/>
                  <a:gd name="connsiteY82" fmla="*/ 347852 h 493109"/>
                  <a:gd name="connsiteX83" fmla="*/ 1004915 w 1290665"/>
                  <a:gd name="connsiteY83" fmla="*/ 345471 h 493109"/>
                  <a:gd name="connsiteX84" fmla="*/ 988246 w 1290665"/>
                  <a:gd name="connsiteY84" fmla="*/ 343090 h 493109"/>
                  <a:gd name="connsiteX85" fmla="*/ 964434 w 1290665"/>
                  <a:gd name="connsiteY85" fmla="*/ 338327 h 493109"/>
                  <a:gd name="connsiteX86" fmla="*/ 933478 w 1290665"/>
                  <a:gd name="connsiteY86" fmla="*/ 335946 h 493109"/>
                  <a:gd name="connsiteX87" fmla="*/ 909665 w 1290665"/>
                  <a:gd name="connsiteY87" fmla="*/ 374046 h 493109"/>
                  <a:gd name="connsiteX88" fmla="*/ 912046 w 1290665"/>
                  <a:gd name="connsiteY88" fmla="*/ 381190 h 493109"/>
                  <a:gd name="connsiteX89" fmla="*/ 909665 w 1290665"/>
                  <a:gd name="connsiteY89" fmla="*/ 416909 h 493109"/>
                  <a:gd name="connsiteX90" fmla="*/ 904903 w 1290665"/>
                  <a:gd name="connsiteY90" fmla="*/ 431196 h 493109"/>
                  <a:gd name="connsiteX91" fmla="*/ 890615 w 1290665"/>
                  <a:gd name="connsiteY91" fmla="*/ 443102 h 493109"/>
                  <a:gd name="connsiteX92" fmla="*/ 885853 w 1290665"/>
                  <a:gd name="connsiteY92" fmla="*/ 450246 h 493109"/>
                  <a:gd name="connsiteX93" fmla="*/ 878709 w 1290665"/>
                  <a:gd name="connsiteY93" fmla="*/ 455009 h 493109"/>
                  <a:gd name="connsiteX94" fmla="*/ 869184 w 1290665"/>
                  <a:gd name="connsiteY94" fmla="*/ 462152 h 493109"/>
                  <a:gd name="connsiteX95" fmla="*/ 862040 w 1290665"/>
                  <a:gd name="connsiteY95" fmla="*/ 466915 h 493109"/>
                  <a:gd name="connsiteX96" fmla="*/ 847753 w 1290665"/>
                  <a:gd name="connsiteY96" fmla="*/ 471677 h 493109"/>
                  <a:gd name="connsiteX97" fmla="*/ 838228 w 1290665"/>
                  <a:gd name="connsiteY97" fmla="*/ 476440 h 493109"/>
                  <a:gd name="connsiteX98" fmla="*/ 823940 w 1290665"/>
                  <a:gd name="connsiteY98" fmla="*/ 485965 h 493109"/>
                  <a:gd name="connsiteX99" fmla="*/ 814415 w 1290665"/>
                  <a:gd name="connsiteY99" fmla="*/ 488346 h 493109"/>
                  <a:gd name="connsiteX100" fmla="*/ 797746 w 1290665"/>
                  <a:gd name="connsiteY100" fmla="*/ 493109 h 493109"/>
                  <a:gd name="connsiteX101" fmla="*/ 771553 w 1290665"/>
                  <a:gd name="connsiteY101" fmla="*/ 490727 h 493109"/>
                  <a:gd name="connsiteX102" fmla="*/ 757265 w 1290665"/>
                  <a:gd name="connsiteY102" fmla="*/ 476440 h 493109"/>
                  <a:gd name="connsiteX103" fmla="*/ 745359 w 1290665"/>
                  <a:gd name="connsiteY103" fmla="*/ 462152 h 493109"/>
                  <a:gd name="connsiteX104" fmla="*/ 738215 w 1290665"/>
                  <a:gd name="connsiteY104" fmla="*/ 455009 h 493109"/>
                  <a:gd name="connsiteX105" fmla="*/ 731071 w 1290665"/>
                  <a:gd name="connsiteY105" fmla="*/ 440721 h 493109"/>
                  <a:gd name="connsiteX106" fmla="*/ 728690 w 1290665"/>
                  <a:gd name="connsiteY106" fmla="*/ 433577 h 493109"/>
                  <a:gd name="connsiteX107" fmla="*/ 723928 w 1290665"/>
                  <a:gd name="connsiteY107" fmla="*/ 424052 h 493109"/>
                  <a:gd name="connsiteX108" fmla="*/ 716784 w 1290665"/>
                  <a:gd name="connsiteY108" fmla="*/ 409765 h 493109"/>
                  <a:gd name="connsiteX109" fmla="*/ 714403 w 1290665"/>
                  <a:gd name="connsiteY109" fmla="*/ 381190 h 493109"/>
                  <a:gd name="connsiteX110" fmla="*/ 702496 w 1290665"/>
                  <a:gd name="connsiteY110" fmla="*/ 371665 h 493109"/>
                  <a:gd name="connsiteX111" fmla="*/ 690590 w 1290665"/>
                  <a:gd name="connsiteY111" fmla="*/ 366902 h 493109"/>
                  <a:gd name="connsiteX112" fmla="*/ 683446 w 1290665"/>
                  <a:gd name="connsiteY112" fmla="*/ 369284 h 493109"/>
                  <a:gd name="connsiteX113" fmla="*/ 681065 w 1290665"/>
                  <a:gd name="connsiteY113" fmla="*/ 378809 h 493109"/>
                  <a:gd name="connsiteX114" fmla="*/ 688209 w 1290665"/>
                  <a:gd name="connsiteY114" fmla="*/ 400240 h 493109"/>
                  <a:gd name="connsiteX115" fmla="*/ 690590 w 1290665"/>
                  <a:gd name="connsiteY115" fmla="*/ 412146 h 493109"/>
                  <a:gd name="connsiteX116" fmla="*/ 692971 w 1290665"/>
                  <a:gd name="connsiteY116" fmla="*/ 419290 h 493109"/>
                  <a:gd name="connsiteX117" fmla="*/ 690590 w 1290665"/>
                  <a:gd name="connsiteY117" fmla="*/ 452627 h 493109"/>
                  <a:gd name="connsiteX118" fmla="*/ 688209 w 1290665"/>
                  <a:gd name="connsiteY118" fmla="*/ 459771 h 493109"/>
                  <a:gd name="connsiteX119" fmla="*/ 666778 w 1290665"/>
                  <a:gd name="connsiteY119" fmla="*/ 471677 h 493109"/>
                  <a:gd name="connsiteX120" fmla="*/ 659634 w 1290665"/>
                  <a:gd name="connsiteY120" fmla="*/ 476440 h 493109"/>
                  <a:gd name="connsiteX121" fmla="*/ 619153 w 1290665"/>
                  <a:gd name="connsiteY121" fmla="*/ 474059 h 493109"/>
                  <a:gd name="connsiteX122" fmla="*/ 612009 w 1290665"/>
                  <a:gd name="connsiteY122" fmla="*/ 469296 h 493109"/>
                  <a:gd name="connsiteX123" fmla="*/ 602484 w 1290665"/>
                  <a:gd name="connsiteY123" fmla="*/ 462152 h 493109"/>
                  <a:gd name="connsiteX124" fmla="*/ 588196 w 1290665"/>
                  <a:gd name="connsiteY124" fmla="*/ 450246 h 493109"/>
                  <a:gd name="connsiteX125" fmla="*/ 571528 w 1290665"/>
                  <a:gd name="connsiteY125" fmla="*/ 428815 h 493109"/>
                  <a:gd name="connsiteX126" fmla="*/ 562003 w 1290665"/>
                  <a:gd name="connsiteY126" fmla="*/ 416909 h 493109"/>
                  <a:gd name="connsiteX127" fmla="*/ 559621 w 1290665"/>
                  <a:gd name="connsiteY127" fmla="*/ 409765 h 493109"/>
                  <a:gd name="connsiteX128" fmla="*/ 552478 w 1290665"/>
                  <a:gd name="connsiteY128" fmla="*/ 402621 h 493109"/>
                  <a:gd name="connsiteX129" fmla="*/ 550096 w 1290665"/>
                  <a:gd name="connsiteY129" fmla="*/ 395477 h 493109"/>
                  <a:gd name="connsiteX130" fmla="*/ 497709 w 1290665"/>
                  <a:gd name="connsiteY130" fmla="*/ 385952 h 493109"/>
                  <a:gd name="connsiteX131" fmla="*/ 209578 w 1290665"/>
                  <a:gd name="connsiteY131" fmla="*/ 383571 h 493109"/>
                  <a:gd name="connsiteX132" fmla="*/ 188146 w 1290665"/>
                  <a:gd name="connsiteY132" fmla="*/ 381190 h 493109"/>
                  <a:gd name="connsiteX133" fmla="*/ 171478 w 1290665"/>
                  <a:gd name="connsiteY133" fmla="*/ 374046 h 493109"/>
                  <a:gd name="connsiteX134" fmla="*/ 140521 w 1290665"/>
                  <a:gd name="connsiteY134" fmla="*/ 366902 h 493109"/>
                  <a:gd name="connsiteX135" fmla="*/ 128615 w 1290665"/>
                  <a:gd name="connsiteY135" fmla="*/ 359759 h 493109"/>
                  <a:gd name="connsiteX136" fmla="*/ 119090 w 1290665"/>
                  <a:gd name="connsiteY136" fmla="*/ 357377 h 493109"/>
                  <a:gd name="connsiteX137" fmla="*/ 107184 w 1290665"/>
                  <a:gd name="connsiteY137" fmla="*/ 350234 h 493109"/>
                  <a:gd name="connsiteX138" fmla="*/ 90515 w 1290665"/>
                  <a:gd name="connsiteY138" fmla="*/ 345471 h 493109"/>
                  <a:gd name="connsiteX139" fmla="*/ 69084 w 1290665"/>
                  <a:gd name="connsiteY139" fmla="*/ 335946 h 493109"/>
                  <a:gd name="connsiteX140" fmla="*/ 61940 w 1290665"/>
                  <a:gd name="connsiteY140" fmla="*/ 333565 h 493109"/>
                  <a:gd name="connsiteX141" fmla="*/ 40509 w 1290665"/>
                  <a:gd name="connsiteY141" fmla="*/ 319277 h 493109"/>
                  <a:gd name="connsiteX142" fmla="*/ 26221 w 1290665"/>
                  <a:gd name="connsiteY142" fmla="*/ 309752 h 493109"/>
                  <a:gd name="connsiteX143" fmla="*/ 11934 w 1290665"/>
                  <a:gd name="connsiteY143" fmla="*/ 293084 h 493109"/>
                  <a:gd name="connsiteX144" fmla="*/ 9553 w 1290665"/>
                  <a:gd name="connsiteY144" fmla="*/ 285940 h 493109"/>
                  <a:gd name="connsiteX145" fmla="*/ 28 w 1290665"/>
                  <a:gd name="connsiteY145" fmla="*/ 269271 h 493109"/>
                  <a:gd name="connsiteX146" fmla="*/ 11934 w 1290665"/>
                  <a:gd name="connsiteY146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81140 w 1290665"/>
                  <a:gd name="connsiteY39" fmla="*/ 109727 h 493109"/>
                  <a:gd name="connsiteX40" fmla="*/ 1290665 w 1290665"/>
                  <a:gd name="connsiteY40" fmla="*/ 112109 h 493109"/>
                  <a:gd name="connsiteX41" fmla="*/ 1288284 w 1290665"/>
                  <a:gd name="connsiteY41" fmla="*/ 126396 h 493109"/>
                  <a:gd name="connsiteX42" fmla="*/ 1283521 w 1290665"/>
                  <a:gd name="connsiteY42" fmla="*/ 145446 h 493109"/>
                  <a:gd name="connsiteX43" fmla="*/ 1278759 w 1290665"/>
                  <a:gd name="connsiteY43" fmla="*/ 152590 h 493109"/>
                  <a:gd name="connsiteX44" fmla="*/ 1266853 w 1290665"/>
                  <a:gd name="connsiteY44" fmla="*/ 169259 h 493109"/>
                  <a:gd name="connsiteX45" fmla="*/ 1264471 w 1290665"/>
                  <a:gd name="connsiteY45" fmla="*/ 176402 h 493109"/>
                  <a:gd name="connsiteX46" fmla="*/ 1254946 w 1290665"/>
                  <a:gd name="connsiteY46" fmla="*/ 190690 h 493109"/>
                  <a:gd name="connsiteX47" fmla="*/ 1247803 w 1290665"/>
                  <a:gd name="connsiteY47" fmla="*/ 204977 h 493109"/>
                  <a:gd name="connsiteX48" fmla="*/ 1245421 w 1290665"/>
                  <a:gd name="connsiteY48" fmla="*/ 212121 h 493109"/>
                  <a:gd name="connsiteX49" fmla="*/ 1240659 w 1290665"/>
                  <a:gd name="connsiteY49" fmla="*/ 219265 h 493109"/>
                  <a:gd name="connsiteX50" fmla="*/ 1238278 w 1290665"/>
                  <a:gd name="connsiteY50" fmla="*/ 226409 h 493109"/>
                  <a:gd name="connsiteX51" fmla="*/ 1228753 w 1290665"/>
                  <a:gd name="connsiteY51" fmla="*/ 243077 h 493109"/>
                  <a:gd name="connsiteX52" fmla="*/ 1223990 w 1290665"/>
                  <a:gd name="connsiteY52" fmla="*/ 264509 h 493109"/>
                  <a:gd name="connsiteX53" fmla="*/ 1228753 w 1290665"/>
                  <a:gd name="connsiteY53" fmla="*/ 290702 h 493109"/>
                  <a:gd name="connsiteX54" fmla="*/ 1235896 w 1290665"/>
                  <a:gd name="connsiteY54" fmla="*/ 312134 h 493109"/>
                  <a:gd name="connsiteX55" fmla="*/ 1238278 w 1290665"/>
                  <a:gd name="connsiteY55" fmla="*/ 321659 h 493109"/>
                  <a:gd name="connsiteX56" fmla="*/ 1245421 w 1290665"/>
                  <a:gd name="connsiteY56" fmla="*/ 328802 h 493109"/>
                  <a:gd name="connsiteX57" fmla="*/ 1247803 w 1290665"/>
                  <a:gd name="connsiteY57" fmla="*/ 335946 h 493109"/>
                  <a:gd name="connsiteX58" fmla="*/ 1250184 w 1290665"/>
                  <a:gd name="connsiteY58" fmla="*/ 345471 h 493109"/>
                  <a:gd name="connsiteX59" fmla="*/ 1259709 w 1290665"/>
                  <a:gd name="connsiteY59" fmla="*/ 364521 h 493109"/>
                  <a:gd name="connsiteX60" fmla="*/ 1266853 w 1290665"/>
                  <a:gd name="connsiteY60" fmla="*/ 388334 h 493109"/>
                  <a:gd name="connsiteX61" fmla="*/ 1269234 w 1290665"/>
                  <a:gd name="connsiteY61" fmla="*/ 395477 h 493109"/>
                  <a:gd name="connsiteX62" fmla="*/ 1271615 w 1290665"/>
                  <a:gd name="connsiteY62" fmla="*/ 402621 h 493109"/>
                  <a:gd name="connsiteX63" fmla="*/ 1269234 w 1290665"/>
                  <a:gd name="connsiteY63" fmla="*/ 419290 h 493109"/>
                  <a:gd name="connsiteX64" fmla="*/ 1221609 w 1290665"/>
                  <a:gd name="connsiteY64" fmla="*/ 414527 h 493109"/>
                  <a:gd name="connsiteX65" fmla="*/ 1212084 w 1290665"/>
                  <a:gd name="connsiteY65" fmla="*/ 409765 h 493109"/>
                  <a:gd name="connsiteX66" fmla="*/ 1197796 w 1290665"/>
                  <a:gd name="connsiteY66" fmla="*/ 407384 h 493109"/>
                  <a:gd name="connsiteX67" fmla="*/ 1178746 w 1290665"/>
                  <a:gd name="connsiteY67" fmla="*/ 400240 h 493109"/>
                  <a:gd name="connsiteX68" fmla="*/ 1171603 w 1290665"/>
                  <a:gd name="connsiteY68" fmla="*/ 395477 h 493109"/>
                  <a:gd name="connsiteX69" fmla="*/ 1145409 w 1290665"/>
                  <a:gd name="connsiteY69" fmla="*/ 385952 h 493109"/>
                  <a:gd name="connsiteX70" fmla="*/ 1131121 w 1290665"/>
                  <a:gd name="connsiteY70" fmla="*/ 383571 h 493109"/>
                  <a:gd name="connsiteX71" fmla="*/ 1121596 w 1290665"/>
                  <a:gd name="connsiteY71" fmla="*/ 378809 h 493109"/>
                  <a:gd name="connsiteX72" fmla="*/ 1109690 w 1290665"/>
                  <a:gd name="connsiteY72" fmla="*/ 376427 h 493109"/>
                  <a:gd name="connsiteX73" fmla="*/ 1100165 w 1290665"/>
                  <a:gd name="connsiteY73" fmla="*/ 374046 h 493109"/>
                  <a:gd name="connsiteX74" fmla="*/ 1088259 w 1290665"/>
                  <a:gd name="connsiteY74" fmla="*/ 369284 h 493109"/>
                  <a:gd name="connsiteX75" fmla="*/ 1078734 w 1290665"/>
                  <a:gd name="connsiteY75" fmla="*/ 366902 h 493109"/>
                  <a:gd name="connsiteX76" fmla="*/ 1071590 w 1290665"/>
                  <a:gd name="connsiteY76" fmla="*/ 364521 h 493109"/>
                  <a:gd name="connsiteX77" fmla="*/ 1062065 w 1290665"/>
                  <a:gd name="connsiteY77" fmla="*/ 362140 h 493109"/>
                  <a:gd name="connsiteX78" fmla="*/ 1047778 w 1290665"/>
                  <a:gd name="connsiteY78" fmla="*/ 357377 h 493109"/>
                  <a:gd name="connsiteX79" fmla="*/ 1038253 w 1290665"/>
                  <a:gd name="connsiteY79" fmla="*/ 354996 h 493109"/>
                  <a:gd name="connsiteX80" fmla="*/ 1023965 w 1290665"/>
                  <a:gd name="connsiteY80" fmla="*/ 350234 h 493109"/>
                  <a:gd name="connsiteX81" fmla="*/ 1012059 w 1290665"/>
                  <a:gd name="connsiteY81" fmla="*/ 347852 h 493109"/>
                  <a:gd name="connsiteX82" fmla="*/ 1004915 w 1290665"/>
                  <a:gd name="connsiteY82" fmla="*/ 345471 h 493109"/>
                  <a:gd name="connsiteX83" fmla="*/ 988246 w 1290665"/>
                  <a:gd name="connsiteY83" fmla="*/ 343090 h 493109"/>
                  <a:gd name="connsiteX84" fmla="*/ 964434 w 1290665"/>
                  <a:gd name="connsiteY84" fmla="*/ 338327 h 493109"/>
                  <a:gd name="connsiteX85" fmla="*/ 933478 w 1290665"/>
                  <a:gd name="connsiteY85" fmla="*/ 335946 h 493109"/>
                  <a:gd name="connsiteX86" fmla="*/ 909665 w 1290665"/>
                  <a:gd name="connsiteY86" fmla="*/ 374046 h 493109"/>
                  <a:gd name="connsiteX87" fmla="*/ 912046 w 1290665"/>
                  <a:gd name="connsiteY87" fmla="*/ 381190 h 493109"/>
                  <a:gd name="connsiteX88" fmla="*/ 909665 w 1290665"/>
                  <a:gd name="connsiteY88" fmla="*/ 416909 h 493109"/>
                  <a:gd name="connsiteX89" fmla="*/ 904903 w 1290665"/>
                  <a:gd name="connsiteY89" fmla="*/ 431196 h 493109"/>
                  <a:gd name="connsiteX90" fmla="*/ 890615 w 1290665"/>
                  <a:gd name="connsiteY90" fmla="*/ 443102 h 493109"/>
                  <a:gd name="connsiteX91" fmla="*/ 885853 w 1290665"/>
                  <a:gd name="connsiteY91" fmla="*/ 450246 h 493109"/>
                  <a:gd name="connsiteX92" fmla="*/ 878709 w 1290665"/>
                  <a:gd name="connsiteY92" fmla="*/ 455009 h 493109"/>
                  <a:gd name="connsiteX93" fmla="*/ 869184 w 1290665"/>
                  <a:gd name="connsiteY93" fmla="*/ 462152 h 493109"/>
                  <a:gd name="connsiteX94" fmla="*/ 862040 w 1290665"/>
                  <a:gd name="connsiteY94" fmla="*/ 466915 h 493109"/>
                  <a:gd name="connsiteX95" fmla="*/ 847753 w 1290665"/>
                  <a:gd name="connsiteY95" fmla="*/ 471677 h 493109"/>
                  <a:gd name="connsiteX96" fmla="*/ 838228 w 1290665"/>
                  <a:gd name="connsiteY96" fmla="*/ 476440 h 493109"/>
                  <a:gd name="connsiteX97" fmla="*/ 823940 w 1290665"/>
                  <a:gd name="connsiteY97" fmla="*/ 485965 h 493109"/>
                  <a:gd name="connsiteX98" fmla="*/ 814415 w 1290665"/>
                  <a:gd name="connsiteY98" fmla="*/ 488346 h 493109"/>
                  <a:gd name="connsiteX99" fmla="*/ 797746 w 1290665"/>
                  <a:gd name="connsiteY99" fmla="*/ 493109 h 493109"/>
                  <a:gd name="connsiteX100" fmla="*/ 771553 w 1290665"/>
                  <a:gd name="connsiteY100" fmla="*/ 490727 h 493109"/>
                  <a:gd name="connsiteX101" fmla="*/ 757265 w 1290665"/>
                  <a:gd name="connsiteY101" fmla="*/ 476440 h 493109"/>
                  <a:gd name="connsiteX102" fmla="*/ 745359 w 1290665"/>
                  <a:gd name="connsiteY102" fmla="*/ 462152 h 493109"/>
                  <a:gd name="connsiteX103" fmla="*/ 738215 w 1290665"/>
                  <a:gd name="connsiteY103" fmla="*/ 455009 h 493109"/>
                  <a:gd name="connsiteX104" fmla="*/ 731071 w 1290665"/>
                  <a:gd name="connsiteY104" fmla="*/ 440721 h 493109"/>
                  <a:gd name="connsiteX105" fmla="*/ 728690 w 1290665"/>
                  <a:gd name="connsiteY105" fmla="*/ 433577 h 493109"/>
                  <a:gd name="connsiteX106" fmla="*/ 723928 w 1290665"/>
                  <a:gd name="connsiteY106" fmla="*/ 424052 h 493109"/>
                  <a:gd name="connsiteX107" fmla="*/ 716784 w 1290665"/>
                  <a:gd name="connsiteY107" fmla="*/ 409765 h 493109"/>
                  <a:gd name="connsiteX108" fmla="*/ 714403 w 1290665"/>
                  <a:gd name="connsiteY108" fmla="*/ 381190 h 493109"/>
                  <a:gd name="connsiteX109" fmla="*/ 702496 w 1290665"/>
                  <a:gd name="connsiteY109" fmla="*/ 371665 h 493109"/>
                  <a:gd name="connsiteX110" fmla="*/ 690590 w 1290665"/>
                  <a:gd name="connsiteY110" fmla="*/ 366902 h 493109"/>
                  <a:gd name="connsiteX111" fmla="*/ 683446 w 1290665"/>
                  <a:gd name="connsiteY111" fmla="*/ 369284 h 493109"/>
                  <a:gd name="connsiteX112" fmla="*/ 681065 w 1290665"/>
                  <a:gd name="connsiteY112" fmla="*/ 378809 h 493109"/>
                  <a:gd name="connsiteX113" fmla="*/ 688209 w 1290665"/>
                  <a:gd name="connsiteY113" fmla="*/ 400240 h 493109"/>
                  <a:gd name="connsiteX114" fmla="*/ 690590 w 1290665"/>
                  <a:gd name="connsiteY114" fmla="*/ 412146 h 493109"/>
                  <a:gd name="connsiteX115" fmla="*/ 692971 w 1290665"/>
                  <a:gd name="connsiteY115" fmla="*/ 419290 h 493109"/>
                  <a:gd name="connsiteX116" fmla="*/ 690590 w 1290665"/>
                  <a:gd name="connsiteY116" fmla="*/ 452627 h 493109"/>
                  <a:gd name="connsiteX117" fmla="*/ 688209 w 1290665"/>
                  <a:gd name="connsiteY117" fmla="*/ 459771 h 493109"/>
                  <a:gd name="connsiteX118" fmla="*/ 666778 w 1290665"/>
                  <a:gd name="connsiteY118" fmla="*/ 471677 h 493109"/>
                  <a:gd name="connsiteX119" fmla="*/ 659634 w 1290665"/>
                  <a:gd name="connsiteY119" fmla="*/ 476440 h 493109"/>
                  <a:gd name="connsiteX120" fmla="*/ 619153 w 1290665"/>
                  <a:gd name="connsiteY120" fmla="*/ 474059 h 493109"/>
                  <a:gd name="connsiteX121" fmla="*/ 612009 w 1290665"/>
                  <a:gd name="connsiteY121" fmla="*/ 469296 h 493109"/>
                  <a:gd name="connsiteX122" fmla="*/ 602484 w 1290665"/>
                  <a:gd name="connsiteY122" fmla="*/ 462152 h 493109"/>
                  <a:gd name="connsiteX123" fmla="*/ 588196 w 1290665"/>
                  <a:gd name="connsiteY123" fmla="*/ 450246 h 493109"/>
                  <a:gd name="connsiteX124" fmla="*/ 571528 w 1290665"/>
                  <a:gd name="connsiteY124" fmla="*/ 428815 h 493109"/>
                  <a:gd name="connsiteX125" fmla="*/ 562003 w 1290665"/>
                  <a:gd name="connsiteY125" fmla="*/ 416909 h 493109"/>
                  <a:gd name="connsiteX126" fmla="*/ 559621 w 1290665"/>
                  <a:gd name="connsiteY126" fmla="*/ 409765 h 493109"/>
                  <a:gd name="connsiteX127" fmla="*/ 552478 w 1290665"/>
                  <a:gd name="connsiteY127" fmla="*/ 402621 h 493109"/>
                  <a:gd name="connsiteX128" fmla="*/ 550096 w 1290665"/>
                  <a:gd name="connsiteY128" fmla="*/ 395477 h 493109"/>
                  <a:gd name="connsiteX129" fmla="*/ 497709 w 1290665"/>
                  <a:gd name="connsiteY129" fmla="*/ 385952 h 493109"/>
                  <a:gd name="connsiteX130" fmla="*/ 209578 w 1290665"/>
                  <a:gd name="connsiteY130" fmla="*/ 383571 h 493109"/>
                  <a:gd name="connsiteX131" fmla="*/ 188146 w 1290665"/>
                  <a:gd name="connsiteY131" fmla="*/ 381190 h 493109"/>
                  <a:gd name="connsiteX132" fmla="*/ 171478 w 1290665"/>
                  <a:gd name="connsiteY132" fmla="*/ 374046 h 493109"/>
                  <a:gd name="connsiteX133" fmla="*/ 140521 w 1290665"/>
                  <a:gd name="connsiteY133" fmla="*/ 366902 h 493109"/>
                  <a:gd name="connsiteX134" fmla="*/ 128615 w 1290665"/>
                  <a:gd name="connsiteY134" fmla="*/ 359759 h 493109"/>
                  <a:gd name="connsiteX135" fmla="*/ 119090 w 1290665"/>
                  <a:gd name="connsiteY135" fmla="*/ 357377 h 493109"/>
                  <a:gd name="connsiteX136" fmla="*/ 107184 w 1290665"/>
                  <a:gd name="connsiteY136" fmla="*/ 350234 h 493109"/>
                  <a:gd name="connsiteX137" fmla="*/ 90515 w 1290665"/>
                  <a:gd name="connsiteY137" fmla="*/ 345471 h 493109"/>
                  <a:gd name="connsiteX138" fmla="*/ 69084 w 1290665"/>
                  <a:gd name="connsiteY138" fmla="*/ 335946 h 493109"/>
                  <a:gd name="connsiteX139" fmla="*/ 61940 w 1290665"/>
                  <a:gd name="connsiteY139" fmla="*/ 333565 h 493109"/>
                  <a:gd name="connsiteX140" fmla="*/ 40509 w 1290665"/>
                  <a:gd name="connsiteY140" fmla="*/ 319277 h 493109"/>
                  <a:gd name="connsiteX141" fmla="*/ 26221 w 1290665"/>
                  <a:gd name="connsiteY141" fmla="*/ 309752 h 493109"/>
                  <a:gd name="connsiteX142" fmla="*/ 11934 w 1290665"/>
                  <a:gd name="connsiteY142" fmla="*/ 293084 h 493109"/>
                  <a:gd name="connsiteX143" fmla="*/ 9553 w 1290665"/>
                  <a:gd name="connsiteY143" fmla="*/ 285940 h 493109"/>
                  <a:gd name="connsiteX144" fmla="*/ 28 w 1290665"/>
                  <a:gd name="connsiteY144" fmla="*/ 269271 h 493109"/>
                  <a:gd name="connsiteX145" fmla="*/ 11934 w 1290665"/>
                  <a:gd name="connsiteY145" fmla="*/ 240696 h 493109"/>
                  <a:gd name="connsiteX0" fmla="*/ 11934 w 1290665"/>
                  <a:gd name="connsiteY0" fmla="*/ 240696 h 493109"/>
                  <a:gd name="connsiteX1" fmla="*/ 11934 w 1290665"/>
                  <a:gd name="connsiteY1" fmla="*/ 240696 h 493109"/>
                  <a:gd name="connsiteX2" fmla="*/ 64321 w 1290665"/>
                  <a:gd name="connsiteY2" fmla="*/ 181165 h 493109"/>
                  <a:gd name="connsiteX3" fmla="*/ 85753 w 1290665"/>
                  <a:gd name="connsiteY3" fmla="*/ 169259 h 493109"/>
                  <a:gd name="connsiteX4" fmla="*/ 138140 w 1290665"/>
                  <a:gd name="connsiteY4" fmla="*/ 140684 h 493109"/>
                  <a:gd name="connsiteX5" fmla="*/ 188146 w 1290665"/>
                  <a:gd name="connsiteY5" fmla="*/ 114490 h 493109"/>
                  <a:gd name="connsiteX6" fmla="*/ 209578 w 1290665"/>
                  <a:gd name="connsiteY6" fmla="*/ 104965 h 493109"/>
                  <a:gd name="connsiteX7" fmla="*/ 226246 w 1290665"/>
                  <a:gd name="connsiteY7" fmla="*/ 100202 h 493109"/>
                  <a:gd name="connsiteX8" fmla="*/ 233390 w 1290665"/>
                  <a:gd name="connsiteY8" fmla="*/ 95440 h 493109"/>
                  <a:gd name="connsiteX9" fmla="*/ 245296 w 1290665"/>
                  <a:gd name="connsiteY9" fmla="*/ 93059 h 493109"/>
                  <a:gd name="connsiteX10" fmla="*/ 264346 w 1290665"/>
                  <a:gd name="connsiteY10" fmla="*/ 88296 h 493109"/>
                  <a:gd name="connsiteX11" fmla="*/ 285778 w 1290665"/>
                  <a:gd name="connsiteY11" fmla="*/ 83534 h 493109"/>
                  <a:gd name="connsiteX12" fmla="*/ 331021 w 1290665"/>
                  <a:gd name="connsiteY12" fmla="*/ 78771 h 493109"/>
                  <a:gd name="connsiteX13" fmla="*/ 345309 w 1290665"/>
                  <a:gd name="connsiteY13" fmla="*/ 76390 h 493109"/>
                  <a:gd name="connsiteX14" fmla="*/ 369121 w 1290665"/>
                  <a:gd name="connsiteY14" fmla="*/ 71627 h 493109"/>
                  <a:gd name="connsiteX15" fmla="*/ 416746 w 1290665"/>
                  <a:gd name="connsiteY15" fmla="*/ 64484 h 493109"/>
                  <a:gd name="connsiteX16" fmla="*/ 526284 w 1290665"/>
                  <a:gd name="connsiteY16" fmla="*/ 66865 h 493109"/>
                  <a:gd name="connsiteX17" fmla="*/ 563575 w 1290665"/>
                  <a:gd name="connsiteY17" fmla="*/ 61833 h 493109"/>
                  <a:gd name="connsiteX18" fmla="*/ 572266 w 1290665"/>
                  <a:gd name="connsiteY18" fmla="*/ 41187 h 493109"/>
                  <a:gd name="connsiteX19" fmla="*/ 588958 w 1290665"/>
                  <a:gd name="connsiteY19" fmla="*/ 23438 h 493109"/>
                  <a:gd name="connsiteX20" fmla="*/ 621510 w 1290665"/>
                  <a:gd name="connsiteY20" fmla="*/ 18454 h 493109"/>
                  <a:gd name="connsiteX21" fmla="*/ 665476 w 1290665"/>
                  <a:gd name="connsiteY21" fmla="*/ 1246 h 493109"/>
                  <a:gd name="connsiteX22" fmla="*/ 716784 w 1290665"/>
                  <a:gd name="connsiteY22" fmla="*/ 215 h 493109"/>
                  <a:gd name="connsiteX23" fmla="*/ 751177 w 1290665"/>
                  <a:gd name="connsiteY23" fmla="*/ 18502 h 493109"/>
                  <a:gd name="connsiteX24" fmla="*/ 773886 w 1290665"/>
                  <a:gd name="connsiteY24" fmla="*/ 48895 h 493109"/>
                  <a:gd name="connsiteX25" fmla="*/ 799317 w 1290665"/>
                  <a:gd name="connsiteY25" fmla="*/ 78820 h 493109"/>
                  <a:gd name="connsiteX26" fmla="*/ 808573 w 1290665"/>
                  <a:gd name="connsiteY26" fmla="*/ 105799 h 493109"/>
                  <a:gd name="connsiteX27" fmla="*/ 819178 w 1290665"/>
                  <a:gd name="connsiteY27" fmla="*/ 133540 h 493109"/>
                  <a:gd name="connsiteX28" fmla="*/ 804890 w 1290665"/>
                  <a:gd name="connsiteY28" fmla="*/ 150209 h 493109"/>
                  <a:gd name="connsiteX29" fmla="*/ 800128 w 1290665"/>
                  <a:gd name="connsiteY29" fmla="*/ 164496 h 493109"/>
                  <a:gd name="connsiteX30" fmla="*/ 797746 w 1290665"/>
                  <a:gd name="connsiteY30" fmla="*/ 171640 h 493109"/>
                  <a:gd name="connsiteX31" fmla="*/ 821829 w 1290665"/>
                  <a:gd name="connsiteY31" fmla="*/ 175863 h 493109"/>
                  <a:gd name="connsiteX32" fmla="*/ 869184 w 1290665"/>
                  <a:gd name="connsiteY32" fmla="*/ 181165 h 493109"/>
                  <a:gd name="connsiteX33" fmla="*/ 1066779 w 1290665"/>
                  <a:gd name="connsiteY33" fmla="*/ 169505 h 493109"/>
                  <a:gd name="connsiteX34" fmla="*/ 1112882 w 1290665"/>
                  <a:gd name="connsiteY34" fmla="*/ 163416 h 493109"/>
                  <a:gd name="connsiteX35" fmla="*/ 1185866 w 1290665"/>
                  <a:gd name="connsiteY35" fmla="*/ 133786 h 493109"/>
                  <a:gd name="connsiteX36" fmla="*/ 1225023 w 1290665"/>
                  <a:gd name="connsiteY36" fmla="*/ 118172 h 493109"/>
                  <a:gd name="connsiteX37" fmla="*/ 1245421 w 1290665"/>
                  <a:gd name="connsiteY37" fmla="*/ 126396 h 493109"/>
                  <a:gd name="connsiteX38" fmla="*/ 1252565 w 1290665"/>
                  <a:gd name="connsiteY38" fmla="*/ 121634 h 493109"/>
                  <a:gd name="connsiteX39" fmla="*/ 1290665 w 1290665"/>
                  <a:gd name="connsiteY39" fmla="*/ 112109 h 493109"/>
                  <a:gd name="connsiteX40" fmla="*/ 1288284 w 1290665"/>
                  <a:gd name="connsiteY40" fmla="*/ 126396 h 493109"/>
                  <a:gd name="connsiteX41" fmla="*/ 1283521 w 1290665"/>
                  <a:gd name="connsiteY41" fmla="*/ 145446 h 493109"/>
                  <a:gd name="connsiteX42" fmla="*/ 1278759 w 1290665"/>
                  <a:gd name="connsiteY42" fmla="*/ 152590 h 493109"/>
                  <a:gd name="connsiteX43" fmla="*/ 1266853 w 1290665"/>
                  <a:gd name="connsiteY43" fmla="*/ 169259 h 493109"/>
                  <a:gd name="connsiteX44" fmla="*/ 1264471 w 1290665"/>
                  <a:gd name="connsiteY44" fmla="*/ 176402 h 493109"/>
                  <a:gd name="connsiteX45" fmla="*/ 1254946 w 1290665"/>
                  <a:gd name="connsiteY45" fmla="*/ 190690 h 493109"/>
                  <a:gd name="connsiteX46" fmla="*/ 1247803 w 1290665"/>
                  <a:gd name="connsiteY46" fmla="*/ 204977 h 493109"/>
                  <a:gd name="connsiteX47" fmla="*/ 1245421 w 1290665"/>
                  <a:gd name="connsiteY47" fmla="*/ 212121 h 493109"/>
                  <a:gd name="connsiteX48" fmla="*/ 1240659 w 1290665"/>
                  <a:gd name="connsiteY48" fmla="*/ 219265 h 493109"/>
                  <a:gd name="connsiteX49" fmla="*/ 1238278 w 1290665"/>
                  <a:gd name="connsiteY49" fmla="*/ 226409 h 493109"/>
                  <a:gd name="connsiteX50" fmla="*/ 1228753 w 1290665"/>
                  <a:gd name="connsiteY50" fmla="*/ 243077 h 493109"/>
                  <a:gd name="connsiteX51" fmla="*/ 1223990 w 1290665"/>
                  <a:gd name="connsiteY51" fmla="*/ 264509 h 493109"/>
                  <a:gd name="connsiteX52" fmla="*/ 1228753 w 1290665"/>
                  <a:gd name="connsiteY52" fmla="*/ 290702 h 493109"/>
                  <a:gd name="connsiteX53" fmla="*/ 1235896 w 1290665"/>
                  <a:gd name="connsiteY53" fmla="*/ 312134 h 493109"/>
                  <a:gd name="connsiteX54" fmla="*/ 1238278 w 1290665"/>
                  <a:gd name="connsiteY54" fmla="*/ 321659 h 493109"/>
                  <a:gd name="connsiteX55" fmla="*/ 1245421 w 1290665"/>
                  <a:gd name="connsiteY55" fmla="*/ 328802 h 493109"/>
                  <a:gd name="connsiteX56" fmla="*/ 1247803 w 1290665"/>
                  <a:gd name="connsiteY56" fmla="*/ 335946 h 493109"/>
                  <a:gd name="connsiteX57" fmla="*/ 1250184 w 1290665"/>
                  <a:gd name="connsiteY57" fmla="*/ 345471 h 493109"/>
                  <a:gd name="connsiteX58" fmla="*/ 1259709 w 1290665"/>
                  <a:gd name="connsiteY58" fmla="*/ 364521 h 493109"/>
                  <a:gd name="connsiteX59" fmla="*/ 1266853 w 1290665"/>
                  <a:gd name="connsiteY59" fmla="*/ 388334 h 493109"/>
                  <a:gd name="connsiteX60" fmla="*/ 1269234 w 1290665"/>
                  <a:gd name="connsiteY60" fmla="*/ 395477 h 493109"/>
                  <a:gd name="connsiteX61" fmla="*/ 1271615 w 1290665"/>
                  <a:gd name="connsiteY61" fmla="*/ 402621 h 493109"/>
                  <a:gd name="connsiteX62" fmla="*/ 1269234 w 1290665"/>
                  <a:gd name="connsiteY62" fmla="*/ 419290 h 493109"/>
                  <a:gd name="connsiteX63" fmla="*/ 1221609 w 1290665"/>
                  <a:gd name="connsiteY63" fmla="*/ 414527 h 493109"/>
                  <a:gd name="connsiteX64" fmla="*/ 1212084 w 1290665"/>
                  <a:gd name="connsiteY64" fmla="*/ 409765 h 493109"/>
                  <a:gd name="connsiteX65" fmla="*/ 1197796 w 1290665"/>
                  <a:gd name="connsiteY65" fmla="*/ 407384 h 493109"/>
                  <a:gd name="connsiteX66" fmla="*/ 1178746 w 1290665"/>
                  <a:gd name="connsiteY66" fmla="*/ 400240 h 493109"/>
                  <a:gd name="connsiteX67" fmla="*/ 1171603 w 1290665"/>
                  <a:gd name="connsiteY67" fmla="*/ 395477 h 493109"/>
                  <a:gd name="connsiteX68" fmla="*/ 1145409 w 1290665"/>
                  <a:gd name="connsiteY68" fmla="*/ 385952 h 493109"/>
                  <a:gd name="connsiteX69" fmla="*/ 1131121 w 1290665"/>
                  <a:gd name="connsiteY69" fmla="*/ 383571 h 493109"/>
                  <a:gd name="connsiteX70" fmla="*/ 1121596 w 1290665"/>
                  <a:gd name="connsiteY70" fmla="*/ 378809 h 493109"/>
                  <a:gd name="connsiteX71" fmla="*/ 1109690 w 1290665"/>
                  <a:gd name="connsiteY71" fmla="*/ 376427 h 493109"/>
                  <a:gd name="connsiteX72" fmla="*/ 1100165 w 1290665"/>
                  <a:gd name="connsiteY72" fmla="*/ 374046 h 493109"/>
                  <a:gd name="connsiteX73" fmla="*/ 1088259 w 1290665"/>
                  <a:gd name="connsiteY73" fmla="*/ 369284 h 493109"/>
                  <a:gd name="connsiteX74" fmla="*/ 1078734 w 1290665"/>
                  <a:gd name="connsiteY74" fmla="*/ 366902 h 493109"/>
                  <a:gd name="connsiteX75" fmla="*/ 1071590 w 1290665"/>
                  <a:gd name="connsiteY75" fmla="*/ 364521 h 493109"/>
                  <a:gd name="connsiteX76" fmla="*/ 1062065 w 1290665"/>
                  <a:gd name="connsiteY76" fmla="*/ 362140 h 493109"/>
                  <a:gd name="connsiteX77" fmla="*/ 1047778 w 1290665"/>
                  <a:gd name="connsiteY77" fmla="*/ 357377 h 493109"/>
                  <a:gd name="connsiteX78" fmla="*/ 1038253 w 1290665"/>
                  <a:gd name="connsiteY78" fmla="*/ 354996 h 493109"/>
                  <a:gd name="connsiteX79" fmla="*/ 1023965 w 1290665"/>
                  <a:gd name="connsiteY79" fmla="*/ 350234 h 493109"/>
                  <a:gd name="connsiteX80" fmla="*/ 1012059 w 1290665"/>
                  <a:gd name="connsiteY80" fmla="*/ 347852 h 493109"/>
                  <a:gd name="connsiteX81" fmla="*/ 1004915 w 1290665"/>
                  <a:gd name="connsiteY81" fmla="*/ 345471 h 493109"/>
                  <a:gd name="connsiteX82" fmla="*/ 988246 w 1290665"/>
                  <a:gd name="connsiteY82" fmla="*/ 343090 h 493109"/>
                  <a:gd name="connsiteX83" fmla="*/ 964434 w 1290665"/>
                  <a:gd name="connsiteY83" fmla="*/ 338327 h 493109"/>
                  <a:gd name="connsiteX84" fmla="*/ 933478 w 1290665"/>
                  <a:gd name="connsiteY84" fmla="*/ 335946 h 493109"/>
                  <a:gd name="connsiteX85" fmla="*/ 909665 w 1290665"/>
                  <a:gd name="connsiteY85" fmla="*/ 374046 h 493109"/>
                  <a:gd name="connsiteX86" fmla="*/ 912046 w 1290665"/>
                  <a:gd name="connsiteY86" fmla="*/ 381190 h 493109"/>
                  <a:gd name="connsiteX87" fmla="*/ 909665 w 1290665"/>
                  <a:gd name="connsiteY87" fmla="*/ 416909 h 493109"/>
                  <a:gd name="connsiteX88" fmla="*/ 904903 w 1290665"/>
                  <a:gd name="connsiteY88" fmla="*/ 431196 h 493109"/>
                  <a:gd name="connsiteX89" fmla="*/ 890615 w 1290665"/>
                  <a:gd name="connsiteY89" fmla="*/ 443102 h 493109"/>
                  <a:gd name="connsiteX90" fmla="*/ 885853 w 1290665"/>
                  <a:gd name="connsiteY90" fmla="*/ 450246 h 493109"/>
                  <a:gd name="connsiteX91" fmla="*/ 878709 w 1290665"/>
                  <a:gd name="connsiteY91" fmla="*/ 455009 h 493109"/>
                  <a:gd name="connsiteX92" fmla="*/ 869184 w 1290665"/>
                  <a:gd name="connsiteY92" fmla="*/ 462152 h 493109"/>
                  <a:gd name="connsiteX93" fmla="*/ 862040 w 1290665"/>
                  <a:gd name="connsiteY93" fmla="*/ 466915 h 493109"/>
                  <a:gd name="connsiteX94" fmla="*/ 847753 w 1290665"/>
                  <a:gd name="connsiteY94" fmla="*/ 471677 h 493109"/>
                  <a:gd name="connsiteX95" fmla="*/ 838228 w 1290665"/>
                  <a:gd name="connsiteY95" fmla="*/ 476440 h 493109"/>
                  <a:gd name="connsiteX96" fmla="*/ 823940 w 1290665"/>
                  <a:gd name="connsiteY96" fmla="*/ 485965 h 493109"/>
                  <a:gd name="connsiteX97" fmla="*/ 814415 w 1290665"/>
                  <a:gd name="connsiteY97" fmla="*/ 488346 h 493109"/>
                  <a:gd name="connsiteX98" fmla="*/ 797746 w 1290665"/>
                  <a:gd name="connsiteY98" fmla="*/ 493109 h 493109"/>
                  <a:gd name="connsiteX99" fmla="*/ 771553 w 1290665"/>
                  <a:gd name="connsiteY99" fmla="*/ 490727 h 493109"/>
                  <a:gd name="connsiteX100" fmla="*/ 757265 w 1290665"/>
                  <a:gd name="connsiteY100" fmla="*/ 476440 h 493109"/>
                  <a:gd name="connsiteX101" fmla="*/ 745359 w 1290665"/>
                  <a:gd name="connsiteY101" fmla="*/ 462152 h 493109"/>
                  <a:gd name="connsiteX102" fmla="*/ 738215 w 1290665"/>
                  <a:gd name="connsiteY102" fmla="*/ 455009 h 493109"/>
                  <a:gd name="connsiteX103" fmla="*/ 731071 w 1290665"/>
                  <a:gd name="connsiteY103" fmla="*/ 440721 h 493109"/>
                  <a:gd name="connsiteX104" fmla="*/ 728690 w 1290665"/>
                  <a:gd name="connsiteY104" fmla="*/ 433577 h 493109"/>
                  <a:gd name="connsiteX105" fmla="*/ 723928 w 1290665"/>
                  <a:gd name="connsiteY105" fmla="*/ 424052 h 493109"/>
                  <a:gd name="connsiteX106" fmla="*/ 716784 w 1290665"/>
                  <a:gd name="connsiteY106" fmla="*/ 409765 h 493109"/>
                  <a:gd name="connsiteX107" fmla="*/ 714403 w 1290665"/>
                  <a:gd name="connsiteY107" fmla="*/ 381190 h 493109"/>
                  <a:gd name="connsiteX108" fmla="*/ 702496 w 1290665"/>
                  <a:gd name="connsiteY108" fmla="*/ 371665 h 493109"/>
                  <a:gd name="connsiteX109" fmla="*/ 690590 w 1290665"/>
                  <a:gd name="connsiteY109" fmla="*/ 366902 h 493109"/>
                  <a:gd name="connsiteX110" fmla="*/ 683446 w 1290665"/>
                  <a:gd name="connsiteY110" fmla="*/ 369284 h 493109"/>
                  <a:gd name="connsiteX111" fmla="*/ 681065 w 1290665"/>
                  <a:gd name="connsiteY111" fmla="*/ 378809 h 493109"/>
                  <a:gd name="connsiteX112" fmla="*/ 688209 w 1290665"/>
                  <a:gd name="connsiteY112" fmla="*/ 400240 h 493109"/>
                  <a:gd name="connsiteX113" fmla="*/ 690590 w 1290665"/>
                  <a:gd name="connsiteY113" fmla="*/ 412146 h 493109"/>
                  <a:gd name="connsiteX114" fmla="*/ 692971 w 1290665"/>
                  <a:gd name="connsiteY114" fmla="*/ 419290 h 493109"/>
                  <a:gd name="connsiteX115" fmla="*/ 690590 w 1290665"/>
                  <a:gd name="connsiteY115" fmla="*/ 452627 h 493109"/>
                  <a:gd name="connsiteX116" fmla="*/ 688209 w 1290665"/>
                  <a:gd name="connsiteY116" fmla="*/ 459771 h 493109"/>
                  <a:gd name="connsiteX117" fmla="*/ 666778 w 1290665"/>
                  <a:gd name="connsiteY117" fmla="*/ 471677 h 493109"/>
                  <a:gd name="connsiteX118" fmla="*/ 659634 w 1290665"/>
                  <a:gd name="connsiteY118" fmla="*/ 476440 h 493109"/>
                  <a:gd name="connsiteX119" fmla="*/ 619153 w 1290665"/>
                  <a:gd name="connsiteY119" fmla="*/ 474059 h 493109"/>
                  <a:gd name="connsiteX120" fmla="*/ 612009 w 1290665"/>
                  <a:gd name="connsiteY120" fmla="*/ 469296 h 493109"/>
                  <a:gd name="connsiteX121" fmla="*/ 602484 w 1290665"/>
                  <a:gd name="connsiteY121" fmla="*/ 462152 h 493109"/>
                  <a:gd name="connsiteX122" fmla="*/ 588196 w 1290665"/>
                  <a:gd name="connsiteY122" fmla="*/ 450246 h 493109"/>
                  <a:gd name="connsiteX123" fmla="*/ 571528 w 1290665"/>
                  <a:gd name="connsiteY123" fmla="*/ 428815 h 493109"/>
                  <a:gd name="connsiteX124" fmla="*/ 562003 w 1290665"/>
                  <a:gd name="connsiteY124" fmla="*/ 416909 h 493109"/>
                  <a:gd name="connsiteX125" fmla="*/ 559621 w 1290665"/>
                  <a:gd name="connsiteY125" fmla="*/ 409765 h 493109"/>
                  <a:gd name="connsiteX126" fmla="*/ 552478 w 1290665"/>
                  <a:gd name="connsiteY126" fmla="*/ 402621 h 493109"/>
                  <a:gd name="connsiteX127" fmla="*/ 550096 w 1290665"/>
                  <a:gd name="connsiteY127" fmla="*/ 395477 h 493109"/>
                  <a:gd name="connsiteX128" fmla="*/ 497709 w 1290665"/>
                  <a:gd name="connsiteY128" fmla="*/ 385952 h 493109"/>
                  <a:gd name="connsiteX129" fmla="*/ 209578 w 1290665"/>
                  <a:gd name="connsiteY129" fmla="*/ 383571 h 493109"/>
                  <a:gd name="connsiteX130" fmla="*/ 188146 w 1290665"/>
                  <a:gd name="connsiteY130" fmla="*/ 381190 h 493109"/>
                  <a:gd name="connsiteX131" fmla="*/ 171478 w 1290665"/>
                  <a:gd name="connsiteY131" fmla="*/ 374046 h 493109"/>
                  <a:gd name="connsiteX132" fmla="*/ 140521 w 1290665"/>
                  <a:gd name="connsiteY132" fmla="*/ 366902 h 493109"/>
                  <a:gd name="connsiteX133" fmla="*/ 128615 w 1290665"/>
                  <a:gd name="connsiteY133" fmla="*/ 359759 h 493109"/>
                  <a:gd name="connsiteX134" fmla="*/ 119090 w 1290665"/>
                  <a:gd name="connsiteY134" fmla="*/ 357377 h 493109"/>
                  <a:gd name="connsiteX135" fmla="*/ 107184 w 1290665"/>
                  <a:gd name="connsiteY135" fmla="*/ 350234 h 493109"/>
                  <a:gd name="connsiteX136" fmla="*/ 90515 w 1290665"/>
                  <a:gd name="connsiteY136" fmla="*/ 345471 h 493109"/>
                  <a:gd name="connsiteX137" fmla="*/ 69084 w 1290665"/>
                  <a:gd name="connsiteY137" fmla="*/ 335946 h 493109"/>
                  <a:gd name="connsiteX138" fmla="*/ 61940 w 1290665"/>
                  <a:gd name="connsiteY138" fmla="*/ 333565 h 493109"/>
                  <a:gd name="connsiteX139" fmla="*/ 40509 w 1290665"/>
                  <a:gd name="connsiteY139" fmla="*/ 319277 h 493109"/>
                  <a:gd name="connsiteX140" fmla="*/ 26221 w 1290665"/>
                  <a:gd name="connsiteY140" fmla="*/ 309752 h 493109"/>
                  <a:gd name="connsiteX141" fmla="*/ 11934 w 1290665"/>
                  <a:gd name="connsiteY141" fmla="*/ 293084 h 493109"/>
                  <a:gd name="connsiteX142" fmla="*/ 9553 w 1290665"/>
                  <a:gd name="connsiteY142" fmla="*/ 285940 h 493109"/>
                  <a:gd name="connsiteX143" fmla="*/ 28 w 1290665"/>
                  <a:gd name="connsiteY143" fmla="*/ 269271 h 493109"/>
                  <a:gd name="connsiteX144" fmla="*/ 11934 w 1290665"/>
                  <a:gd name="connsiteY144" fmla="*/ 240696 h 493109"/>
                  <a:gd name="connsiteX0" fmla="*/ 11934 w 1290048"/>
                  <a:gd name="connsiteY0" fmla="*/ 240696 h 493109"/>
                  <a:gd name="connsiteX1" fmla="*/ 11934 w 1290048"/>
                  <a:gd name="connsiteY1" fmla="*/ 240696 h 493109"/>
                  <a:gd name="connsiteX2" fmla="*/ 64321 w 1290048"/>
                  <a:gd name="connsiteY2" fmla="*/ 181165 h 493109"/>
                  <a:gd name="connsiteX3" fmla="*/ 85753 w 1290048"/>
                  <a:gd name="connsiteY3" fmla="*/ 169259 h 493109"/>
                  <a:gd name="connsiteX4" fmla="*/ 138140 w 1290048"/>
                  <a:gd name="connsiteY4" fmla="*/ 140684 h 493109"/>
                  <a:gd name="connsiteX5" fmla="*/ 188146 w 1290048"/>
                  <a:gd name="connsiteY5" fmla="*/ 114490 h 493109"/>
                  <a:gd name="connsiteX6" fmla="*/ 209578 w 1290048"/>
                  <a:gd name="connsiteY6" fmla="*/ 104965 h 493109"/>
                  <a:gd name="connsiteX7" fmla="*/ 226246 w 1290048"/>
                  <a:gd name="connsiteY7" fmla="*/ 100202 h 493109"/>
                  <a:gd name="connsiteX8" fmla="*/ 233390 w 1290048"/>
                  <a:gd name="connsiteY8" fmla="*/ 95440 h 493109"/>
                  <a:gd name="connsiteX9" fmla="*/ 245296 w 1290048"/>
                  <a:gd name="connsiteY9" fmla="*/ 93059 h 493109"/>
                  <a:gd name="connsiteX10" fmla="*/ 264346 w 1290048"/>
                  <a:gd name="connsiteY10" fmla="*/ 88296 h 493109"/>
                  <a:gd name="connsiteX11" fmla="*/ 285778 w 1290048"/>
                  <a:gd name="connsiteY11" fmla="*/ 83534 h 493109"/>
                  <a:gd name="connsiteX12" fmla="*/ 331021 w 1290048"/>
                  <a:gd name="connsiteY12" fmla="*/ 78771 h 493109"/>
                  <a:gd name="connsiteX13" fmla="*/ 345309 w 1290048"/>
                  <a:gd name="connsiteY13" fmla="*/ 76390 h 493109"/>
                  <a:gd name="connsiteX14" fmla="*/ 369121 w 1290048"/>
                  <a:gd name="connsiteY14" fmla="*/ 71627 h 493109"/>
                  <a:gd name="connsiteX15" fmla="*/ 416746 w 1290048"/>
                  <a:gd name="connsiteY15" fmla="*/ 64484 h 493109"/>
                  <a:gd name="connsiteX16" fmla="*/ 526284 w 1290048"/>
                  <a:gd name="connsiteY16" fmla="*/ 66865 h 493109"/>
                  <a:gd name="connsiteX17" fmla="*/ 563575 w 1290048"/>
                  <a:gd name="connsiteY17" fmla="*/ 61833 h 493109"/>
                  <a:gd name="connsiteX18" fmla="*/ 572266 w 1290048"/>
                  <a:gd name="connsiteY18" fmla="*/ 41187 h 493109"/>
                  <a:gd name="connsiteX19" fmla="*/ 588958 w 1290048"/>
                  <a:gd name="connsiteY19" fmla="*/ 23438 h 493109"/>
                  <a:gd name="connsiteX20" fmla="*/ 621510 w 1290048"/>
                  <a:gd name="connsiteY20" fmla="*/ 18454 h 493109"/>
                  <a:gd name="connsiteX21" fmla="*/ 665476 w 1290048"/>
                  <a:gd name="connsiteY21" fmla="*/ 1246 h 493109"/>
                  <a:gd name="connsiteX22" fmla="*/ 716784 w 1290048"/>
                  <a:gd name="connsiteY22" fmla="*/ 215 h 493109"/>
                  <a:gd name="connsiteX23" fmla="*/ 751177 w 1290048"/>
                  <a:gd name="connsiteY23" fmla="*/ 18502 h 493109"/>
                  <a:gd name="connsiteX24" fmla="*/ 773886 w 1290048"/>
                  <a:gd name="connsiteY24" fmla="*/ 48895 h 493109"/>
                  <a:gd name="connsiteX25" fmla="*/ 799317 w 1290048"/>
                  <a:gd name="connsiteY25" fmla="*/ 78820 h 493109"/>
                  <a:gd name="connsiteX26" fmla="*/ 808573 w 1290048"/>
                  <a:gd name="connsiteY26" fmla="*/ 105799 h 493109"/>
                  <a:gd name="connsiteX27" fmla="*/ 819178 w 1290048"/>
                  <a:gd name="connsiteY27" fmla="*/ 133540 h 493109"/>
                  <a:gd name="connsiteX28" fmla="*/ 804890 w 1290048"/>
                  <a:gd name="connsiteY28" fmla="*/ 150209 h 493109"/>
                  <a:gd name="connsiteX29" fmla="*/ 800128 w 1290048"/>
                  <a:gd name="connsiteY29" fmla="*/ 164496 h 493109"/>
                  <a:gd name="connsiteX30" fmla="*/ 797746 w 1290048"/>
                  <a:gd name="connsiteY30" fmla="*/ 171640 h 493109"/>
                  <a:gd name="connsiteX31" fmla="*/ 821829 w 1290048"/>
                  <a:gd name="connsiteY31" fmla="*/ 175863 h 493109"/>
                  <a:gd name="connsiteX32" fmla="*/ 869184 w 1290048"/>
                  <a:gd name="connsiteY32" fmla="*/ 181165 h 493109"/>
                  <a:gd name="connsiteX33" fmla="*/ 1066779 w 1290048"/>
                  <a:gd name="connsiteY33" fmla="*/ 169505 h 493109"/>
                  <a:gd name="connsiteX34" fmla="*/ 1112882 w 1290048"/>
                  <a:gd name="connsiteY34" fmla="*/ 163416 h 493109"/>
                  <a:gd name="connsiteX35" fmla="*/ 1185866 w 1290048"/>
                  <a:gd name="connsiteY35" fmla="*/ 133786 h 493109"/>
                  <a:gd name="connsiteX36" fmla="*/ 1225023 w 1290048"/>
                  <a:gd name="connsiteY36" fmla="*/ 118172 h 493109"/>
                  <a:gd name="connsiteX37" fmla="*/ 1245421 w 1290048"/>
                  <a:gd name="connsiteY37" fmla="*/ 126396 h 493109"/>
                  <a:gd name="connsiteX38" fmla="*/ 1252565 w 1290048"/>
                  <a:gd name="connsiteY38" fmla="*/ 121634 h 493109"/>
                  <a:gd name="connsiteX39" fmla="*/ 1288284 w 1290048"/>
                  <a:gd name="connsiteY39" fmla="*/ 126396 h 493109"/>
                  <a:gd name="connsiteX40" fmla="*/ 1283521 w 1290048"/>
                  <a:gd name="connsiteY40" fmla="*/ 145446 h 493109"/>
                  <a:gd name="connsiteX41" fmla="*/ 1278759 w 1290048"/>
                  <a:gd name="connsiteY41" fmla="*/ 152590 h 493109"/>
                  <a:gd name="connsiteX42" fmla="*/ 1266853 w 1290048"/>
                  <a:gd name="connsiteY42" fmla="*/ 169259 h 493109"/>
                  <a:gd name="connsiteX43" fmla="*/ 1264471 w 1290048"/>
                  <a:gd name="connsiteY43" fmla="*/ 176402 h 493109"/>
                  <a:gd name="connsiteX44" fmla="*/ 1254946 w 1290048"/>
                  <a:gd name="connsiteY44" fmla="*/ 190690 h 493109"/>
                  <a:gd name="connsiteX45" fmla="*/ 1247803 w 1290048"/>
                  <a:gd name="connsiteY45" fmla="*/ 204977 h 493109"/>
                  <a:gd name="connsiteX46" fmla="*/ 1245421 w 1290048"/>
                  <a:gd name="connsiteY46" fmla="*/ 212121 h 493109"/>
                  <a:gd name="connsiteX47" fmla="*/ 1240659 w 1290048"/>
                  <a:gd name="connsiteY47" fmla="*/ 219265 h 493109"/>
                  <a:gd name="connsiteX48" fmla="*/ 1238278 w 1290048"/>
                  <a:gd name="connsiteY48" fmla="*/ 226409 h 493109"/>
                  <a:gd name="connsiteX49" fmla="*/ 1228753 w 1290048"/>
                  <a:gd name="connsiteY49" fmla="*/ 243077 h 493109"/>
                  <a:gd name="connsiteX50" fmla="*/ 1223990 w 1290048"/>
                  <a:gd name="connsiteY50" fmla="*/ 264509 h 493109"/>
                  <a:gd name="connsiteX51" fmla="*/ 1228753 w 1290048"/>
                  <a:gd name="connsiteY51" fmla="*/ 290702 h 493109"/>
                  <a:gd name="connsiteX52" fmla="*/ 1235896 w 1290048"/>
                  <a:gd name="connsiteY52" fmla="*/ 312134 h 493109"/>
                  <a:gd name="connsiteX53" fmla="*/ 1238278 w 1290048"/>
                  <a:gd name="connsiteY53" fmla="*/ 321659 h 493109"/>
                  <a:gd name="connsiteX54" fmla="*/ 1245421 w 1290048"/>
                  <a:gd name="connsiteY54" fmla="*/ 328802 h 493109"/>
                  <a:gd name="connsiteX55" fmla="*/ 1247803 w 1290048"/>
                  <a:gd name="connsiteY55" fmla="*/ 335946 h 493109"/>
                  <a:gd name="connsiteX56" fmla="*/ 1250184 w 1290048"/>
                  <a:gd name="connsiteY56" fmla="*/ 345471 h 493109"/>
                  <a:gd name="connsiteX57" fmla="*/ 1259709 w 1290048"/>
                  <a:gd name="connsiteY57" fmla="*/ 364521 h 493109"/>
                  <a:gd name="connsiteX58" fmla="*/ 1266853 w 1290048"/>
                  <a:gd name="connsiteY58" fmla="*/ 388334 h 493109"/>
                  <a:gd name="connsiteX59" fmla="*/ 1269234 w 1290048"/>
                  <a:gd name="connsiteY59" fmla="*/ 395477 h 493109"/>
                  <a:gd name="connsiteX60" fmla="*/ 1271615 w 1290048"/>
                  <a:gd name="connsiteY60" fmla="*/ 402621 h 493109"/>
                  <a:gd name="connsiteX61" fmla="*/ 1269234 w 1290048"/>
                  <a:gd name="connsiteY61" fmla="*/ 419290 h 493109"/>
                  <a:gd name="connsiteX62" fmla="*/ 1221609 w 1290048"/>
                  <a:gd name="connsiteY62" fmla="*/ 414527 h 493109"/>
                  <a:gd name="connsiteX63" fmla="*/ 1212084 w 1290048"/>
                  <a:gd name="connsiteY63" fmla="*/ 409765 h 493109"/>
                  <a:gd name="connsiteX64" fmla="*/ 1197796 w 1290048"/>
                  <a:gd name="connsiteY64" fmla="*/ 407384 h 493109"/>
                  <a:gd name="connsiteX65" fmla="*/ 1178746 w 1290048"/>
                  <a:gd name="connsiteY65" fmla="*/ 400240 h 493109"/>
                  <a:gd name="connsiteX66" fmla="*/ 1171603 w 1290048"/>
                  <a:gd name="connsiteY66" fmla="*/ 395477 h 493109"/>
                  <a:gd name="connsiteX67" fmla="*/ 1145409 w 1290048"/>
                  <a:gd name="connsiteY67" fmla="*/ 385952 h 493109"/>
                  <a:gd name="connsiteX68" fmla="*/ 1131121 w 1290048"/>
                  <a:gd name="connsiteY68" fmla="*/ 383571 h 493109"/>
                  <a:gd name="connsiteX69" fmla="*/ 1121596 w 1290048"/>
                  <a:gd name="connsiteY69" fmla="*/ 378809 h 493109"/>
                  <a:gd name="connsiteX70" fmla="*/ 1109690 w 1290048"/>
                  <a:gd name="connsiteY70" fmla="*/ 376427 h 493109"/>
                  <a:gd name="connsiteX71" fmla="*/ 1100165 w 1290048"/>
                  <a:gd name="connsiteY71" fmla="*/ 374046 h 493109"/>
                  <a:gd name="connsiteX72" fmla="*/ 1088259 w 1290048"/>
                  <a:gd name="connsiteY72" fmla="*/ 369284 h 493109"/>
                  <a:gd name="connsiteX73" fmla="*/ 1078734 w 1290048"/>
                  <a:gd name="connsiteY73" fmla="*/ 366902 h 493109"/>
                  <a:gd name="connsiteX74" fmla="*/ 1071590 w 1290048"/>
                  <a:gd name="connsiteY74" fmla="*/ 364521 h 493109"/>
                  <a:gd name="connsiteX75" fmla="*/ 1062065 w 1290048"/>
                  <a:gd name="connsiteY75" fmla="*/ 362140 h 493109"/>
                  <a:gd name="connsiteX76" fmla="*/ 1047778 w 1290048"/>
                  <a:gd name="connsiteY76" fmla="*/ 357377 h 493109"/>
                  <a:gd name="connsiteX77" fmla="*/ 1038253 w 1290048"/>
                  <a:gd name="connsiteY77" fmla="*/ 354996 h 493109"/>
                  <a:gd name="connsiteX78" fmla="*/ 1023965 w 1290048"/>
                  <a:gd name="connsiteY78" fmla="*/ 350234 h 493109"/>
                  <a:gd name="connsiteX79" fmla="*/ 1012059 w 1290048"/>
                  <a:gd name="connsiteY79" fmla="*/ 347852 h 493109"/>
                  <a:gd name="connsiteX80" fmla="*/ 1004915 w 1290048"/>
                  <a:gd name="connsiteY80" fmla="*/ 345471 h 493109"/>
                  <a:gd name="connsiteX81" fmla="*/ 988246 w 1290048"/>
                  <a:gd name="connsiteY81" fmla="*/ 343090 h 493109"/>
                  <a:gd name="connsiteX82" fmla="*/ 964434 w 1290048"/>
                  <a:gd name="connsiteY82" fmla="*/ 338327 h 493109"/>
                  <a:gd name="connsiteX83" fmla="*/ 933478 w 1290048"/>
                  <a:gd name="connsiteY83" fmla="*/ 335946 h 493109"/>
                  <a:gd name="connsiteX84" fmla="*/ 909665 w 1290048"/>
                  <a:gd name="connsiteY84" fmla="*/ 374046 h 493109"/>
                  <a:gd name="connsiteX85" fmla="*/ 912046 w 1290048"/>
                  <a:gd name="connsiteY85" fmla="*/ 381190 h 493109"/>
                  <a:gd name="connsiteX86" fmla="*/ 909665 w 1290048"/>
                  <a:gd name="connsiteY86" fmla="*/ 416909 h 493109"/>
                  <a:gd name="connsiteX87" fmla="*/ 904903 w 1290048"/>
                  <a:gd name="connsiteY87" fmla="*/ 431196 h 493109"/>
                  <a:gd name="connsiteX88" fmla="*/ 890615 w 1290048"/>
                  <a:gd name="connsiteY88" fmla="*/ 443102 h 493109"/>
                  <a:gd name="connsiteX89" fmla="*/ 885853 w 1290048"/>
                  <a:gd name="connsiteY89" fmla="*/ 450246 h 493109"/>
                  <a:gd name="connsiteX90" fmla="*/ 878709 w 1290048"/>
                  <a:gd name="connsiteY90" fmla="*/ 455009 h 493109"/>
                  <a:gd name="connsiteX91" fmla="*/ 869184 w 1290048"/>
                  <a:gd name="connsiteY91" fmla="*/ 462152 h 493109"/>
                  <a:gd name="connsiteX92" fmla="*/ 862040 w 1290048"/>
                  <a:gd name="connsiteY92" fmla="*/ 466915 h 493109"/>
                  <a:gd name="connsiteX93" fmla="*/ 847753 w 1290048"/>
                  <a:gd name="connsiteY93" fmla="*/ 471677 h 493109"/>
                  <a:gd name="connsiteX94" fmla="*/ 838228 w 1290048"/>
                  <a:gd name="connsiteY94" fmla="*/ 476440 h 493109"/>
                  <a:gd name="connsiteX95" fmla="*/ 823940 w 1290048"/>
                  <a:gd name="connsiteY95" fmla="*/ 485965 h 493109"/>
                  <a:gd name="connsiteX96" fmla="*/ 814415 w 1290048"/>
                  <a:gd name="connsiteY96" fmla="*/ 488346 h 493109"/>
                  <a:gd name="connsiteX97" fmla="*/ 797746 w 1290048"/>
                  <a:gd name="connsiteY97" fmla="*/ 493109 h 493109"/>
                  <a:gd name="connsiteX98" fmla="*/ 771553 w 1290048"/>
                  <a:gd name="connsiteY98" fmla="*/ 490727 h 493109"/>
                  <a:gd name="connsiteX99" fmla="*/ 757265 w 1290048"/>
                  <a:gd name="connsiteY99" fmla="*/ 476440 h 493109"/>
                  <a:gd name="connsiteX100" fmla="*/ 745359 w 1290048"/>
                  <a:gd name="connsiteY100" fmla="*/ 462152 h 493109"/>
                  <a:gd name="connsiteX101" fmla="*/ 738215 w 1290048"/>
                  <a:gd name="connsiteY101" fmla="*/ 455009 h 493109"/>
                  <a:gd name="connsiteX102" fmla="*/ 731071 w 1290048"/>
                  <a:gd name="connsiteY102" fmla="*/ 440721 h 493109"/>
                  <a:gd name="connsiteX103" fmla="*/ 728690 w 1290048"/>
                  <a:gd name="connsiteY103" fmla="*/ 433577 h 493109"/>
                  <a:gd name="connsiteX104" fmla="*/ 723928 w 1290048"/>
                  <a:gd name="connsiteY104" fmla="*/ 424052 h 493109"/>
                  <a:gd name="connsiteX105" fmla="*/ 716784 w 1290048"/>
                  <a:gd name="connsiteY105" fmla="*/ 409765 h 493109"/>
                  <a:gd name="connsiteX106" fmla="*/ 714403 w 1290048"/>
                  <a:gd name="connsiteY106" fmla="*/ 381190 h 493109"/>
                  <a:gd name="connsiteX107" fmla="*/ 702496 w 1290048"/>
                  <a:gd name="connsiteY107" fmla="*/ 371665 h 493109"/>
                  <a:gd name="connsiteX108" fmla="*/ 690590 w 1290048"/>
                  <a:gd name="connsiteY108" fmla="*/ 366902 h 493109"/>
                  <a:gd name="connsiteX109" fmla="*/ 683446 w 1290048"/>
                  <a:gd name="connsiteY109" fmla="*/ 369284 h 493109"/>
                  <a:gd name="connsiteX110" fmla="*/ 681065 w 1290048"/>
                  <a:gd name="connsiteY110" fmla="*/ 378809 h 493109"/>
                  <a:gd name="connsiteX111" fmla="*/ 688209 w 1290048"/>
                  <a:gd name="connsiteY111" fmla="*/ 400240 h 493109"/>
                  <a:gd name="connsiteX112" fmla="*/ 690590 w 1290048"/>
                  <a:gd name="connsiteY112" fmla="*/ 412146 h 493109"/>
                  <a:gd name="connsiteX113" fmla="*/ 692971 w 1290048"/>
                  <a:gd name="connsiteY113" fmla="*/ 419290 h 493109"/>
                  <a:gd name="connsiteX114" fmla="*/ 690590 w 1290048"/>
                  <a:gd name="connsiteY114" fmla="*/ 452627 h 493109"/>
                  <a:gd name="connsiteX115" fmla="*/ 688209 w 1290048"/>
                  <a:gd name="connsiteY115" fmla="*/ 459771 h 493109"/>
                  <a:gd name="connsiteX116" fmla="*/ 666778 w 1290048"/>
                  <a:gd name="connsiteY116" fmla="*/ 471677 h 493109"/>
                  <a:gd name="connsiteX117" fmla="*/ 659634 w 1290048"/>
                  <a:gd name="connsiteY117" fmla="*/ 476440 h 493109"/>
                  <a:gd name="connsiteX118" fmla="*/ 619153 w 1290048"/>
                  <a:gd name="connsiteY118" fmla="*/ 474059 h 493109"/>
                  <a:gd name="connsiteX119" fmla="*/ 612009 w 1290048"/>
                  <a:gd name="connsiteY119" fmla="*/ 469296 h 493109"/>
                  <a:gd name="connsiteX120" fmla="*/ 602484 w 1290048"/>
                  <a:gd name="connsiteY120" fmla="*/ 462152 h 493109"/>
                  <a:gd name="connsiteX121" fmla="*/ 588196 w 1290048"/>
                  <a:gd name="connsiteY121" fmla="*/ 450246 h 493109"/>
                  <a:gd name="connsiteX122" fmla="*/ 571528 w 1290048"/>
                  <a:gd name="connsiteY122" fmla="*/ 428815 h 493109"/>
                  <a:gd name="connsiteX123" fmla="*/ 562003 w 1290048"/>
                  <a:gd name="connsiteY123" fmla="*/ 416909 h 493109"/>
                  <a:gd name="connsiteX124" fmla="*/ 559621 w 1290048"/>
                  <a:gd name="connsiteY124" fmla="*/ 409765 h 493109"/>
                  <a:gd name="connsiteX125" fmla="*/ 552478 w 1290048"/>
                  <a:gd name="connsiteY125" fmla="*/ 402621 h 493109"/>
                  <a:gd name="connsiteX126" fmla="*/ 550096 w 1290048"/>
                  <a:gd name="connsiteY126" fmla="*/ 395477 h 493109"/>
                  <a:gd name="connsiteX127" fmla="*/ 497709 w 1290048"/>
                  <a:gd name="connsiteY127" fmla="*/ 385952 h 493109"/>
                  <a:gd name="connsiteX128" fmla="*/ 209578 w 1290048"/>
                  <a:gd name="connsiteY128" fmla="*/ 383571 h 493109"/>
                  <a:gd name="connsiteX129" fmla="*/ 188146 w 1290048"/>
                  <a:gd name="connsiteY129" fmla="*/ 381190 h 493109"/>
                  <a:gd name="connsiteX130" fmla="*/ 171478 w 1290048"/>
                  <a:gd name="connsiteY130" fmla="*/ 374046 h 493109"/>
                  <a:gd name="connsiteX131" fmla="*/ 140521 w 1290048"/>
                  <a:gd name="connsiteY131" fmla="*/ 366902 h 493109"/>
                  <a:gd name="connsiteX132" fmla="*/ 128615 w 1290048"/>
                  <a:gd name="connsiteY132" fmla="*/ 359759 h 493109"/>
                  <a:gd name="connsiteX133" fmla="*/ 119090 w 1290048"/>
                  <a:gd name="connsiteY133" fmla="*/ 357377 h 493109"/>
                  <a:gd name="connsiteX134" fmla="*/ 107184 w 1290048"/>
                  <a:gd name="connsiteY134" fmla="*/ 350234 h 493109"/>
                  <a:gd name="connsiteX135" fmla="*/ 90515 w 1290048"/>
                  <a:gd name="connsiteY135" fmla="*/ 345471 h 493109"/>
                  <a:gd name="connsiteX136" fmla="*/ 69084 w 1290048"/>
                  <a:gd name="connsiteY136" fmla="*/ 335946 h 493109"/>
                  <a:gd name="connsiteX137" fmla="*/ 61940 w 1290048"/>
                  <a:gd name="connsiteY137" fmla="*/ 333565 h 493109"/>
                  <a:gd name="connsiteX138" fmla="*/ 40509 w 1290048"/>
                  <a:gd name="connsiteY138" fmla="*/ 319277 h 493109"/>
                  <a:gd name="connsiteX139" fmla="*/ 26221 w 1290048"/>
                  <a:gd name="connsiteY139" fmla="*/ 309752 h 493109"/>
                  <a:gd name="connsiteX140" fmla="*/ 11934 w 1290048"/>
                  <a:gd name="connsiteY140" fmla="*/ 293084 h 493109"/>
                  <a:gd name="connsiteX141" fmla="*/ 9553 w 1290048"/>
                  <a:gd name="connsiteY141" fmla="*/ 285940 h 493109"/>
                  <a:gd name="connsiteX142" fmla="*/ 28 w 1290048"/>
                  <a:gd name="connsiteY142" fmla="*/ 269271 h 493109"/>
                  <a:gd name="connsiteX143" fmla="*/ 11934 w 1290048"/>
                  <a:gd name="connsiteY143" fmla="*/ 240696 h 493109"/>
                  <a:gd name="connsiteX0" fmla="*/ 11934 w 1284845"/>
                  <a:gd name="connsiteY0" fmla="*/ 240696 h 493109"/>
                  <a:gd name="connsiteX1" fmla="*/ 11934 w 1284845"/>
                  <a:gd name="connsiteY1" fmla="*/ 240696 h 493109"/>
                  <a:gd name="connsiteX2" fmla="*/ 64321 w 1284845"/>
                  <a:gd name="connsiteY2" fmla="*/ 181165 h 493109"/>
                  <a:gd name="connsiteX3" fmla="*/ 85753 w 1284845"/>
                  <a:gd name="connsiteY3" fmla="*/ 169259 h 493109"/>
                  <a:gd name="connsiteX4" fmla="*/ 138140 w 1284845"/>
                  <a:gd name="connsiteY4" fmla="*/ 140684 h 493109"/>
                  <a:gd name="connsiteX5" fmla="*/ 188146 w 1284845"/>
                  <a:gd name="connsiteY5" fmla="*/ 114490 h 493109"/>
                  <a:gd name="connsiteX6" fmla="*/ 209578 w 1284845"/>
                  <a:gd name="connsiteY6" fmla="*/ 104965 h 493109"/>
                  <a:gd name="connsiteX7" fmla="*/ 226246 w 1284845"/>
                  <a:gd name="connsiteY7" fmla="*/ 100202 h 493109"/>
                  <a:gd name="connsiteX8" fmla="*/ 233390 w 1284845"/>
                  <a:gd name="connsiteY8" fmla="*/ 95440 h 493109"/>
                  <a:gd name="connsiteX9" fmla="*/ 245296 w 1284845"/>
                  <a:gd name="connsiteY9" fmla="*/ 93059 h 493109"/>
                  <a:gd name="connsiteX10" fmla="*/ 264346 w 1284845"/>
                  <a:gd name="connsiteY10" fmla="*/ 88296 h 493109"/>
                  <a:gd name="connsiteX11" fmla="*/ 285778 w 1284845"/>
                  <a:gd name="connsiteY11" fmla="*/ 83534 h 493109"/>
                  <a:gd name="connsiteX12" fmla="*/ 331021 w 1284845"/>
                  <a:gd name="connsiteY12" fmla="*/ 78771 h 493109"/>
                  <a:gd name="connsiteX13" fmla="*/ 345309 w 1284845"/>
                  <a:gd name="connsiteY13" fmla="*/ 76390 h 493109"/>
                  <a:gd name="connsiteX14" fmla="*/ 369121 w 1284845"/>
                  <a:gd name="connsiteY14" fmla="*/ 71627 h 493109"/>
                  <a:gd name="connsiteX15" fmla="*/ 416746 w 1284845"/>
                  <a:gd name="connsiteY15" fmla="*/ 64484 h 493109"/>
                  <a:gd name="connsiteX16" fmla="*/ 526284 w 1284845"/>
                  <a:gd name="connsiteY16" fmla="*/ 66865 h 493109"/>
                  <a:gd name="connsiteX17" fmla="*/ 563575 w 1284845"/>
                  <a:gd name="connsiteY17" fmla="*/ 61833 h 493109"/>
                  <a:gd name="connsiteX18" fmla="*/ 572266 w 1284845"/>
                  <a:gd name="connsiteY18" fmla="*/ 41187 h 493109"/>
                  <a:gd name="connsiteX19" fmla="*/ 588958 w 1284845"/>
                  <a:gd name="connsiteY19" fmla="*/ 23438 h 493109"/>
                  <a:gd name="connsiteX20" fmla="*/ 621510 w 1284845"/>
                  <a:gd name="connsiteY20" fmla="*/ 18454 h 493109"/>
                  <a:gd name="connsiteX21" fmla="*/ 665476 w 1284845"/>
                  <a:gd name="connsiteY21" fmla="*/ 1246 h 493109"/>
                  <a:gd name="connsiteX22" fmla="*/ 716784 w 1284845"/>
                  <a:gd name="connsiteY22" fmla="*/ 215 h 493109"/>
                  <a:gd name="connsiteX23" fmla="*/ 751177 w 1284845"/>
                  <a:gd name="connsiteY23" fmla="*/ 18502 h 493109"/>
                  <a:gd name="connsiteX24" fmla="*/ 773886 w 1284845"/>
                  <a:gd name="connsiteY24" fmla="*/ 48895 h 493109"/>
                  <a:gd name="connsiteX25" fmla="*/ 799317 w 1284845"/>
                  <a:gd name="connsiteY25" fmla="*/ 78820 h 493109"/>
                  <a:gd name="connsiteX26" fmla="*/ 808573 w 1284845"/>
                  <a:gd name="connsiteY26" fmla="*/ 105799 h 493109"/>
                  <a:gd name="connsiteX27" fmla="*/ 819178 w 1284845"/>
                  <a:gd name="connsiteY27" fmla="*/ 133540 h 493109"/>
                  <a:gd name="connsiteX28" fmla="*/ 804890 w 1284845"/>
                  <a:gd name="connsiteY28" fmla="*/ 150209 h 493109"/>
                  <a:gd name="connsiteX29" fmla="*/ 800128 w 1284845"/>
                  <a:gd name="connsiteY29" fmla="*/ 164496 h 493109"/>
                  <a:gd name="connsiteX30" fmla="*/ 797746 w 1284845"/>
                  <a:gd name="connsiteY30" fmla="*/ 171640 h 493109"/>
                  <a:gd name="connsiteX31" fmla="*/ 821829 w 1284845"/>
                  <a:gd name="connsiteY31" fmla="*/ 175863 h 493109"/>
                  <a:gd name="connsiteX32" fmla="*/ 869184 w 1284845"/>
                  <a:gd name="connsiteY32" fmla="*/ 181165 h 493109"/>
                  <a:gd name="connsiteX33" fmla="*/ 1066779 w 1284845"/>
                  <a:gd name="connsiteY33" fmla="*/ 169505 h 493109"/>
                  <a:gd name="connsiteX34" fmla="*/ 1112882 w 1284845"/>
                  <a:gd name="connsiteY34" fmla="*/ 163416 h 493109"/>
                  <a:gd name="connsiteX35" fmla="*/ 1185866 w 1284845"/>
                  <a:gd name="connsiteY35" fmla="*/ 133786 h 493109"/>
                  <a:gd name="connsiteX36" fmla="*/ 1225023 w 1284845"/>
                  <a:gd name="connsiteY36" fmla="*/ 118172 h 493109"/>
                  <a:gd name="connsiteX37" fmla="*/ 1245421 w 1284845"/>
                  <a:gd name="connsiteY37" fmla="*/ 126396 h 493109"/>
                  <a:gd name="connsiteX38" fmla="*/ 1252565 w 1284845"/>
                  <a:gd name="connsiteY38" fmla="*/ 121634 h 493109"/>
                  <a:gd name="connsiteX39" fmla="*/ 1283521 w 1284845"/>
                  <a:gd name="connsiteY39" fmla="*/ 145446 h 493109"/>
                  <a:gd name="connsiteX40" fmla="*/ 1278759 w 1284845"/>
                  <a:gd name="connsiteY40" fmla="*/ 152590 h 493109"/>
                  <a:gd name="connsiteX41" fmla="*/ 1266853 w 1284845"/>
                  <a:gd name="connsiteY41" fmla="*/ 169259 h 493109"/>
                  <a:gd name="connsiteX42" fmla="*/ 1264471 w 1284845"/>
                  <a:gd name="connsiteY42" fmla="*/ 176402 h 493109"/>
                  <a:gd name="connsiteX43" fmla="*/ 1254946 w 1284845"/>
                  <a:gd name="connsiteY43" fmla="*/ 190690 h 493109"/>
                  <a:gd name="connsiteX44" fmla="*/ 1247803 w 1284845"/>
                  <a:gd name="connsiteY44" fmla="*/ 204977 h 493109"/>
                  <a:gd name="connsiteX45" fmla="*/ 1245421 w 1284845"/>
                  <a:gd name="connsiteY45" fmla="*/ 212121 h 493109"/>
                  <a:gd name="connsiteX46" fmla="*/ 1240659 w 1284845"/>
                  <a:gd name="connsiteY46" fmla="*/ 219265 h 493109"/>
                  <a:gd name="connsiteX47" fmla="*/ 1238278 w 1284845"/>
                  <a:gd name="connsiteY47" fmla="*/ 226409 h 493109"/>
                  <a:gd name="connsiteX48" fmla="*/ 1228753 w 1284845"/>
                  <a:gd name="connsiteY48" fmla="*/ 243077 h 493109"/>
                  <a:gd name="connsiteX49" fmla="*/ 1223990 w 1284845"/>
                  <a:gd name="connsiteY49" fmla="*/ 264509 h 493109"/>
                  <a:gd name="connsiteX50" fmla="*/ 1228753 w 1284845"/>
                  <a:gd name="connsiteY50" fmla="*/ 290702 h 493109"/>
                  <a:gd name="connsiteX51" fmla="*/ 1235896 w 1284845"/>
                  <a:gd name="connsiteY51" fmla="*/ 312134 h 493109"/>
                  <a:gd name="connsiteX52" fmla="*/ 1238278 w 1284845"/>
                  <a:gd name="connsiteY52" fmla="*/ 321659 h 493109"/>
                  <a:gd name="connsiteX53" fmla="*/ 1245421 w 1284845"/>
                  <a:gd name="connsiteY53" fmla="*/ 328802 h 493109"/>
                  <a:gd name="connsiteX54" fmla="*/ 1247803 w 1284845"/>
                  <a:gd name="connsiteY54" fmla="*/ 335946 h 493109"/>
                  <a:gd name="connsiteX55" fmla="*/ 1250184 w 1284845"/>
                  <a:gd name="connsiteY55" fmla="*/ 345471 h 493109"/>
                  <a:gd name="connsiteX56" fmla="*/ 1259709 w 1284845"/>
                  <a:gd name="connsiteY56" fmla="*/ 364521 h 493109"/>
                  <a:gd name="connsiteX57" fmla="*/ 1266853 w 1284845"/>
                  <a:gd name="connsiteY57" fmla="*/ 388334 h 493109"/>
                  <a:gd name="connsiteX58" fmla="*/ 1269234 w 1284845"/>
                  <a:gd name="connsiteY58" fmla="*/ 395477 h 493109"/>
                  <a:gd name="connsiteX59" fmla="*/ 1271615 w 1284845"/>
                  <a:gd name="connsiteY59" fmla="*/ 402621 h 493109"/>
                  <a:gd name="connsiteX60" fmla="*/ 1269234 w 1284845"/>
                  <a:gd name="connsiteY60" fmla="*/ 419290 h 493109"/>
                  <a:gd name="connsiteX61" fmla="*/ 1221609 w 1284845"/>
                  <a:gd name="connsiteY61" fmla="*/ 414527 h 493109"/>
                  <a:gd name="connsiteX62" fmla="*/ 1212084 w 1284845"/>
                  <a:gd name="connsiteY62" fmla="*/ 409765 h 493109"/>
                  <a:gd name="connsiteX63" fmla="*/ 1197796 w 1284845"/>
                  <a:gd name="connsiteY63" fmla="*/ 407384 h 493109"/>
                  <a:gd name="connsiteX64" fmla="*/ 1178746 w 1284845"/>
                  <a:gd name="connsiteY64" fmla="*/ 400240 h 493109"/>
                  <a:gd name="connsiteX65" fmla="*/ 1171603 w 1284845"/>
                  <a:gd name="connsiteY65" fmla="*/ 395477 h 493109"/>
                  <a:gd name="connsiteX66" fmla="*/ 1145409 w 1284845"/>
                  <a:gd name="connsiteY66" fmla="*/ 385952 h 493109"/>
                  <a:gd name="connsiteX67" fmla="*/ 1131121 w 1284845"/>
                  <a:gd name="connsiteY67" fmla="*/ 383571 h 493109"/>
                  <a:gd name="connsiteX68" fmla="*/ 1121596 w 1284845"/>
                  <a:gd name="connsiteY68" fmla="*/ 378809 h 493109"/>
                  <a:gd name="connsiteX69" fmla="*/ 1109690 w 1284845"/>
                  <a:gd name="connsiteY69" fmla="*/ 376427 h 493109"/>
                  <a:gd name="connsiteX70" fmla="*/ 1100165 w 1284845"/>
                  <a:gd name="connsiteY70" fmla="*/ 374046 h 493109"/>
                  <a:gd name="connsiteX71" fmla="*/ 1088259 w 1284845"/>
                  <a:gd name="connsiteY71" fmla="*/ 369284 h 493109"/>
                  <a:gd name="connsiteX72" fmla="*/ 1078734 w 1284845"/>
                  <a:gd name="connsiteY72" fmla="*/ 366902 h 493109"/>
                  <a:gd name="connsiteX73" fmla="*/ 1071590 w 1284845"/>
                  <a:gd name="connsiteY73" fmla="*/ 364521 h 493109"/>
                  <a:gd name="connsiteX74" fmla="*/ 1062065 w 1284845"/>
                  <a:gd name="connsiteY74" fmla="*/ 362140 h 493109"/>
                  <a:gd name="connsiteX75" fmla="*/ 1047778 w 1284845"/>
                  <a:gd name="connsiteY75" fmla="*/ 357377 h 493109"/>
                  <a:gd name="connsiteX76" fmla="*/ 1038253 w 1284845"/>
                  <a:gd name="connsiteY76" fmla="*/ 354996 h 493109"/>
                  <a:gd name="connsiteX77" fmla="*/ 1023965 w 1284845"/>
                  <a:gd name="connsiteY77" fmla="*/ 350234 h 493109"/>
                  <a:gd name="connsiteX78" fmla="*/ 1012059 w 1284845"/>
                  <a:gd name="connsiteY78" fmla="*/ 347852 h 493109"/>
                  <a:gd name="connsiteX79" fmla="*/ 1004915 w 1284845"/>
                  <a:gd name="connsiteY79" fmla="*/ 345471 h 493109"/>
                  <a:gd name="connsiteX80" fmla="*/ 988246 w 1284845"/>
                  <a:gd name="connsiteY80" fmla="*/ 343090 h 493109"/>
                  <a:gd name="connsiteX81" fmla="*/ 964434 w 1284845"/>
                  <a:gd name="connsiteY81" fmla="*/ 338327 h 493109"/>
                  <a:gd name="connsiteX82" fmla="*/ 933478 w 1284845"/>
                  <a:gd name="connsiteY82" fmla="*/ 335946 h 493109"/>
                  <a:gd name="connsiteX83" fmla="*/ 909665 w 1284845"/>
                  <a:gd name="connsiteY83" fmla="*/ 374046 h 493109"/>
                  <a:gd name="connsiteX84" fmla="*/ 912046 w 1284845"/>
                  <a:gd name="connsiteY84" fmla="*/ 381190 h 493109"/>
                  <a:gd name="connsiteX85" fmla="*/ 909665 w 1284845"/>
                  <a:gd name="connsiteY85" fmla="*/ 416909 h 493109"/>
                  <a:gd name="connsiteX86" fmla="*/ 904903 w 1284845"/>
                  <a:gd name="connsiteY86" fmla="*/ 431196 h 493109"/>
                  <a:gd name="connsiteX87" fmla="*/ 890615 w 1284845"/>
                  <a:gd name="connsiteY87" fmla="*/ 443102 h 493109"/>
                  <a:gd name="connsiteX88" fmla="*/ 885853 w 1284845"/>
                  <a:gd name="connsiteY88" fmla="*/ 450246 h 493109"/>
                  <a:gd name="connsiteX89" fmla="*/ 878709 w 1284845"/>
                  <a:gd name="connsiteY89" fmla="*/ 455009 h 493109"/>
                  <a:gd name="connsiteX90" fmla="*/ 869184 w 1284845"/>
                  <a:gd name="connsiteY90" fmla="*/ 462152 h 493109"/>
                  <a:gd name="connsiteX91" fmla="*/ 862040 w 1284845"/>
                  <a:gd name="connsiteY91" fmla="*/ 466915 h 493109"/>
                  <a:gd name="connsiteX92" fmla="*/ 847753 w 1284845"/>
                  <a:gd name="connsiteY92" fmla="*/ 471677 h 493109"/>
                  <a:gd name="connsiteX93" fmla="*/ 838228 w 1284845"/>
                  <a:gd name="connsiteY93" fmla="*/ 476440 h 493109"/>
                  <a:gd name="connsiteX94" fmla="*/ 823940 w 1284845"/>
                  <a:gd name="connsiteY94" fmla="*/ 485965 h 493109"/>
                  <a:gd name="connsiteX95" fmla="*/ 814415 w 1284845"/>
                  <a:gd name="connsiteY95" fmla="*/ 488346 h 493109"/>
                  <a:gd name="connsiteX96" fmla="*/ 797746 w 1284845"/>
                  <a:gd name="connsiteY96" fmla="*/ 493109 h 493109"/>
                  <a:gd name="connsiteX97" fmla="*/ 771553 w 1284845"/>
                  <a:gd name="connsiteY97" fmla="*/ 490727 h 493109"/>
                  <a:gd name="connsiteX98" fmla="*/ 757265 w 1284845"/>
                  <a:gd name="connsiteY98" fmla="*/ 476440 h 493109"/>
                  <a:gd name="connsiteX99" fmla="*/ 745359 w 1284845"/>
                  <a:gd name="connsiteY99" fmla="*/ 462152 h 493109"/>
                  <a:gd name="connsiteX100" fmla="*/ 738215 w 1284845"/>
                  <a:gd name="connsiteY100" fmla="*/ 455009 h 493109"/>
                  <a:gd name="connsiteX101" fmla="*/ 731071 w 1284845"/>
                  <a:gd name="connsiteY101" fmla="*/ 440721 h 493109"/>
                  <a:gd name="connsiteX102" fmla="*/ 728690 w 1284845"/>
                  <a:gd name="connsiteY102" fmla="*/ 433577 h 493109"/>
                  <a:gd name="connsiteX103" fmla="*/ 723928 w 1284845"/>
                  <a:gd name="connsiteY103" fmla="*/ 424052 h 493109"/>
                  <a:gd name="connsiteX104" fmla="*/ 716784 w 1284845"/>
                  <a:gd name="connsiteY104" fmla="*/ 409765 h 493109"/>
                  <a:gd name="connsiteX105" fmla="*/ 714403 w 1284845"/>
                  <a:gd name="connsiteY105" fmla="*/ 381190 h 493109"/>
                  <a:gd name="connsiteX106" fmla="*/ 702496 w 1284845"/>
                  <a:gd name="connsiteY106" fmla="*/ 371665 h 493109"/>
                  <a:gd name="connsiteX107" fmla="*/ 690590 w 1284845"/>
                  <a:gd name="connsiteY107" fmla="*/ 366902 h 493109"/>
                  <a:gd name="connsiteX108" fmla="*/ 683446 w 1284845"/>
                  <a:gd name="connsiteY108" fmla="*/ 369284 h 493109"/>
                  <a:gd name="connsiteX109" fmla="*/ 681065 w 1284845"/>
                  <a:gd name="connsiteY109" fmla="*/ 378809 h 493109"/>
                  <a:gd name="connsiteX110" fmla="*/ 688209 w 1284845"/>
                  <a:gd name="connsiteY110" fmla="*/ 400240 h 493109"/>
                  <a:gd name="connsiteX111" fmla="*/ 690590 w 1284845"/>
                  <a:gd name="connsiteY111" fmla="*/ 412146 h 493109"/>
                  <a:gd name="connsiteX112" fmla="*/ 692971 w 1284845"/>
                  <a:gd name="connsiteY112" fmla="*/ 419290 h 493109"/>
                  <a:gd name="connsiteX113" fmla="*/ 690590 w 1284845"/>
                  <a:gd name="connsiteY113" fmla="*/ 452627 h 493109"/>
                  <a:gd name="connsiteX114" fmla="*/ 688209 w 1284845"/>
                  <a:gd name="connsiteY114" fmla="*/ 459771 h 493109"/>
                  <a:gd name="connsiteX115" fmla="*/ 666778 w 1284845"/>
                  <a:gd name="connsiteY115" fmla="*/ 471677 h 493109"/>
                  <a:gd name="connsiteX116" fmla="*/ 659634 w 1284845"/>
                  <a:gd name="connsiteY116" fmla="*/ 476440 h 493109"/>
                  <a:gd name="connsiteX117" fmla="*/ 619153 w 1284845"/>
                  <a:gd name="connsiteY117" fmla="*/ 474059 h 493109"/>
                  <a:gd name="connsiteX118" fmla="*/ 612009 w 1284845"/>
                  <a:gd name="connsiteY118" fmla="*/ 469296 h 493109"/>
                  <a:gd name="connsiteX119" fmla="*/ 602484 w 1284845"/>
                  <a:gd name="connsiteY119" fmla="*/ 462152 h 493109"/>
                  <a:gd name="connsiteX120" fmla="*/ 588196 w 1284845"/>
                  <a:gd name="connsiteY120" fmla="*/ 450246 h 493109"/>
                  <a:gd name="connsiteX121" fmla="*/ 571528 w 1284845"/>
                  <a:gd name="connsiteY121" fmla="*/ 428815 h 493109"/>
                  <a:gd name="connsiteX122" fmla="*/ 562003 w 1284845"/>
                  <a:gd name="connsiteY122" fmla="*/ 416909 h 493109"/>
                  <a:gd name="connsiteX123" fmla="*/ 559621 w 1284845"/>
                  <a:gd name="connsiteY123" fmla="*/ 409765 h 493109"/>
                  <a:gd name="connsiteX124" fmla="*/ 552478 w 1284845"/>
                  <a:gd name="connsiteY124" fmla="*/ 402621 h 493109"/>
                  <a:gd name="connsiteX125" fmla="*/ 550096 w 1284845"/>
                  <a:gd name="connsiteY125" fmla="*/ 395477 h 493109"/>
                  <a:gd name="connsiteX126" fmla="*/ 497709 w 1284845"/>
                  <a:gd name="connsiteY126" fmla="*/ 385952 h 493109"/>
                  <a:gd name="connsiteX127" fmla="*/ 209578 w 1284845"/>
                  <a:gd name="connsiteY127" fmla="*/ 383571 h 493109"/>
                  <a:gd name="connsiteX128" fmla="*/ 188146 w 1284845"/>
                  <a:gd name="connsiteY128" fmla="*/ 381190 h 493109"/>
                  <a:gd name="connsiteX129" fmla="*/ 171478 w 1284845"/>
                  <a:gd name="connsiteY129" fmla="*/ 374046 h 493109"/>
                  <a:gd name="connsiteX130" fmla="*/ 140521 w 1284845"/>
                  <a:gd name="connsiteY130" fmla="*/ 366902 h 493109"/>
                  <a:gd name="connsiteX131" fmla="*/ 128615 w 1284845"/>
                  <a:gd name="connsiteY131" fmla="*/ 359759 h 493109"/>
                  <a:gd name="connsiteX132" fmla="*/ 119090 w 1284845"/>
                  <a:gd name="connsiteY132" fmla="*/ 357377 h 493109"/>
                  <a:gd name="connsiteX133" fmla="*/ 107184 w 1284845"/>
                  <a:gd name="connsiteY133" fmla="*/ 350234 h 493109"/>
                  <a:gd name="connsiteX134" fmla="*/ 90515 w 1284845"/>
                  <a:gd name="connsiteY134" fmla="*/ 345471 h 493109"/>
                  <a:gd name="connsiteX135" fmla="*/ 69084 w 1284845"/>
                  <a:gd name="connsiteY135" fmla="*/ 335946 h 493109"/>
                  <a:gd name="connsiteX136" fmla="*/ 61940 w 1284845"/>
                  <a:gd name="connsiteY136" fmla="*/ 333565 h 493109"/>
                  <a:gd name="connsiteX137" fmla="*/ 40509 w 1284845"/>
                  <a:gd name="connsiteY137" fmla="*/ 319277 h 493109"/>
                  <a:gd name="connsiteX138" fmla="*/ 26221 w 1284845"/>
                  <a:gd name="connsiteY138" fmla="*/ 309752 h 493109"/>
                  <a:gd name="connsiteX139" fmla="*/ 11934 w 1284845"/>
                  <a:gd name="connsiteY139" fmla="*/ 293084 h 493109"/>
                  <a:gd name="connsiteX140" fmla="*/ 9553 w 1284845"/>
                  <a:gd name="connsiteY140" fmla="*/ 285940 h 493109"/>
                  <a:gd name="connsiteX141" fmla="*/ 28 w 1284845"/>
                  <a:gd name="connsiteY141" fmla="*/ 269271 h 493109"/>
                  <a:gd name="connsiteX142" fmla="*/ 11934 w 1284845"/>
                  <a:gd name="connsiteY142" fmla="*/ 240696 h 493109"/>
                  <a:gd name="connsiteX0" fmla="*/ 11934 w 1279557"/>
                  <a:gd name="connsiteY0" fmla="*/ 240696 h 493109"/>
                  <a:gd name="connsiteX1" fmla="*/ 11934 w 1279557"/>
                  <a:gd name="connsiteY1" fmla="*/ 240696 h 493109"/>
                  <a:gd name="connsiteX2" fmla="*/ 64321 w 1279557"/>
                  <a:gd name="connsiteY2" fmla="*/ 181165 h 493109"/>
                  <a:gd name="connsiteX3" fmla="*/ 85753 w 1279557"/>
                  <a:gd name="connsiteY3" fmla="*/ 169259 h 493109"/>
                  <a:gd name="connsiteX4" fmla="*/ 138140 w 1279557"/>
                  <a:gd name="connsiteY4" fmla="*/ 140684 h 493109"/>
                  <a:gd name="connsiteX5" fmla="*/ 188146 w 1279557"/>
                  <a:gd name="connsiteY5" fmla="*/ 114490 h 493109"/>
                  <a:gd name="connsiteX6" fmla="*/ 209578 w 1279557"/>
                  <a:gd name="connsiteY6" fmla="*/ 104965 h 493109"/>
                  <a:gd name="connsiteX7" fmla="*/ 226246 w 1279557"/>
                  <a:gd name="connsiteY7" fmla="*/ 100202 h 493109"/>
                  <a:gd name="connsiteX8" fmla="*/ 233390 w 1279557"/>
                  <a:gd name="connsiteY8" fmla="*/ 95440 h 493109"/>
                  <a:gd name="connsiteX9" fmla="*/ 245296 w 1279557"/>
                  <a:gd name="connsiteY9" fmla="*/ 93059 h 493109"/>
                  <a:gd name="connsiteX10" fmla="*/ 264346 w 1279557"/>
                  <a:gd name="connsiteY10" fmla="*/ 88296 h 493109"/>
                  <a:gd name="connsiteX11" fmla="*/ 285778 w 1279557"/>
                  <a:gd name="connsiteY11" fmla="*/ 83534 h 493109"/>
                  <a:gd name="connsiteX12" fmla="*/ 331021 w 1279557"/>
                  <a:gd name="connsiteY12" fmla="*/ 78771 h 493109"/>
                  <a:gd name="connsiteX13" fmla="*/ 345309 w 1279557"/>
                  <a:gd name="connsiteY13" fmla="*/ 76390 h 493109"/>
                  <a:gd name="connsiteX14" fmla="*/ 369121 w 1279557"/>
                  <a:gd name="connsiteY14" fmla="*/ 71627 h 493109"/>
                  <a:gd name="connsiteX15" fmla="*/ 416746 w 1279557"/>
                  <a:gd name="connsiteY15" fmla="*/ 64484 h 493109"/>
                  <a:gd name="connsiteX16" fmla="*/ 526284 w 1279557"/>
                  <a:gd name="connsiteY16" fmla="*/ 66865 h 493109"/>
                  <a:gd name="connsiteX17" fmla="*/ 563575 w 1279557"/>
                  <a:gd name="connsiteY17" fmla="*/ 61833 h 493109"/>
                  <a:gd name="connsiteX18" fmla="*/ 572266 w 1279557"/>
                  <a:gd name="connsiteY18" fmla="*/ 41187 h 493109"/>
                  <a:gd name="connsiteX19" fmla="*/ 588958 w 1279557"/>
                  <a:gd name="connsiteY19" fmla="*/ 23438 h 493109"/>
                  <a:gd name="connsiteX20" fmla="*/ 621510 w 1279557"/>
                  <a:gd name="connsiteY20" fmla="*/ 18454 h 493109"/>
                  <a:gd name="connsiteX21" fmla="*/ 665476 w 1279557"/>
                  <a:gd name="connsiteY21" fmla="*/ 1246 h 493109"/>
                  <a:gd name="connsiteX22" fmla="*/ 716784 w 1279557"/>
                  <a:gd name="connsiteY22" fmla="*/ 215 h 493109"/>
                  <a:gd name="connsiteX23" fmla="*/ 751177 w 1279557"/>
                  <a:gd name="connsiteY23" fmla="*/ 18502 h 493109"/>
                  <a:gd name="connsiteX24" fmla="*/ 773886 w 1279557"/>
                  <a:gd name="connsiteY24" fmla="*/ 48895 h 493109"/>
                  <a:gd name="connsiteX25" fmla="*/ 799317 w 1279557"/>
                  <a:gd name="connsiteY25" fmla="*/ 78820 h 493109"/>
                  <a:gd name="connsiteX26" fmla="*/ 808573 w 1279557"/>
                  <a:gd name="connsiteY26" fmla="*/ 105799 h 493109"/>
                  <a:gd name="connsiteX27" fmla="*/ 819178 w 1279557"/>
                  <a:gd name="connsiteY27" fmla="*/ 133540 h 493109"/>
                  <a:gd name="connsiteX28" fmla="*/ 804890 w 1279557"/>
                  <a:gd name="connsiteY28" fmla="*/ 150209 h 493109"/>
                  <a:gd name="connsiteX29" fmla="*/ 800128 w 1279557"/>
                  <a:gd name="connsiteY29" fmla="*/ 164496 h 493109"/>
                  <a:gd name="connsiteX30" fmla="*/ 797746 w 1279557"/>
                  <a:gd name="connsiteY30" fmla="*/ 171640 h 493109"/>
                  <a:gd name="connsiteX31" fmla="*/ 821829 w 1279557"/>
                  <a:gd name="connsiteY31" fmla="*/ 175863 h 493109"/>
                  <a:gd name="connsiteX32" fmla="*/ 869184 w 1279557"/>
                  <a:gd name="connsiteY32" fmla="*/ 181165 h 493109"/>
                  <a:gd name="connsiteX33" fmla="*/ 1066779 w 1279557"/>
                  <a:gd name="connsiteY33" fmla="*/ 169505 h 493109"/>
                  <a:gd name="connsiteX34" fmla="*/ 1112882 w 1279557"/>
                  <a:gd name="connsiteY34" fmla="*/ 163416 h 493109"/>
                  <a:gd name="connsiteX35" fmla="*/ 1185866 w 1279557"/>
                  <a:gd name="connsiteY35" fmla="*/ 133786 h 493109"/>
                  <a:gd name="connsiteX36" fmla="*/ 1225023 w 1279557"/>
                  <a:gd name="connsiteY36" fmla="*/ 118172 h 493109"/>
                  <a:gd name="connsiteX37" fmla="*/ 1245421 w 1279557"/>
                  <a:gd name="connsiteY37" fmla="*/ 126396 h 493109"/>
                  <a:gd name="connsiteX38" fmla="*/ 1252565 w 1279557"/>
                  <a:gd name="connsiteY38" fmla="*/ 121634 h 493109"/>
                  <a:gd name="connsiteX39" fmla="*/ 1278759 w 1279557"/>
                  <a:gd name="connsiteY39" fmla="*/ 152590 h 493109"/>
                  <a:gd name="connsiteX40" fmla="*/ 1266853 w 1279557"/>
                  <a:gd name="connsiteY40" fmla="*/ 169259 h 493109"/>
                  <a:gd name="connsiteX41" fmla="*/ 1264471 w 1279557"/>
                  <a:gd name="connsiteY41" fmla="*/ 176402 h 493109"/>
                  <a:gd name="connsiteX42" fmla="*/ 1254946 w 1279557"/>
                  <a:gd name="connsiteY42" fmla="*/ 190690 h 493109"/>
                  <a:gd name="connsiteX43" fmla="*/ 1247803 w 1279557"/>
                  <a:gd name="connsiteY43" fmla="*/ 204977 h 493109"/>
                  <a:gd name="connsiteX44" fmla="*/ 1245421 w 1279557"/>
                  <a:gd name="connsiteY44" fmla="*/ 212121 h 493109"/>
                  <a:gd name="connsiteX45" fmla="*/ 1240659 w 1279557"/>
                  <a:gd name="connsiteY45" fmla="*/ 219265 h 493109"/>
                  <a:gd name="connsiteX46" fmla="*/ 1238278 w 1279557"/>
                  <a:gd name="connsiteY46" fmla="*/ 226409 h 493109"/>
                  <a:gd name="connsiteX47" fmla="*/ 1228753 w 1279557"/>
                  <a:gd name="connsiteY47" fmla="*/ 243077 h 493109"/>
                  <a:gd name="connsiteX48" fmla="*/ 1223990 w 1279557"/>
                  <a:gd name="connsiteY48" fmla="*/ 264509 h 493109"/>
                  <a:gd name="connsiteX49" fmla="*/ 1228753 w 1279557"/>
                  <a:gd name="connsiteY49" fmla="*/ 290702 h 493109"/>
                  <a:gd name="connsiteX50" fmla="*/ 1235896 w 1279557"/>
                  <a:gd name="connsiteY50" fmla="*/ 312134 h 493109"/>
                  <a:gd name="connsiteX51" fmla="*/ 1238278 w 1279557"/>
                  <a:gd name="connsiteY51" fmla="*/ 321659 h 493109"/>
                  <a:gd name="connsiteX52" fmla="*/ 1245421 w 1279557"/>
                  <a:gd name="connsiteY52" fmla="*/ 328802 h 493109"/>
                  <a:gd name="connsiteX53" fmla="*/ 1247803 w 1279557"/>
                  <a:gd name="connsiteY53" fmla="*/ 335946 h 493109"/>
                  <a:gd name="connsiteX54" fmla="*/ 1250184 w 1279557"/>
                  <a:gd name="connsiteY54" fmla="*/ 345471 h 493109"/>
                  <a:gd name="connsiteX55" fmla="*/ 1259709 w 1279557"/>
                  <a:gd name="connsiteY55" fmla="*/ 364521 h 493109"/>
                  <a:gd name="connsiteX56" fmla="*/ 1266853 w 1279557"/>
                  <a:gd name="connsiteY56" fmla="*/ 388334 h 493109"/>
                  <a:gd name="connsiteX57" fmla="*/ 1269234 w 1279557"/>
                  <a:gd name="connsiteY57" fmla="*/ 395477 h 493109"/>
                  <a:gd name="connsiteX58" fmla="*/ 1271615 w 1279557"/>
                  <a:gd name="connsiteY58" fmla="*/ 402621 h 493109"/>
                  <a:gd name="connsiteX59" fmla="*/ 1269234 w 1279557"/>
                  <a:gd name="connsiteY59" fmla="*/ 419290 h 493109"/>
                  <a:gd name="connsiteX60" fmla="*/ 1221609 w 1279557"/>
                  <a:gd name="connsiteY60" fmla="*/ 414527 h 493109"/>
                  <a:gd name="connsiteX61" fmla="*/ 1212084 w 1279557"/>
                  <a:gd name="connsiteY61" fmla="*/ 409765 h 493109"/>
                  <a:gd name="connsiteX62" fmla="*/ 1197796 w 1279557"/>
                  <a:gd name="connsiteY62" fmla="*/ 407384 h 493109"/>
                  <a:gd name="connsiteX63" fmla="*/ 1178746 w 1279557"/>
                  <a:gd name="connsiteY63" fmla="*/ 400240 h 493109"/>
                  <a:gd name="connsiteX64" fmla="*/ 1171603 w 1279557"/>
                  <a:gd name="connsiteY64" fmla="*/ 395477 h 493109"/>
                  <a:gd name="connsiteX65" fmla="*/ 1145409 w 1279557"/>
                  <a:gd name="connsiteY65" fmla="*/ 385952 h 493109"/>
                  <a:gd name="connsiteX66" fmla="*/ 1131121 w 1279557"/>
                  <a:gd name="connsiteY66" fmla="*/ 383571 h 493109"/>
                  <a:gd name="connsiteX67" fmla="*/ 1121596 w 1279557"/>
                  <a:gd name="connsiteY67" fmla="*/ 378809 h 493109"/>
                  <a:gd name="connsiteX68" fmla="*/ 1109690 w 1279557"/>
                  <a:gd name="connsiteY68" fmla="*/ 376427 h 493109"/>
                  <a:gd name="connsiteX69" fmla="*/ 1100165 w 1279557"/>
                  <a:gd name="connsiteY69" fmla="*/ 374046 h 493109"/>
                  <a:gd name="connsiteX70" fmla="*/ 1088259 w 1279557"/>
                  <a:gd name="connsiteY70" fmla="*/ 369284 h 493109"/>
                  <a:gd name="connsiteX71" fmla="*/ 1078734 w 1279557"/>
                  <a:gd name="connsiteY71" fmla="*/ 366902 h 493109"/>
                  <a:gd name="connsiteX72" fmla="*/ 1071590 w 1279557"/>
                  <a:gd name="connsiteY72" fmla="*/ 364521 h 493109"/>
                  <a:gd name="connsiteX73" fmla="*/ 1062065 w 1279557"/>
                  <a:gd name="connsiteY73" fmla="*/ 362140 h 493109"/>
                  <a:gd name="connsiteX74" fmla="*/ 1047778 w 1279557"/>
                  <a:gd name="connsiteY74" fmla="*/ 357377 h 493109"/>
                  <a:gd name="connsiteX75" fmla="*/ 1038253 w 1279557"/>
                  <a:gd name="connsiteY75" fmla="*/ 354996 h 493109"/>
                  <a:gd name="connsiteX76" fmla="*/ 1023965 w 1279557"/>
                  <a:gd name="connsiteY76" fmla="*/ 350234 h 493109"/>
                  <a:gd name="connsiteX77" fmla="*/ 1012059 w 1279557"/>
                  <a:gd name="connsiteY77" fmla="*/ 347852 h 493109"/>
                  <a:gd name="connsiteX78" fmla="*/ 1004915 w 1279557"/>
                  <a:gd name="connsiteY78" fmla="*/ 345471 h 493109"/>
                  <a:gd name="connsiteX79" fmla="*/ 988246 w 1279557"/>
                  <a:gd name="connsiteY79" fmla="*/ 343090 h 493109"/>
                  <a:gd name="connsiteX80" fmla="*/ 964434 w 1279557"/>
                  <a:gd name="connsiteY80" fmla="*/ 338327 h 493109"/>
                  <a:gd name="connsiteX81" fmla="*/ 933478 w 1279557"/>
                  <a:gd name="connsiteY81" fmla="*/ 335946 h 493109"/>
                  <a:gd name="connsiteX82" fmla="*/ 909665 w 1279557"/>
                  <a:gd name="connsiteY82" fmla="*/ 374046 h 493109"/>
                  <a:gd name="connsiteX83" fmla="*/ 912046 w 1279557"/>
                  <a:gd name="connsiteY83" fmla="*/ 381190 h 493109"/>
                  <a:gd name="connsiteX84" fmla="*/ 909665 w 1279557"/>
                  <a:gd name="connsiteY84" fmla="*/ 416909 h 493109"/>
                  <a:gd name="connsiteX85" fmla="*/ 904903 w 1279557"/>
                  <a:gd name="connsiteY85" fmla="*/ 431196 h 493109"/>
                  <a:gd name="connsiteX86" fmla="*/ 890615 w 1279557"/>
                  <a:gd name="connsiteY86" fmla="*/ 443102 h 493109"/>
                  <a:gd name="connsiteX87" fmla="*/ 885853 w 1279557"/>
                  <a:gd name="connsiteY87" fmla="*/ 450246 h 493109"/>
                  <a:gd name="connsiteX88" fmla="*/ 878709 w 1279557"/>
                  <a:gd name="connsiteY88" fmla="*/ 455009 h 493109"/>
                  <a:gd name="connsiteX89" fmla="*/ 869184 w 1279557"/>
                  <a:gd name="connsiteY89" fmla="*/ 462152 h 493109"/>
                  <a:gd name="connsiteX90" fmla="*/ 862040 w 1279557"/>
                  <a:gd name="connsiteY90" fmla="*/ 466915 h 493109"/>
                  <a:gd name="connsiteX91" fmla="*/ 847753 w 1279557"/>
                  <a:gd name="connsiteY91" fmla="*/ 471677 h 493109"/>
                  <a:gd name="connsiteX92" fmla="*/ 838228 w 1279557"/>
                  <a:gd name="connsiteY92" fmla="*/ 476440 h 493109"/>
                  <a:gd name="connsiteX93" fmla="*/ 823940 w 1279557"/>
                  <a:gd name="connsiteY93" fmla="*/ 485965 h 493109"/>
                  <a:gd name="connsiteX94" fmla="*/ 814415 w 1279557"/>
                  <a:gd name="connsiteY94" fmla="*/ 488346 h 493109"/>
                  <a:gd name="connsiteX95" fmla="*/ 797746 w 1279557"/>
                  <a:gd name="connsiteY95" fmla="*/ 493109 h 493109"/>
                  <a:gd name="connsiteX96" fmla="*/ 771553 w 1279557"/>
                  <a:gd name="connsiteY96" fmla="*/ 490727 h 493109"/>
                  <a:gd name="connsiteX97" fmla="*/ 757265 w 1279557"/>
                  <a:gd name="connsiteY97" fmla="*/ 476440 h 493109"/>
                  <a:gd name="connsiteX98" fmla="*/ 745359 w 1279557"/>
                  <a:gd name="connsiteY98" fmla="*/ 462152 h 493109"/>
                  <a:gd name="connsiteX99" fmla="*/ 738215 w 1279557"/>
                  <a:gd name="connsiteY99" fmla="*/ 455009 h 493109"/>
                  <a:gd name="connsiteX100" fmla="*/ 731071 w 1279557"/>
                  <a:gd name="connsiteY100" fmla="*/ 440721 h 493109"/>
                  <a:gd name="connsiteX101" fmla="*/ 728690 w 1279557"/>
                  <a:gd name="connsiteY101" fmla="*/ 433577 h 493109"/>
                  <a:gd name="connsiteX102" fmla="*/ 723928 w 1279557"/>
                  <a:gd name="connsiteY102" fmla="*/ 424052 h 493109"/>
                  <a:gd name="connsiteX103" fmla="*/ 716784 w 1279557"/>
                  <a:gd name="connsiteY103" fmla="*/ 409765 h 493109"/>
                  <a:gd name="connsiteX104" fmla="*/ 714403 w 1279557"/>
                  <a:gd name="connsiteY104" fmla="*/ 381190 h 493109"/>
                  <a:gd name="connsiteX105" fmla="*/ 702496 w 1279557"/>
                  <a:gd name="connsiteY105" fmla="*/ 371665 h 493109"/>
                  <a:gd name="connsiteX106" fmla="*/ 690590 w 1279557"/>
                  <a:gd name="connsiteY106" fmla="*/ 366902 h 493109"/>
                  <a:gd name="connsiteX107" fmla="*/ 683446 w 1279557"/>
                  <a:gd name="connsiteY107" fmla="*/ 369284 h 493109"/>
                  <a:gd name="connsiteX108" fmla="*/ 681065 w 1279557"/>
                  <a:gd name="connsiteY108" fmla="*/ 378809 h 493109"/>
                  <a:gd name="connsiteX109" fmla="*/ 688209 w 1279557"/>
                  <a:gd name="connsiteY109" fmla="*/ 400240 h 493109"/>
                  <a:gd name="connsiteX110" fmla="*/ 690590 w 1279557"/>
                  <a:gd name="connsiteY110" fmla="*/ 412146 h 493109"/>
                  <a:gd name="connsiteX111" fmla="*/ 692971 w 1279557"/>
                  <a:gd name="connsiteY111" fmla="*/ 419290 h 493109"/>
                  <a:gd name="connsiteX112" fmla="*/ 690590 w 1279557"/>
                  <a:gd name="connsiteY112" fmla="*/ 452627 h 493109"/>
                  <a:gd name="connsiteX113" fmla="*/ 688209 w 1279557"/>
                  <a:gd name="connsiteY113" fmla="*/ 459771 h 493109"/>
                  <a:gd name="connsiteX114" fmla="*/ 666778 w 1279557"/>
                  <a:gd name="connsiteY114" fmla="*/ 471677 h 493109"/>
                  <a:gd name="connsiteX115" fmla="*/ 659634 w 1279557"/>
                  <a:gd name="connsiteY115" fmla="*/ 476440 h 493109"/>
                  <a:gd name="connsiteX116" fmla="*/ 619153 w 1279557"/>
                  <a:gd name="connsiteY116" fmla="*/ 474059 h 493109"/>
                  <a:gd name="connsiteX117" fmla="*/ 612009 w 1279557"/>
                  <a:gd name="connsiteY117" fmla="*/ 469296 h 493109"/>
                  <a:gd name="connsiteX118" fmla="*/ 602484 w 1279557"/>
                  <a:gd name="connsiteY118" fmla="*/ 462152 h 493109"/>
                  <a:gd name="connsiteX119" fmla="*/ 588196 w 1279557"/>
                  <a:gd name="connsiteY119" fmla="*/ 450246 h 493109"/>
                  <a:gd name="connsiteX120" fmla="*/ 571528 w 1279557"/>
                  <a:gd name="connsiteY120" fmla="*/ 428815 h 493109"/>
                  <a:gd name="connsiteX121" fmla="*/ 562003 w 1279557"/>
                  <a:gd name="connsiteY121" fmla="*/ 416909 h 493109"/>
                  <a:gd name="connsiteX122" fmla="*/ 559621 w 1279557"/>
                  <a:gd name="connsiteY122" fmla="*/ 409765 h 493109"/>
                  <a:gd name="connsiteX123" fmla="*/ 552478 w 1279557"/>
                  <a:gd name="connsiteY123" fmla="*/ 402621 h 493109"/>
                  <a:gd name="connsiteX124" fmla="*/ 550096 w 1279557"/>
                  <a:gd name="connsiteY124" fmla="*/ 395477 h 493109"/>
                  <a:gd name="connsiteX125" fmla="*/ 497709 w 1279557"/>
                  <a:gd name="connsiteY125" fmla="*/ 385952 h 493109"/>
                  <a:gd name="connsiteX126" fmla="*/ 209578 w 1279557"/>
                  <a:gd name="connsiteY126" fmla="*/ 383571 h 493109"/>
                  <a:gd name="connsiteX127" fmla="*/ 188146 w 1279557"/>
                  <a:gd name="connsiteY127" fmla="*/ 381190 h 493109"/>
                  <a:gd name="connsiteX128" fmla="*/ 171478 w 1279557"/>
                  <a:gd name="connsiteY128" fmla="*/ 374046 h 493109"/>
                  <a:gd name="connsiteX129" fmla="*/ 140521 w 1279557"/>
                  <a:gd name="connsiteY129" fmla="*/ 366902 h 493109"/>
                  <a:gd name="connsiteX130" fmla="*/ 128615 w 1279557"/>
                  <a:gd name="connsiteY130" fmla="*/ 359759 h 493109"/>
                  <a:gd name="connsiteX131" fmla="*/ 119090 w 1279557"/>
                  <a:gd name="connsiteY131" fmla="*/ 357377 h 493109"/>
                  <a:gd name="connsiteX132" fmla="*/ 107184 w 1279557"/>
                  <a:gd name="connsiteY132" fmla="*/ 350234 h 493109"/>
                  <a:gd name="connsiteX133" fmla="*/ 90515 w 1279557"/>
                  <a:gd name="connsiteY133" fmla="*/ 345471 h 493109"/>
                  <a:gd name="connsiteX134" fmla="*/ 69084 w 1279557"/>
                  <a:gd name="connsiteY134" fmla="*/ 335946 h 493109"/>
                  <a:gd name="connsiteX135" fmla="*/ 61940 w 1279557"/>
                  <a:gd name="connsiteY135" fmla="*/ 333565 h 493109"/>
                  <a:gd name="connsiteX136" fmla="*/ 40509 w 1279557"/>
                  <a:gd name="connsiteY136" fmla="*/ 319277 h 493109"/>
                  <a:gd name="connsiteX137" fmla="*/ 26221 w 1279557"/>
                  <a:gd name="connsiteY137" fmla="*/ 309752 h 493109"/>
                  <a:gd name="connsiteX138" fmla="*/ 11934 w 1279557"/>
                  <a:gd name="connsiteY138" fmla="*/ 293084 h 493109"/>
                  <a:gd name="connsiteX139" fmla="*/ 9553 w 1279557"/>
                  <a:gd name="connsiteY139" fmla="*/ 285940 h 493109"/>
                  <a:gd name="connsiteX140" fmla="*/ 28 w 1279557"/>
                  <a:gd name="connsiteY140" fmla="*/ 269271 h 493109"/>
                  <a:gd name="connsiteX141" fmla="*/ 11934 w 1279557"/>
                  <a:gd name="connsiteY14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66853 w 1272157"/>
                  <a:gd name="connsiteY39" fmla="*/ 169259 h 493109"/>
                  <a:gd name="connsiteX40" fmla="*/ 1264471 w 1272157"/>
                  <a:gd name="connsiteY40" fmla="*/ 176402 h 493109"/>
                  <a:gd name="connsiteX41" fmla="*/ 1254946 w 1272157"/>
                  <a:gd name="connsiteY41" fmla="*/ 190690 h 493109"/>
                  <a:gd name="connsiteX42" fmla="*/ 1247803 w 1272157"/>
                  <a:gd name="connsiteY42" fmla="*/ 204977 h 493109"/>
                  <a:gd name="connsiteX43" fmla="*/ 1245421 w 1272157"/>
                  <a:gd name="connsiteY43" fmla="*/ 212121 h 493109"/>
                  <a:gd name="connsiteX44" fmla="*/ 1240659 w 1272157"/>
                  <a:gd name="connsiteY44" fmla="*/ 219265 h 493109"/>
                  <a:gd name="connsiteX45" fmla="*/ 1238278 w 1272157"/>
                  <a:gd name="connsiteY45" fmla="*/ 226409 h 493109"/>
                  <a:gd name="connsiteX46" fmla="*/ 1228753 w 1272157"/>
                  <a:gd name="connsiteY46" fmla="*/ 243077 h 493109"/>
                  <a:gd name="connsiteX47" fmla="*/ 1223990 w 1272157"/>
                  <a:gd name="connsiteY47" fmla="*/ 264509 h 493109"/>
                  <a:gd name="connsiteX48" fmla="*/ 1228753 w 1272157"/>
                  <a:gd name="connsiteY48" fmla="*/ 290702 h 493109"/>
                  <a:gd name="connsiteX49" fmla="*/ 1235896 w 1272157"/>
                  <a:gd name="connsiteY49" fmla="*/ 312134 h 493109"/>
                  <a:gd name="connsiteX50" fmla="*/ 1238278 w 1272157"/>
                  <a:gd name="connsiteY50" fmla="*/ 321659 h 493109"/>
                  <a:gd name="connsiteX51" fmla="*/ 1245421 w 1272157"/>
                  <a:gd name="connsiteY51" fmla="*/ 328802 h 493109"/>
                  <a:gd name="connsiteX52" fmla="*/ 1247803 w 1272157"/>
                  <a:gd name="connsiteY52" fmla="*/ 335946 h 493109"/>
                  <a:gd name="connsiteX53" fmla="*/ 1250184 w 1272157"/>
                  <a:gd name="connsiteY53" fmla="*/ 345471 h 493109"/>
                  <a:gd name="connsiteX54" fmla="*/ 1259709 w 1272157"/>
                  <a:gd name="connsiteY54" fmla="*/ 364521 h 493109"/>
                  <a:gd name="connsiteX55" fmla="*/ 1266853 w 1272157"/>
                  <a:gd name="connsiteY55" fmla="*/ 388334 h 493109"/>
                  <a:gd name="connsiteX56" fmla="*/ 1269234 w 1272157"/>
                  <a:gd name="connsiteY56" fmla="*/ 395477 h 493109"/>
                  <a:gd name="connsiteX57" fmla="*/ 1271615 w 1272157"/>
                  <a:gd name="connsiteY57" fmla="*/ 402621 h 493109"/>
                  <a:gd name="connsiteX58" fmla="*/ 1269234 w 1272157"/>
                  <a:gd name="connsiteY58" fmla="*/ 419290 h 493109"/>
                  <a:gd name="connsiteX59" fmla="*/ 1221609 w 1272157"/>
                  <a:gd name="connsiteY59" fmla="*/ 414527 h 493109"/>
                  <a:gd name="connsiteX60" fmla="*/ 1212084 w 1272157"/>
                  <a:gd name="connsiteY60" fmla="*/ 409765 h 493109"/>
                  <a:gd name="connsiteX61" fmla="*/ 1197796 w 1272157"/>
                  <a:gd name="connsiteY61" fmla="*/ 407384 h 493109"/>
                  <a:gd name="connsiteX62" fmla="*/ 1178746 w 1272157"/>
                  <a:gd name="connsiteY62" fmla="*/ 400240 h 493109"/>
                  <a:gd name="connsiteX63" fmla="*/ 1171603 w 1272157"/>
                  <a:gd name="connsiteY63" fmla="*/ 395477 h 493109"/>
                  <a:gd name="connsiteX64" fmla="*/ 1145409 w 1272157"/>
                  <a:gd name="connsiteY64" fmla="*/ 385952 h 493109"/>
                  <a:gd name="connsiteX65" fmla="*/ 1131121 w 1272157"/>
                  <a:gd name="connsiteY65" fmla="*/ 383571 h 493109"/>
                  <a:gd name="connsiteX66" fmla="*/ 1121596 w 1272157"/>
                  <a:gd name="connsiteY66" fmla="*/ 378809 h 493109"/>
                  <a:gd name="connsiteX67" fmla="*/ 1109690 w 1272157"/>
                  <a:gd name="connsiteY67" fmla="*/ 376427 h 493109"/>
                  <a:gd name="connsiteX68" fmla="*/ 1100165 w 1272157"/>
                  <a:gd name="connsiteY68" fmla="*/ 374046 h 493109"/>
                  <a:gd name="connsiteX69" fmla="*/ 1088259 w 1272157"/>
                  <a:gd name="connsiteY69" fmla="*/ 369284 h 493109"/>
                  <a:gd name="connsiteX70" fmla="*/ 1078734 w 1272157"/>
                  <a:gd name="connsiteY70" fmla="*/ 366902 h 493109"/>
                  <a:gd name="connsiteX71" fmla="*/ 1071590 w 1272157"/>
                  <a:gd name="connsiteY71" fmla="*/ 364521 h 493109"/>
                  <a:gd name="connsiteX72" fmla="*/ 1062065 w 1272157"/>
                  <a:gd name="connsiteY72" fmla="*/ 362140 h 493109"/>
                  <a:gd name="connsiteX73" fmla="*/ 1047778 w 1272157"/>
                  <a:gd name="connsiteY73" fmla="*/ 357377 h 493109"/>
                  <a:gd name="connsiteX74" fmla="*/ 1038253 w 1272157"/>
                  <a:gd name="connsiteY74" fmla="*/ 354996 h 493109"/>
                  <a:gd name="connsiteX75" fmla="*/ 1023965 w 1272157"/>
                  <a:gd name="connsiteY75" fmla="*/ 350234 h 493109"/>
                  <a:gd name="connsiteX76" fmla="*/ 1012059 w 1272157"/>
                  <a:gd name="connsiteY76" fmla="*/ 347852 h 493109"/>
                  <a:gd name="connsiteX77" fmla="*/ 1004915 w 1272157"/>
                  <a:gd name="connsiteY77" fmla="*/ 345471 h 493109"/>
                  <a:gd name="connsiteX78" fmla="*/ 988246 w 1272157"/>
                  <a:gd name="connsiteY78" fmla="*/ 343090 h 493109"/>
                  <a:gd name="connsiteX79" fmla="*/ 964434 w 1272157"/>
                  <a:gd name="connsiteY79" fmla="*/ 338327 h 493109"/>
                  <a:gd name="connsiteX80" fmla="*/ 933478 w 1272157"/>
                  <a:gd name="connsiteY80" fmla="*/ 335946 h 493109"/>
                  <a:gd name="connsiteX81" fmla="*/ 909665 w 1272157"/>
                  <a:gd name="connsiteY81" fmla="*/ 374046 h 493109"/>
                  <a:gd name="connsiteX82" fmla="*/ 912046 w 1272157"/>
                  <a:gd name="connsiteY82" fmla="*/ 381190 h 493109"/>
                  <a:gd name="connsiteX83" fmla="*/ 909665 w 1272157"/>
                  <a:gd name="connsiteY83" fmla="*/ 416909 h 493109"/>
                  <a:gd name="connsiteX84" fmla="*/ 904903 w 1272157"/>
                  <a:gd name="connsiteY84" fmla="*/ 431196 h 493109"/>
                  <a:gd name="connsiteX85" fmla="*/ 890615 w 1272157"/>
                  <a:gd name="connsiteY85" fmla="*/ 443102 h 493109"/>
                  <a:gd name="connsiteX86" fmla="*/ 885853 w 1272157"/>
                  <a:gd name="connsiteY86" fmla="*/ 450246 h 493109"/>
                  <a:gd name="connsiteX87" fmla="*/ 878709 w 1272157"/>
                  <a:gd name="connsiteY87" fmla="*/ 455009 h 493109"/>
                  <a:gd name="connsiteX88" fmla="*/ 869184 w 1272157"/>
                  <a:gd name="connsiteY88" fmla="*/ 462152 h 493109"/>
                  <a:gd name="connsiteX89" fmla="*/ 862040 w 1272157"/>
                  <a:gd name="connsiteY89" fmla="*/ 466915 h 493109"/>
                  <a:gd name="connsiteX90" fmla="*/ 847753 w 1272157"/>
                  <a:gd name="connsiteY90" fmla="*/ 471677 h 493109"/>
                  <a:gd name="connsiteX91" fmla="*/ 838228 w 1272157"/>
                  <a:gd name="connsiteY91" fmla="*/ 476440 h 493109"/>
                  <a:gd name="connsiteX92" fmla="*/ 823940 w 1272157"/>
                  <a:gd name="connsiteY92" fmla="*/ 485965 h 493109"/>
                  <a:gd name="connsiteX93" fmla="*/ 814415 w 1272157"/>
                  <a:gd name="connsiteY93" fmla="*/ 488346 h 493109"/>
                  <a:gd name="connsiteX94" fmla="*/ 797746 w 1272157"/>
                  <a:gd name="connsiteY94" fmla="*/ 493109 h 493109"/>
                  <a:gd name="connsiteX95" fmla="*/ 771553 w 1272157"/>
                  <a:gd name="connsiteY95" fmla="*/ 490727 h 493109"/>
                  <a:gd name="connsiteX96" fmla="*/ 757265 w 1272157"/>
                  <a:gd name="connsiteY96" fmla="*/ 476440 h 493109"/>
                  <a:gd name="connsiteX97" fmla="*/ 745359 w 1272157"/>
                  <a:gd name="connsiteY97" fmla="*/ 462152 h 493109"/>
                  <a:gd name="connsiteX98" fmla="*/ 738215 w 1272157"/>
                  <a:gd name="connsiteY98" fmla="*/ 455009 h 493109"/>
                  <a:gd name="connsiteX99" fmla="*/ 731071 w 1272157"/>
                  <a:gd name="connsiteY99" fmla="*/ 440721 h 493109"/>
                  <a:gd name="connsiteX100" fmla="*/ 728690 w 1272157"/>
                  <a:gd name="connsiteY100" fmla="*/ 433577 h 493109"/>
                  <a:gd name="connsiteX101" fmla="*/ 723928 w 1272157"/>
                  <a:gd name="connsiteY101" fmla="*/ 424052 h 493109"/>
                  <a:gd name="connsiteX102" fmla="*/ 716784 w 1272157"/>
                  <a:gd name="connsiteY102" fmla="*/ 409765 h 493109"/>
                  <a:gd name="connsiteX103" fmla="*/ 714403 w 1272157"/>
                  <a:gd name="connsiteY103" fmla="*/ 381190 h 493109"/>
                  <a:gd name="connsiteX104" fmla="*/ 702496 w 1272157"/>
                  <a:gd name="connsiteY104" fmla="*/ 371665 h 493109"/>
                  <a:gd name="connsiteX105" fmla="*/ 690590 w 1272157"/>
                  <a:gd name="connsiteY105" fmla="*/ 366902 h 493109"/>
                  <a:gd name="connsiteX106" fmla="*/ 683446 w 1272157"/>
                  <a:gd name="connsiteY106" fmla="*/ 369284 h 493109"/>
                  <a:gd name="connsiteX107" fmla="*/ 681065 w 1272157"/>
                  <a:gd name="connsiteY107" fmla="*/ 378809 h 493109"/>
                  <a:gd name="connsiteX108" fmla="*/ 688209 w 1272157"/>
                  <a:gd name="connsiteY108" fmla="*/ 400240 h 493109"/>
                  <a:gd name="connsiteX109" fmla="*/ 690590 w 1272157"/>
                  <a:gd name="connsiteY109" fmla="*/ 412146 h 493109"/>
                  <a:gd name="connsiteX110" fmla="*/ 692971 w 1272157"/>
                  <a:gd name="connsiteY110" fmla="*/ 419290 h 493109"/>
                  <a:gd name="connsiteX111" fmla="*/ 690590 w 1272157"/>
                  <a:gd name="connsiteY111" fmla="*/ 452627 h 493109"/>
                  <a:gd name="connsiteX112" fmla="*/ 688209 w 1272157"/>
                  <a:gd name="connsiteY112" fmla="*/ 459771 h 493109"/>
                  <a:gd name="connsiteX113" fmla="*/ 666778 w 1272157"/>
                  <a:gd name="connsiteY113" fmla="*/ 471677 h 493109"/>
                  <a:gd name="connsiteX114" fmla="*/ 659634 w 1272157"/>
                  <a:gd name="connsiteY114" fmla="*/ 476440 h 493109"/>
                  <a:gd name="connsiteX115" fmla="*/ 619153 w 1272157"/>
                  <a:gd name="connsiteY115" fmla="*/ 474059 h 493109"/>
                  <a:gd name="connsiteX116" fmla="*/ 612009 w 1272157"/>
                  <a:gd name="connsiteY116" fmla="*/ 469296 h 493109"/>
                  <a:gd name="connsiteX117" fmla="*/ 602484 w 1272157"/>
                  <a:gd name="connsiteY117" fmla="*/ 462152 h 493109"/>
                  <a:gd name="connsiteX118" fmla="*/ 588196 w 1272157"/>
                  <a:gd name="connsiteY118" fmla="*/ 450246 h 493109"/>
                  <a:gd name="connsiteX119" fmla="*/ 571528 w 1272157"/>
                  <a:gd name="connsiteY119" fmla="*/ 428815 h 493109"/>
                  <a:gd name="connsiteX120" fmla="*/ 562003 w 1272157"/>
                  <a:gd name="connsiteY120" fmla="*/ 416909 h 493109"/>
                  <a:gd name="connsiteX121" fmla="*/ 559621 w 1272157"/>
                  <a:gd name="connsiteY121" fmla="*/ 409765 h 493109"/>
                  <a:gd name="connsiteX122" fmla="*/ 552478 w 1272157"/>
                  <a:gd name="connsiteY122" fmla="*/ 402621 h 493109"/>
                  <a:gd name="connsiteX123" fmla="*/ 550096 w 1272157"/>
                  <a:gd name="connsiteY123" fmla="*/ 395477 h 493109"/>
                  <a:gd name="connsiteX124" fmla="*/ 497709 w 1272157"/>
                  <a:gd name="connsiteY124" fmla="*/ 385952 h 493109"/>
                  <a:gd name="connsiteX125" fmla="*/ 209578 w 1272157"/>
                  <a:gd name="connsiteY125" fmla="*/ 383571 h 493109"/>
                  <a:gd name="connsiteX126" fmla="*/ 188146 w 1272157"/>
                  <a:gd name="connsiteY126" fmla="*/ 381190 h 493109"/>
                  <a:gd name="connsiteX127" fmla="*/ 171478 w 1272157"/>
                  <a:gd name="connsiteY127" fmla="*/ 374046 h 493109"/>
                  <a:gd name="connsiteX128" fmla="*/ 140521 w 1272157"/>
                  <a:gd name="connsiteY128" fmla="*/ 366902 h 493109"/>
                  <a:gd name="connsiteX129" fmla="*/ 128615 w 1272157"/>
                  <a:gd name="connsiteY129" fmla="*/ 359759 h 493109"/>
                  <a:gd name="connsiteX130" fmla="*/ 119090 w 1272157"/>
                  <a:gd name="connsiteY130" fmla="*/ 357377 h 493109"/>
                  <a:gd name="connsiteX131" fmla="*/ 107184 w 1272157"/>
                  <a:gd name="connsiteY131" fmla="*/ 350234 h 493109"/>
                  <a:gd name="connsiteX132" fmla="*/ 90515 w 1272157"/>
                  <a:gd name="connsiteY132" fmla="*/ 345471 h 493109"/>
                  <a:gd name="connsiteX133" fmla="*/ 69084 w 1272157"/>
                  <a:gd name="connsiteY133" fmla="*/ 335946 h 493109"/>
                  <a:gd name="connsiteX134" fmla="*/ 61940 w 1272157"/>
                  <a:gd name="connsiteY134" fmla="*/ 333565 h 493109"/>
                  <a:gd name="connsiteX135" fmla="*/ 40509 w 1272157"/>
                  <a:gd name="connsiteY135" fmla="*/ 319277 h 493109"/>
                  <a:gd name="connsiteX136" fmla="*/ 26221 w 1272157"/>
                  <a:gd name="connsiteY136" fmla="*/ 309752 h 493109"/>
                  <a:gd name="connsiteX137" fmla="*/ 11934 w 1272157"/>
                  <a:gd name="connsiteY137" fmla="*/ 293084 h 493109"/>
                  <a:gd name="connsiteX138" fmla="*/ 9553 w 1272157"/>
                  <a:gd name="connsiteY138" fmla="*/ 285940 h 493109"/>
                  <a:gd name="connsiteX139" fmla="*/ 28 w 1272157"/>
                  <a:gd name="connsiteY139" fmla="*/ 269271 h 493109"/>
                  <a:gd name="connsiteX140" fmla="*/ 11934 w 1272157"/>
                  <a:gd name="connsiteY140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64471 w 1272157"/>
                  <a:gd name="connsiteY39" fmla="*/ 176402 h 493109"/>
                  <a:gd name="connsiteX40" fmla="*/ 1254946 w 1272157"/>
                  <a:gd name="connsiteY40" fmla="*/ 190690 h 493109"/>
                  <a:gd name="connsiteX41" fmla="*/ 1247803 w 1272157"/>
                  <a:gd name="connsiteY41" fmla="*/ 204977 h 493109"/>
                  <a:gd name="connsiteX42" fmla="*/ 1245421 w 1272157"/>
                  <a:gd name="connsiteY42" fmla="*/ 212121 h 493109"/>
                  <a:gd name="connsiteX43" fmla="*/ 1240659 w 1272157"/>
                  <a:gd name="connsiteY43" fmla="*/ 219265 h 493109"/>
                  <a:gd name="connsiteX44" fmla="*/ 1238278 w 1272157"/>
                  <a:gd name="connsiteY44" fmla="*/ 226409 h 493109"/>
                  <a:gd name="connsiteX45" fmla="*/ 1228753 w 1272157"/>
                  <a:gd name="connsiteY45" fmla="*/ 243077 h 493109"/>
                  <a:gd name="connsiteX46" fmla="*/ 1223990 w 1272157"/>
                  <a:gd name="connsiteY46" fmla="*/ 264509 h 493109"/>
                  <a:gd name="connsiteX47" fmla="*/ 1228753 w 1272157"/>
                  <a:gd name="connsiteY47" fmla="*/ 290702 h 493109"/>
                  <a:gd name="connsiteX48" fmla="*/ 1235896 w 1272157"/>
                  <a:gd name="connsiteY48" fmla="*/ 312134 h 493109"/>
                  <a:gd name="connsiteX49" fmla="*/ 1238278 w 1272157"/>
                  <a:gd name="connsiteY49" fmla="*/ 321659 h 493109"/>
                  <a:gd name="connsiteX50" fmla="*/ 1245421 w 1272157"/>
                  <a:gd name="connsiteY50" fmla="*/ 328802 h 493109"/>
                  <a:gd name="connsiteX51" fmla="*/ 1247803 w 1272157"/>
                  <a:gd name="connsiteY51" fmla="*/ 335946 h 493109"/>
                  <a:gd name="connsiteX52" fmla="*/ 1250184 w 1272157"/>
                  <a:gd name="connsiteY52" fmla="*/ 345471 h 493109"/>
                  <a:gd name="connsiteX53" fmla="*/ 1259709 w 1272157"/>
                  <a:gd name="connsiteY53" fmla="*/ 364521 h 493109"/>
                  <a:gd name="connsiteX54" fmla="*/ 1266853 w 1272157"/>
                  <a:gd name="connsiteY54" fmla="*/ 388334 h 493109"/>
                  <a:gd name="connsiteX55" fmla="*/ 1269234 w 1272157"/>
                  <a:gd name="connsiteY55" fmla="*/ 395477 h 493109"/>
                  <a:gd name="connsiteX56" fmla="*/ 1271615 w 1272157"/>
                  <a:gd name="connsiteY56" fmla="*/ 402621 h 493109"/>
                  <a:gd name="connsiteX57" fmla="*/ 1269234 w 1272157"/>
                  <a:gd name="connsiteY57" fmla="*/ 419290 h 493109"/>
                  <a:gd name="connsiteX58" fmla="*/ 1221609 w 1272157"/>
                  <a:gd name="connsiteY58" fmla="*/ 414527 h 493109"/>
                  <a:gd name="connsiteX59" fmla="*/ 1212084 w 1272157"/>
                  <a:gd name="connsiteY59" fmla="*/ 409765 h 493109"/>
                  <a:gd name="connsiteX60" fmla="*/ 1197796 w 1272157"/>
                  <a:gd name="connsiteY60" fmla="*/ 407384 h 493109"/>
                  <a:gd name="connsiteX61" fmla="*/ 1178746 w 1272157"/>
                  <a:gd name="connsiteY61" fmla="*/ 400240 h 493109"/>
                  <a:gd name="connsiteX62" fmla="*/ 1171603 w 1272157"/>
                  <a:gd name="connsiteY62" fmla="*/ 395477 h 493109"/>
                  <a:gd name="connsiteX63" fmla="*/ 1145409 w 1272157"/>
                  <a:gd name="connsiteY63" fmla="*/ 385952 h 493109"/>
                  <a:gd name="connsiteX64" fmla="*/ 1131121 w 1272157"/>
                  <a:gd name="connsiteY64" fmla="*/ 383571 h 493109"/>
                  <a:gd name="connsiteX65" fmla="*/ 1121596 w 1272157"/>
                  <a:gd name="connsiteY65" fmla="*/ 378809 h 493109"/>
                  <a:gd name="connsiteX66" fmla="*/ 1109690 w 1272157"/>
                  <a:gd name="connsiteY66" fmla="*/ 376427 h 493109"/>
                  <a:gd name="connsiteX67" fmla="*/ 1100165 w 1272157"/>
                  <a:gd name="connsiteY67" fmla="*/ 374046 h 493109"/>
                  <a:gd name="connsiteX68" fmla="*/ 1088259 w 1272157"/>
                  <a:gd name="connsiteY68" fmla="*/ 369284 h 493109"/>
                  <a:gd name="connsiteX69" fmla="*/ 1078734 w 1272157"/>
                  <a:gd name="connsiteY69" fmla="*/ 366902 h 493109"/>
                  <a:gd name="connsiteX70" fmla="*/ 1071590 w 1272157"/>
                  <a:gd name="connsiteY70" fmla="*/ 364521 h 493109"/>
                  <a:gd name="connsiteX71" fmla="*/ 1062065 w 1272157"/>
                  <a:gd name="connsiteY71" fmla="*/ 362140 h 493109"/>
                  <a:gd name="connsiteX72" fmla="*/ 1047778 w 1272157"/>
                  <a:gd name="connsiteY72" fmla="*/ 357377 h 493109"/>
                  <a:gd name="connsiteX73" fmla="*/ 1038253 w 1272157"/>
                  <a:gd name="connsiteY73" fmla="*/ 354996 h 493109"/>
                  <a:gd name="connsiteX74" fmla="*/ 1023965 w 1272157"/>
                  <a:gd name="connsiteY74" fmla="*/ 350234 h 493109"/>
                  <a:gd name="connsiteX75" fmla="*/ 1012059 w 1272157"/>
                  <a:gd name="connsiteY75" fmla="*/ 347852 h 493109"/>
                  <a:gd name="connsiteX76" fmla="*/ 1004915 w 1272157"/>
                  <a:gd name="connsiteY76" fmla="*/ 345471 h 493109"/>
                  <a:gd name="connsiteX77" fmla="*/ 988246 w 1272157"/>
                  <a:gd name="connsiteY77" fmla="*/ 343090 h 493109"/>
                  <a:gd name="connsiteX78" fmla="*/ 964434 w 1272157"/>
                  <a:gd name="connsiteY78" fmla="*/ 338327 h 493109"/>
                  <a:gd name="connsiteX79" fmla="*/ 933478 w 1272157"/>
                  <a:gd name="connsiteY79" fmla="*/ 335946 h 493109"/>
                  <a:gd name="connsiteX80" fmla="*/ 909665 w 1272157"/>
                  <a:gd name="connsiteY80" fmla="*/ 374046 h 493109"/>
                  <a:gd name="connsiteX81" fmla="*/ 912046 w 1272157"/>
                  <a:gd name="connsiteY81" fmla="*/ 381190 h 493109"/>
                  <a:gd name="connsiteX82" fmla="*/ 909665 w 1272157"/>
                  <a:gd name="connsiteY82" fmla="*/ 416909 h 493109"/>
                  <a:gd name="connsiteX83" fmla="*/ 904903 w 1272157"/>
                  <a:gd name="connsiteY83" fmla="*/ 431196 h 493109"/>
                  <a:gd name="connsiteX84" fmla="*/ 890615 w 1272157"/>
                  <a:gd name="connsiteY84" fmla="*/ 443102 h 493109"/>
                  <a:gd name="connsiteX85" fmla="*/ 885853 w 1272157"/>
                  <a:gd name="connsiteY85" fmla="*/ 450246 h 493109"/>
                  <a:gd name="connsiteX86" fmla="*/ 878709 w 1272157"/>
                  <a:gd name="connsiteY86" fmla="*/ 455009 h 493109"/>
                  <a:gd name="connsiteX87" fmla="*/ 869184 w 1272157"/>
                  <a:gd name="connsiteY87" fmla="*/ 462152 h 493109"/>
                  <a:gd name="connsiteX88" fmla="*/ 862040 w 1272157"/>
                  <a:gd name="connsiteY88" fmla="*/ 466915 h 493109"/>
                  <a:gd name="connsiteX89" fmla="*/ 847753 w 1272157"/>
                  <a:gd name="connsiteY89" fmla="*/ 471677 h 493109"/>
                  <a:gd name="connsiteX90" fmla="*/ 838228 w 1272157"/>
                  <a:gd name="connsiteY90" fmla="*/ 476440 h 493109"/>
                  <a:gd name="connsiteX91" fmla="*/ 823940 w 1272157"/>
                  <a:gd name="connsiteY91" fmla="*/ 485965 h 493109"/>
                  <a:gd name="connsiteX92" fmla="*/ 814415 w 1272157"/>
                  <a:gd name="connsiteY92" fmla="*/ 488346 h 493109"/>
                  <a:gd name="connsiteX93" fmla="*/ 797746 w 1272157"/>
                  <a:gd name="connsiteY93" fmla="*/ 493109 h 493109"/>
                  <a:gd name="connsiteX94" fmla="*/ 771553 w 1272157"/>
                  <a:gd name="connsiteY94" fmla="*/ 490727 h 493109"/>
                  <a:gd name="connsiteX95" fmla="*/ 757265 w 1272157"/>
                  <a:gd name="connsiteY95" fmla="*/ 476440 h 493109"/>
                  <a:gd name="connsiteX96" fmla="*/ 745359 w 1272157"/>
                  <a:gd name="connsiteY96" fmla="*/ 462152 h 493109"/>
                  <a:gd name="connsiteX97" fmla="*/ 738215 w 1272157"/>
                  <a:gd name="connsiteY97" fmla="*/ 455009 h 493109"/>
                  <a:gd name="connsiteX98" fmla="*/ 731071 w 1272157"/>
                  <a:gd name="connsiteY98" fmla="*/ 440721 h 493109"/>
                  <a:gd name="connsiteX99" fmla="*/ 728690 w 1272157"/>
                  <a:gd name="connsiteY99" fmla="*/ 433577 h 493109"/>
                  <a:gd name="connsiteX100" fmla="*/ 723928 w 1272157"/>
                  <a:gd name="connsiteY100" fmla="*/ 424052 h 493109"/>
                  <a:gd name="connsiteX101" fmla="*/ 716784 w 1272157"/>
                  <a:gd name="connsiteY101" fmla="*/ 409765 h 493109"/>
                  <a:gd name="connsiteX102" fmla="*/ 714403 w 1272157"/>
                  <a:gd name="connsiteY102" fmla="*/ 381190 h 493109"/>
                  <a:gd name="connsiteX103" fmla="*/ 702496 w 1272157"/>
                  <a:gd name="connsiteY103" fmla="*/ 371665 h 493109"/>
                  <a:gd name="connsiteX104" fmla="*/ 690590 w 1272157"/>
                  <a:gd name="connsiteY104" fmla="*/ 366902 h 493109"/>
                  <a:gd name="connsiteX105" fmla="*/ 683446 w 1272157"/>
                  <a:gd name="connsiteY105" fmla="*/ 369284 h 493109"/>
                  <a:gd name="connsiteX106" fmla="*/ 681065 w 1272157"/>
                  <a:gd name="connsiteY106" fmla="*/ 378809 h 493109"/>
                  <a:gd name="connsiteX107" fmla="*/ 688209 w 1272157"/>
                  <a:gd name="connsiteY107" fmla="*/ 400240 h 493109"/>
                  <a:gd name="connsiteX108" fmla="*/ 690590 w 1272157"/>
                  <a:gd name="connsiteY108" fmla="*/ 412146 h 493109"/>
                  <a:gd name="connsiteX109" fmla="*/ 692971 w 1272157"/>
                  <a:gd name="connsiteY109" fmla="*/ 419290 h 493109"/>
                  <a:gd name="connsiteX110" fmla="*/ 690590 w 1272157"/>
                  <a:gd name="connsiteY110" fmla="*/ 452627 h 493109"/>
                  <a:gd name="connsiteX111" fmla="*/ 688209 w 1272157"/>
                  <a:gd name="connsiteY111" fmla="*/ 459771 h 493109"/>
                  <a:gd name="connsiteX112" fmla="*/ 666778 w 1272157"/>
                  <a:gd name="connsiteY112" fmla="*/ 471677 h 493109"/>
                  <a:gd name="connsiteX113" fmla="*/ 659634 w 1272157"/>
                  <a:gd name="connsiteY113" fmla="*/ 476440 h 493109"/>
                  <a:gd name="connsiteX114" fmla="*/ 619153 w 1272157"/>
                  <a:gd name="connsiteY114" fmla="*/ 474059 h 493109"/>
                  <a:gd name="connsiteX115" fmla="*/ 612009 w 1272157"/>
                  <a:gd name="connsiteY115" fmla="*/ 469296 h 493109"/>
                  <a:gd name="connsiteX116" fmla="*/ 602484 w 1272157"/>
                  <a:gd name="connsiteY116" fmla="*/ 462152 h 493109"/>
                  <a:gd name="connsiteX117" fmla="*/ 588196 w 1272157"/>
                  <a:gd name="connsiteY117" fmla="*/ 450246 h 493109"/>
                  <a:gd name="connsiteX118" fmla="*/ 571528 w 1272157"/>
                  <a:gd name="connsiteY118" fmla="*/ 428815 h 493109"/>
                  <a:gd name="connsiteX119" fmla="*/ 562003 w 1272157"/>
                  <a:gd name="connsiteY119" fmla="*/ 416909 h 493109"/>
                  <a:gd name="connsiteX120" fmla="*/ 559621 w 1272157"/>
                  <a:gd name="connsiteY120" fmla="*/ 409765 h 493109"/>
                  <a:gd name="connsiteX121" fmla="*/ 552478 w 1272157"/>
                  <a:gd name="connsiteY121" fmla="*/ 402621 h 493109"/>
                  <a:gd name="connsiteX122" fmla="*/ 550096 w 1272157"/>
                  <a:gd name="connsiteY122" fmla="*/ 395477 h 493109"/>
                  <a:gd name="connsiteX123" fmla="*/ 497709 w 1272157"/>
                  <a:gd name="connsiteY123" fmla="*/ 385952 h 493109"/>
                  <a:gd name="connsiteX124" fmla="*/ 209578 w 1272157"/>
                  <a:gd name="connsiteY124" fmla="*/ 383571 h 493109"/>
                  <a:gd name="connsiteX125" fmla="*/ 188146 w 1272157"/>
                  <a:gd name="connsiteY125" fmla="*/ 381190 h 493109"/>
                  <a:gd name="connsiteX126" fmla="*/ 171478 w 1272157"/>
                  <a:gd name="connsiteY126" fmla="*/ 374046 h 493109"/>
                  <a:gd name="connsiteX127" fmla="*/ 140521 w 1272157"/>
                  <a:gd name="connsiteY127" fmla="*/ 366902 h 493109"/>
                  <a:gd name="connsiteX128" fmla="*/ 128615 w 1272157"/>
                  <a:gd name="connsiteY128" fmla="*/ 359759 h 493109"/>
                  <a:gd name="connsiteX129" fmla="*/ 119090 w 1272157"/>
                  <a:gd name="connsiteY129" fmla="*/ 357377 h 493109"/>
                  <a:gd name="connsiteX130" fmla="*/ 107184 w 1272157"/>
                  <a:gd name="connsiteY130" fmla="*/ 350234 h 493109"/>
                  <a:gd name="connsiteX131" fmla="*/ 90515 w 1272157"/>
                  <a:gd name="connsiteY131" fmla="*/ 345471 h 493109"/>
                  <a:gd name="connsiteX132" fmla="*/ 69084 w 1272157"/>
                  <a:gd name="connsiteY132" fmla="*/ 335946 h 493109"/>
                  <a:gd name="connsiteX133" fmla="*/ 61940 w 1272157"/>
                  <a:gd name="connsiteY133" fmla="*/ 333565 h 493109"/>
                  <a:gd name="connsiteX134" fmla="*/ 40509 w 1272157"/>
                  <a:gd name="connsiteY134" fmla="*/ 319277 h 493109"/>
                  <a:gd name="connsiteX135" fmla="*/ 26221 w 1272157"/>
                  <a:gd name="connsiteY135" fmla="*/ 309752 h 493109"/>
                  <a:gd name="connsiteX136" fmla="*/ 11934 w 1272157"/>
                  <a:gd name="connsiteY136" fmla="*/ 293084 h 493109"/>
                  <a:gd name="connsiteX137" fmla="*/ 9553 w 1272157"/>
                  <a:gd name="connsiteY137" fmla="*/ 285940 h 493109"/>
                  <a:gd name="connsiteX138" fmla="*/ 28 w 1272157"/>
                  <a:gd name="connsiteY138" fmla="*/ 269271 h 493109"/>
                  <a:gd name="connsiteX139" fmla="*/ 11934 w 1272157"/>
                  <a:gd name="connsiteY139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54946 w 1272157"/>
                  <a:gd name="connsiteY40" fmla="*/ 190690 h 493109"/>
                  <a:gd name="connsiteX41" fmla="*/ 1247803 w 1272157"/>
                  <a:gd name="connsiteY41" fmla="*/ 204977 h 493109"/>
                  <a:gd name="connsiteX42" fmla="*/ 1245421 w 1272157"/>
                  <a:gd name="connsiteY42" fmla="*/ 212121 h 493109"/>
                  <a:gd name="connsiteX43" fmla="*/ 1240659 w 1272157"/>
                  <a:gd name="connsiteY43" fmla="*/ 219265 h 493109"/>
                  <a:gd name="connsiteX44" fmla="*/ 1238278 w 1272157"/>
                  <a:gd name="connsiteY44" fmla="*/ 226409 h 493109"/>
                  <a:gd name="connsiteX45" fmla="*/ 1228753 w 1272157"/>
                  <a:gd name="connsiteY45" fmla="*/ 243077 h 493109"/>
                  <a:gd name="connsiteX46" fmla="*/ 1223990 w 1272157"/>
                  <a:gd name="connsiteY46" fmla="*/ 264509 h 493109"/>
                  <a:gd name="connsiteX47" fmla="*/ 1228753 w 1272157"/>
                  <a:gd name="connsiteY47" fmla="*/ 290702 h 493109"/>
                  <a:gd name="connsiteX48" fmla="*/ 1235896 w 1272157"/>
                  <a:gd name="connsiteY48" fmla="*/ 312134 h 493109"/>
                  <a:gd name="connsiteX49" fmla="*/ 1238278 w 1272157"/>
                  <a:gd name="connsiteY49" fmla="*/ 321659 h 493109"/>
                  <a:gd name="connsiteX50" fmla="*/ 1245421 w 1272157"/>
                  <a:gd name="connsiteY50" fmla="*/ 328802 h 493109"/>
                  <a:gd name="connsiteX51" fmla="*/ 1247803 w 1272157"/>
                  <a:gd name="connsiteY51" fmla="*/ 335946 h 493109"/>
                  <a:gd name="connsiteX52" fmla="*/ 1250184 w 1272157"/>
                  <a:gd name="connsiteY52" fmla="*/ 345471 h 493109"/>
                  <a:gd name="connsiteX53" fmla="*/ 1259709 w 1272157"/>
                  <a:gd name="connsiteY53" fmla="*/ 364521 h 493109"/>
                  <a:gd name="connsiteX54" fmla="*/ 1266853 w 1272157"/>
                  <a:gd name="connsiteY54" fmla="*/ 388334 h 493109"/>
                  <a:gd name="connsiteX55" fmla="*/ 1269234 w 1272157"/>
                  <a:gd name="connsiteY55" fmla="*/ 395477 h 493109"/>
                  <a:gd name="connsiteX56" fmla="*/ 1271615 w 1272157"/>
                  <a:gd name="connsiteY56" fmla="*/ 402621 h 493109"/>
                  <a:gd name="connsiteX57" fmla="*/ 1269234 w 1272157"/>
                  <a:gd name="connsiteY57" fmla="*/ 419290 h 493109"/>
                  <a:gd name="connsiteX58" fmla="*/ 1221609 w 1272157"/>
                  <a:gd name="connsiteY58" fmla="*/ 414527 h 493109"/>
                  <a:gd name="connsiteX59" fmla="*/ 1212084 w 1272157"/>
                  <a:gd name="connsiteY59" fmla="*/ 409765 h 493109"/>
                  <a:gd name="connsiteX60" fmla="*/ 1197796 w 1272157"/>
                  <a:gd name="connsiteY60" fmla="*/ 407384 h 493109"/>
                  <a:gd name="connsiteX61" fmla="*/ 1178746 w 1272157"/>
                  <a:gd name="connsiteY61" fmla="*/ 400240 h 493109"/>
                  <a:gd name="connsiteX62" fmla="*/ 1171603 w 1272157"/>
                  <a:gd name="connsiteY62" fmla="*/ 395477 h 493109"/>
                  <a:gd name="connsiteX63" fmla="*/ 1145409 w 1272157"/>
                  <a:gd name="connsiteY63" fmla="*/ 385952 h 493109"/>
                  <a:gd name="connsiteX64" fmla="*/ 1131121 w 1272157"/>
                  <a:gd name="connsiteY64" fmla="*/ 383571 h 493109"/>
                  <a:gd name="connsiteX65" fmla="*/ 1121596 w 1272157"/>
                  <a:gd name="connsiteY65" fmla="*/ 378809 h 493109"/>
                  <a:gd name="connsiteX66" fmla="*/ 1109690 w 1272157"/>
                  <a:gd name="connsiteY66" fmla="*/ 376427 h 493109"/>
                  <a:gd name="connsiteX67" fmla="*/ 1100165 w 1272157"/>
                  <a:gd name="connsiteY67" fmla="*/ 374046 h 493109"/>
                  <a:gd name="connsiteX68" fmla="*/ 1088259 w 1272157"/>
                  <a:gd name="connsiteY68" fmla="*/ 369284 h 493109"/>
                  <a:gd name="connsiteX69" fmla="*/ 1078734 w 1272157"/>
                  <a:gd name="connsiteY69" fmla="*/ 366902 h 493109"/>
                  <a:gd name="connsiteX70" fmla="*/ 1071590 w 1272157"/>
                  <a:gd name="connsiteY70" fmla="*/ 364521 h 493109"/>
                  <a:gd name="connsiteX71" fmla="*/ 1062065 w 1272157"/>
                  <a:gd name="connsiteY71" fmla="*/ 362140 h 493109"/>
                  <a:gd name="connsiteX72" fmla="*/ 1047778 w 1272157"/>
                  <a:gd name="connsiteY72" fmla="*/ 357377 h 493109"/>
                  <a:gd name="connsiteX73" fmla="*/ 1038253 w 1272157"/>
                  <a:gd name="connsiteY73" fmla="*/ 354996 h 493109"/>
                  <a:gd name="connsiteX74" fmla="*/ 1023965 w 1272157"/>
                  <a:gd name="connsiteY74" fmla="*/ 350234 h 493109"/>
                  <a:gd name="connsiteX75" fmla="*/ 1012059 w 1272157"/>
                  <a:gd name="connsiteY75" fmla="*/ 347852 h 493109"/>
                  <a:gd name="connsiteX76" fmla="*/ 1004915 w 1272157"/>
                  <a:gd name="connsiteY76" fmla="*/ 345471 h 493109"/>
                  <a:gd name="connsiteX77" fmla="*/ 988246 w 1272157"/>
                  <a:gd name="connsiteY77" fmla="*/ 343090 h 493109"/>
                  <a:gd name="connsiteX78" fmla="*/ 964434 w 1272157"/>
                  <a:gd name="connsiteY78" fmla="*/ 338327 h 493109"/>
                  <a:gd name="connsiteX79" fmla="*/ 933478 w 1272157"/>
                  <a:gd name="connsiteY79" fmla="*/ 335946 h 493109"/>
                  <a:gd name="connsiteX80" fmla="*/ 909665 w 1272157"/>
                  <a:gd name="connsiteY80" fmla="*/ 374046 h 493109"/>
                  <a:gd name="connsiteX81" fmla="*/ 912046 w 1272157"/>
                  <a:gd name="connsiteY81" fmla="*/ 381190 h 493109"/>
                  <a:gd name="connsiteX82" fmla="*/ 909665 w 1272157"/>
                  <a:gd name="connsiteY82" fmla="*/ 416909 h 493109"/>
                  <a:gd name="connsiteX83" fmla="*/ 904903 w 1272157"/>
                  <a:gd name="connsiteY83" fmla="*/ 431196 h 493109"/>
                  <a:gd name="connsiteX84" fmla="*/ 890615 w 1272157"/>
                  <a:gd name="connsiteY84" fmla="*/ 443102 h 493109"/>
                  <a:gd name="connsiteX85" fmla="*/ 885853 w 1272157"/>
                  <a:gd name="connsiteY85" fmla="*/ 450246 h 493109"/>
                  <a:gd name="connsiteX86" fmla="*/ 878709 w 1272157"/>
                  <a:gd name="connsiteY86" fmla="*/ 455009 h 493109"/>
                  <a:gd name="connsiteX87" fmla="*/ 869184 w 1272157"/>
                  <a:gd name="connsiteY87" fmla="*/ 462152 h 493109"/>
                  <a:gd name="connsiteX88" fmla="*/ 862040 w 1272157"/>
                  <a:gd name="connsiteY88" fmla="*/ 466915 h 493109"/>
                  <a:gd name="connsiteX89" fmla="*/ 847753 w 1272157"/>
                  <a:gd name="connsiteY89" fmla="*/ 471677 h 493109"/>
                  <a:gd name="connsiteX90" fmla="*/ 838228 w 1272157"/>
                  <a:gd name="connsiteY90" fmla="*/ 476440 h 493109"/>
                  <a:gd name="connsiteX91" fmla="*/ 823940 w 1272157"/>
                  <a:gd name="connsiteY91" fmla="*/ 485965 h 493109"/>
                  <a:gd name="connsiteX92" fmla="*/ 814415 w 1272157"/>
                  <a:gd name="connsiteY92" fmla="*/ 488346 h 493109"/>
                  <a:gd name="connsiteX93" fmla="*/ 797746 w 1272157"/>
                  <a:gd name="connsiteY93" fmla="*/ 493109 h 493109"/>
                  <a:gd name="connsiteX94" fmla="*/ 771553 w 1272157"/>
                  <a:gd name="connsiteY94" fmla="*/ 490727 h 493109"/>
                  <a:gd name="connsiteX95" fmla="*/ 757265 w 1272157"/>
                  <a:gd name="connsiteY95" fmla="*/ 476440 h 493109"/>
                  <a:gd name="connsiteX96" fmla="*/ 745359 w 1272157"/>
                  <a:gd name="connsiteY96" fmla="*/ 462152 h 493109"/>
                  <a:gd name="connsiteX97" fmla="*/ 738215 w 1272157"/>
                  <a:gd name="connsiteY97" fmla="*/ 455009 h 493109"/>
                  <a:gd name="connsiteX98" fmla="*/ 731071 w 1272157"/>
                  <a:gd name="connsiteY98" fmla="*/ 440721 h 493109"/>
                  <a:gd name="connsiteX99" fmla="*/ 728690 w 1272157"/>
                  <a:gd name="connsiteY99" fmla="*/ 433577 h 493109"/>
                  <a:gd name="connsiteX100" fmla="*/ 723928 w 1272157"/>
                  <a:gd name="connsiteY100" fmla="*/ 424052 h 493109"/>
                  <a:gd name="connsiteX101" fmla="*/ 716784 w 1272157"/>
                  <a:gd name="connsiteY101" fmla="*/ 409765 h 493109"/>
                  <a:gd name="connsiteX102" fmla="*/ 714403 w 1272157"/>
                  <a:gd name="connsiteY102" fmla="*/ 381190 h 493109"/>
                  <a:gd name="connsiteX103" fmla="*/ 702496 w 1272157"/>
                  <a:gd name="connsiteY103" fmla="*/ 371665 h 493109"/>
                  <a:gd name="connsiteX104" fmla="*/ 690590 w 1272157"/>
                  <a:gd name="connsiteY104" fmla="*/ 366902 h 493109"/>
                  <a:gd name="connsiteX105" fmla="*/ 683446 w 1272157"/>
                  <a:gd name="connsiteY105" fmla="*/ 369284 h 493109"/>
                  <a:gd name="connsiteX106" fmla="*/ 681065 w 1272157"/>
                  <a:gd name="connsiteY106" fmla="*/ 378809 h 493109"/>
                  <a:gd name="connsiteX107" fmla="*/ 688209 w 1272157"/>
                  <a:gd name="connsiteY107" fmla="*/ 400240 h 493109"/>
                  <a:gd name="connsiteX108" fmla="*/ 690590 w 1272157"/>
                  <a:gd name="connsiteY108" fmla="*/ 412146 h 493109"/>
                  <a:gd name="connsiteX109" fmla="*/ 692971 w 1272157"/>
                  <a:gd name="connsiteY109" fmla="*/ 419290 h 493109"/>
                  <a:gd name="connsiteX110" fmla="*/ 690590 w 1272157"/>
                  <a:gd name="connsiteY110" fmla="*/ 452627 h 493109"/>
                  <a:gd name="connsiteX111" fmla="*/ 688209 w 1272157"/>
                  <a:gd name="connsiteY111" fmla="*/ 459771 h 493109"/>
                  <a:gd name="connsiteX112" fmla="*/ 666778 w 1272157"/>
                  <a:gd name="connsiteY112" fmla="*/ 471677 h 493109"/>
                  <a:gd name="connsiteX113" fmla="*/ 659634 w 1272157"/>
                  <a:gd name="connsiteY113" fmla="*/ 476440 h 493109"/>
                  <a:gd name="connsiteX114" fmla="*/ 619153 w 1272157"/>
                  <a:gd name="connsiteY114" fmla="*/ 474059 h 493109"/>
                  <a:gd name="connsiteX115" fmla="*/ 612009 w 1272157"/>
                  <a:gd name="connsiteY115" fmla="*/ 469296 h 493109"/>
                  <a:gd name="connsiteX116" fmla="*/ 602484 w 1272157"/>
                  <a:gd name="connsiteY116" fmla="*/ 462152 h 493109"/>
                  <a:gd name="connsiteX117" fmla="*/ 588196 w 1272157"/>
                  <a:gd name="connsiteY117" fmla="*/ 450246 h 493109"/>
                  <a:gd name="connsiteX118" fmla="*/ 571528 w 1272157"/>
                  <a:gd name="connsiteY118" fmla="*/ 428815 h 493109"/>
                  <a:gd name="connsiteX119" fmla="*/ 562003 w 1272157"/>
                  <a:gd name="connsiteY119" fmla="*/ 416909 h 493109"/>
                  <a:gd name="connsiteX120" fmla="*/ 559621 w 1272157"/>
                  <a:gd name="connsiteY120" fmla="*/ 409765 h 493109"/>
                  <a:gd name="connsiteX121" fmla="*/ 552478 w 1272157"/>
                  <a:gd name="connsiteY121" fmla="*/ 402621 h 493109"/>
                  <a:gd name="connsiteX122" fmla="*/ 550096 w 1272157"/>
                  <a:gd name="connsiteY122" fmla="*/ 395477 h 493109"/>
                  <a:gd name="connsiteX123" fmla="*/ 497709 w 1272157"/>
                  <a:gd name="connsiteY123" fmla="*/ 385952 h 493109"/>
                  <a:gd name="connsiteX124" fmla="*/ 209578 w 1272157"/>
                  <a:gd name="connsiteY124" fmla="*/ 383571 h 493109"/>
                  <a:gd name="connsiteX125" fmla="*/ 188146 w 1272157"/>
                  <a:gd name="connsiteY125" fmla="*/ 381190 h 493109"/>
                  <a:gd name="connsiteX126" fmla="*/ 171478 w 1272157"/>
                  <a:gd name="connsiteY126" fmla="*/ 374046 h 493109"/>
                  <a:gd name="connsiteX127" fmla="*/ 140521 w 1272157"/>
                  <a:gd name="connsiteY127" fmla="*/ 366902 h 493109"/>
                  <a:gd name="connsiteX128" fmla="*/ 128615 w 1272157"/>
                  <a:gd name="connsiteY128" fmla="*/ 359759 h 493109"/>
                  <a:gd name="connsiteX129" fmla="*/ 119090 w 1272157"/>
                  <a:gd name="connsiteY129" fmla="*/ 357377 h 493109"/>
                  <a:gd name="connsiteX130" fmla="*/ 107184 w 1272157"/>
                  <a:gd name="connsiteY130" fmla="*/ 350234 h 493109"/>
                  <a:gd name="connsiteX131" fmla="*/ 90515 w 1272157"/>
                  <a:gd name="connsiteY131" fmla="*/ 345471 h 493109"/>
                  <a:gd name="connsiteX132" fmla="*/ 69084 w 1272157"/>
                  <a:gd name="connsiteY132" fmla="*/ 335946 h 493109"/>
                  <a:gd name="connsiteX133" fmla="*/ 61940 w 1272157"/>
                  <a:gd name="connsiteY133" fmla="*/ 333565 h 493109"/>
                  <a:gd name="connsiteX134" fmla="*/ 40509 w 1272157"/>
                  <a:gd name="connsiteY134" fmla="*/ 319277 h 493109"/>
                  <a:gd name="connsiteX135" fmla="*/ 26221 w 1272157"/>
                  <a:gd name="connsiteY135" fmla="*/ 309752 h 493109"/>
                  <a:gd name="connsiteX136" fmla="*/ 11934 w 1272157"/>
                  <a:gd name="connsiteY136" fmla="*/ 293084 h 493109"/>
                  <a:gd name="connsiteX137" fmla="*/ 9553 w 1272157"/>
                  <a:gd name="connsiteY137" fmla="*/ 285940 h 493109"/>
                  <a:gd name="connsiteX138" fmla="*/ 28 w 1272157"/>
                  <a:gd name="connsiteY138" fmla="*/ 269271 h 493109"/>
                  <a:gd name="connsiteX139" fmla="*/ 11934 w 1272157"/>
                  <a:gd name="connsiteY139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7803 w 1272157"/>
                  <a:gd name="connsiteY40" fmla="*/ 204977 h 493109"/>
                  <a:gd name="connsiteX41" fmla="*/ 1245421 w 1272157"/>
                  <a:gd name="connsiteY41" fmla="*/ 212121 h 493109"/>
                  <a:gd name="connsiteX42" fmla="*/ 1240659 w 1272157"/>
                  <a:gd name="connsiteY42" fmla="*/ 219265 h 493109"/>
                  <a:gd name="connsiteX43" fmla="*/ 1238278 w 1272157"/>
                  <a:gd name="connsiteY43" fmla="*/ 226409 h 493109"/>
                  <a:gd name="connsiteX44" fmla="*/ 1228753 w 1272157"/>
                  <a:gd name="connsiteY44" fmla="*/ 243077 h 493109"/>
                  <a:gd name="connsiteX45" fmla="*/ 1223990 w 1272157"/>
                  <a:gd name="connsiteY45" fmla="*/ 264509 h 493109"/>
                  <a:gd name="connsiteX46" fmla="*/ 1228753 w 1272157"/>
                  <a:gd name="connsiteY46" fmla="*/ 290702 h 493109"/>
                  <a:gd name="connsiteX47" fmla="*/ 1235896 w 1272157"/>
                  <a:gd name="connsiteY47" fmla="*/ 312134 h 493109"/>
                  <a:gd name="connsiteX48" fmla="*/ 1238278 w 1272157"/>
                  <a:gd name="connsiteY48" fmla="*/ 321659 h 493109"/>
                  <a:gd name="connsiteX49" fmla="*/ 1245421 w 1272157"/>
                  <a:gd name="connsiteY49" fmla="*/ 328802 h 493109"/>
                  <a:gd name="connsiteX50" fmla="*/ 1247803 w 1272157"/>
                  <a:gd name="connsiteY50" fmla="*/ 335946 h 493109"/>
                  <a:gd name="connsiteX51" fmla="*/ 1250184 w 1272157"/>
                  <a:gd name="connsiteY51" fmla="*/ 345471 h 493109"/>
                  <a:gd name="connsiteX52" fmla="*/ 1259709 w 1272157"/>
                  <a:gd name="connsiteY52" fmla="*/ 364521 h 493109"/>
                  <a:gd name="connsiteX53" fmla="*/ 1266853 w 1272157"/>
                  <a:gd name="connsiteY53" fmla="*/ 388334 h 493109"/>
                  <a:gd name="connsiteX54" fmla="*/ 1269234 w 1272157"/>
                  <a:gd name="connsiteY54" fmla="*/ 395477 h 493109"/>
                  <a:gd name="connsiteX55" fmla="*/ 1271615 w 1272157"/>
                  <a:gd name="connsiteY55" fmla="*/ 402621 h 493109"/>
                  <a:gd name="connsiteX56" fmla="*/ 1269234 w 1272157"/>
                  <a:gd name="connsiteY56" fmla="*/ 419290 h 493109"/>
                  <a:gd name="connsiteX57" fmla="*/ 1221609 w 1272157"/>
                  <a:gd name="connsiteY57" fmla="*/ 414527 h 493109"/>
                  <a:gd name="connsiteX58" fmla="*/ 1212084 w 1272157"/>
                  <a:gd name="connsiteY58" fmla="*/ 409765 h 493109"/>
                  <a:gd name="connsiteX59" fmla="*/ 1197796 w 1272157"/>
                  <a:gd name="connsiteY59" fmla="*/ 407384 h 493109"/>
                  <a:gd name="connsiteX60" fmla="*/ 1178746 w 1272157"/>
                  <a:gd name="connsiteY60" fmla="*/ 400240 h 493109"/>
                  <a:gd name="connsiteX61" fmla="*/ 1171603 w 1272157"/>
                  <a:gd name="connsiteY61" fmla="*/ 395477 h 493109"/>
                  <a:gd name="connsiteX62" fmla="*/ 1145409 w 1272157"/>
                  <a:gd name="connsiteY62" fmla="*/ 385952 h 493109"/>
                  <a:gd name="connsiteX63" fmla="*/ 1131121 w 1272157"/>
                  <a:gd name="connsiteY63" fmla="*/ 383571 h 493109"/>
                  <a:gd name="connsiteX64" fmla="*/ 1121596 w 1272157"/>
                  <a:gd name="connsiteY64" fmla="*/ 378809 h 493109"/>
                  <a:gd name="connsiteX65" fmla="*/ 1109690 w 1272157"/>
                  <a:gd name="connsiteY65" fmla="*/ 376427 h 493109"/>
                  <a:gd name="connsiteX66" fmla="*/ 1100165 w 1272157"/>
                  <a:gd name="connsiteY66" fmla="*/ 374046 h 493109"/>
                  <a:gd name="connsiteX67" fmla="*/ 1088259 w 1272157"/>
                  <a:gd name="connsiteY67" fmla="*/ 369284 h 493109"/>
                  <a:gd name="connsiteX68" fmla="*/ 1078734 w 1272157"/>
                  <a:gd name="connsiteY68" fmla="*/ 366902 h 493109"/>
                  <a:gd name="connsiteX69" fmla="*/ 1071590 w 1272157"/>
                  <a:gd name="connsiteY69" fmla="*/ 364521 h 493109"/>
                  <a:gd name="connsiteX70" fmla="*/ 1062065 w 1272157"/>
                  <a:gd name="connsiteY70" fmla="*/ 362140 h 493109"/>
                  <a:gd name="connsiteX71" fmla="*/ 1047778 w 1272157"/>
                  <a:gd name="connsiteY71" fmla="*/ 357377 h 493109"/>
                  <a:gd name="connsiteX72" fmla="*/ 1038253 w 1272157"/>
                  <a:gd name="connsiteY72" fmla="*/ 354996 h 493109"/>
                  <a:gd name="connsiteX73" fmla="*/ 1023965 w 1272157"/>
                  <a:gd name="connsiteY73" fmla="*/ 350234 h 493109"/>
                  <a:gd name="connsiteX74" fmla="*/ 1012059 w 1272157"/>
                  <a:gd name="connsiteY74" fmla="*/ 347852 h 493109"/>
                  <a:gd name="connsiteX75" fmla="*/ 1004915 w 1272157"/>
                  <a:gd name="connsiteY75" fmla="*/ 345471 h 493109"/>
                  <a:gd name="connsiteX76" fmla="*/ 988246 w 1272157"/>
                  <a:gd name="connsiteY76" fmla="*/ 343090 h 493109"/>
                  <a:gd name="connsiteX77" fmla="*/ 964434 w 1272157"/>
                  <a:gd name="connsiteY77" fmla="*/ 338327 h 493109"/>
                  <a:gd name="connsiteX78" fmla="*/ 933478 w 1272157"/>
                  <a:gd name="connsiteY78" fmla="*/ 335946 h 493109"/>
                  <a:gd name="connsiteX79" fmla="*/ 909665 w 1272157"/>
                  <a:gd name="connsiteY79" fmla="*/ 374046 h 493109"/>
                  <a:gd name="connsiteX80" fmla="*/ 912046 w 1272157"/>
                  <a:gd name="connsiteY80" fmla="*/ 381190 h 493109"/>
                  <a:gd name="connsiteX81" fmla="*/ 909665 w 1272157"/>
                  <a:gd name="connsiteY81" fmla="*/ 416909 h 493109"/>
                  <a:gd name="connsiteX82" fmla="*/ 904903 w 1272157"/>
                  <a:gd name="connsiteY82" fmla="*/ 431196 h 493109"/>
                  <a:gd name="connsiteX83" fmla="*/ 890615 w 1272157"/>
                  <a:gd name="connsiteY83" fmla="*/ 443102 h 493109"/>
                  <a:gd name="connsiteX84" fmla="*/ 885853 w 1272157"/>
                  <a:gd name="connsiteY84" fmla="*/ 450246 h 493109"/>
                  <a:gd name="connsiteX85" fmla="*/ 878709 w 1272157"/>
                  <a:gd name="connsiteY85" fmla="*/ 455009 h 493109"/>
                  <a:gd name="connsiteX86" fmla="*/ 869184 w 1272157"/>
                  <a:gd name="connsiteY86" fmla="*/ 462152 h 493109"/>
                  <a:gd name="connsiteX87" fmla="*/ 862040 w 1272157"/>
                  <a:gd name="connsiteY87" fmla="*/ 466915 h 493109"/>
                  <a:gd name="connsiteX88" fmla="*/ 847753 w 1272157"/>
                  <a:gd name="connsiteY88" fmla="*/ 471677 h 493109"/>
                  <a:gd name="connsiteX89" fmla="*/ 838228 w 1272157"/>
                  <a:gd name="connsiteY89" fmla="*/ 476440 h 493109"/>
                  <a:gd name="connsiteX90" fmla="*/ 823940 w 1272157"/>
                  <a:gd name="connsiteY90" fmla="*/ 485965 h 493109"/>
                  <a:gd name="connsiteX91" fmla="*/ 814415 w 1272157"/>
                  <a:gd name="connsiteY91" fmla="*/ 488346 h 493109"/>
                  <a:gd name="connsiteX92" fmla="*/ 797746 w 1272157"/>
                  <a:gd name="connsiteY92" fmla="*/ 493109 h 493109"/>
                  <a:gd name="connsiteX93" fmla="*/ 771553 w 1272157"/>
                  <a:gd name="connsiteY93" fmla="*/ 490727 h 493109"/>
                  <a:gd name="connsiteX94" fmla="*/ 757265 w 1272157"/>
                  <a:gd name="connsiteY94" fmla="*/ 476440 h 493109"/>
                  <a:gd name="connsiteX95" fmla="*/ 745359 w 1272157"/>
                  <a:gd name="connsiteY95" fmla="*/ 462152 h 493109"/>
                  <a:gd name="connsiteX96" fmla="*/ 738215 w 1272157"/>
                  <a:gd name="connsiteY96" fmla="*/ 455009 h 493109"/>
                  <a:gd name="connsiteX97" fmla="*/ 731071 w 1272157"/>
                  <a:gd name="connsiteY97" fmla="*/ 440721 h 493109"/>
                  <a:gd name="connsiteX98" fmla="*/ 728690 w 1272157"/>
                  <a:gd name="connsiteY98" fmla="*/ 433577 h 493109"/>
                  <a:gd name="connsiteX99" fmla="*/ 723928 w 1272157"/>
                  <a:gd name="connsiteY99" fmla="*/ 424052 h 493109"/>
                  <a:gd name="connsiteX100" fmla="*/ 716784 w 1272157"/>
                  <a:gd name="connsiteY100" fmla="*/ 409765 h 493109"/>
                  <a:gd name="connsiteX101" fmla="*/ 714403 w 1272157"/>
                  <a:gd name="connsiteY101" fmla="*/ 381190 h 493109"/>
                  <a:gd name="connsiteX102" fmla="*/ 702496 w 1272157"/>
                  <a:gd name="connsiteY102" fmla="*/ 371665 h 493109"/>
                  <a:gd name="connsiteX103" fmla="*/ 690590 w 1272157"/>
                  <a:gd name="connsiteY103" fmla="*/ 366902 h 493109"/>
                  <a:gd name="connsiteX104" fmla="*/ 683446 w 1272157"/>
                  <a:gd name="connsiteY104" fmla="*/ 369284 h 493109"/>
                  <a:gd name="connsiteX105" fmla="*/ 681065 w 1272157"/>
                  <a:gd name="connsiteY105" fmla="*/ 378809 h 493109"/>
                  <a:gd name="connsiteX106" fmla="*/ 688209 w 1272157"/>
                  <a:gd name="connsiteY106" fmla="*/ 400240 h 493109"/>
                  <a:gd name="connsiteX107" fmla="*/ 690590 w 1272157"/>
                  <a:gd name="connsiteY107" fmla="*/ 412146 h 493109"/>
                  <a:gd name="connsiteX108" fmla="*/ 692971 w 1272157"/>
                  <a:gd name="connsiteY108" fmla="*/ 419290 h 493109"/>
                  <a:gd name="connsiteX109" fmla="*/ 690590 w 1272157"/>
                  <a:gd name="connsiteY109" fmla="*/ 452627 h 493109"/>
                  <a:gd name="connsiteX110" fmla="*/ 688209 w 1272157"/>
                  <a:gd name="connsiteY110" fmla="*/ 459771 h 493109"/>
                  <a:gd name="connsiteX111" fmla="*/ 666778 w 1272157"/>
                  <a:gd name="connsiteY111" fmla="*/ 471677 h 493109"/>
                  <a:gd name="connsiteX112" fmla="*/ 659634 w 1272157"/>
                  <a:gd name="connsiteY112" fmla="*/ 476440 h 493109"/>
                  <a:gd name="connsiteX113" fmla="*/ 619153 w 1272157"/>
                  <a:gd name="connsiteY113" fmla="*/ 474059 h 493109"/>
                  <a:gd name="connsiteX114" fmla="*/ 612009 w 1272157"/>
                  <a:gd name="connsiteY114" fmla="*/ 469296 h 493109"/>
                  <a:gd name="connsiteX115" fmla="*/ 602484 w 1272157"/>
                  <a:gd name="connsiteY115" fmla="*/ 462152 h 493109"/>
                  <a:gd name="connsiteX116" fmla="*/ 588196 w 1272157"/>
                  <a:gd name="connsiteY116" fmla="*/ 450246 h 493109"/>
                  <a:gd name="connsiteX117" fmla="*/ 571528 w 1272157"/>
                  <a:gd name="connsiteY117" fmla="*/ 428815 h 493109"/>
                  <a:gd name="connsiteX118" fmla="*/ 562003 w 1272157"/>
                  <a:gd name="connsiteY118" fmla="*/ 416909 h 493109"/>
                  <a:gd name="connsiteX119" fmla="*/ 559621 w 1272157"/>
                  <a:gd name="connsiteY119" fmla="*/ 409765 h 493109"/>
                  <a:gd name="connsiteX120" fmla="*/ 552478 w 1272157"/>
                  <a:gd name="connsiteY120" fmla="*/ 402621 h 493109"/>
                  <a:gd name="connsiteX121" fmla="*/ 550096 w 1272157"/>
                  <a:gd name="connsiteY121" fmla="*/ 395477 h 493109"/>
                  <a:gd name="connsiteX122" fmla="*/ 497709 w 1272157"/>
                  <a:gd name="connsiteY122" fmla="*/ 385952 h 493109"/>
                  <a:gd name="connsiteX123" fmla="*/ 209578 w 1272157"/>
                  <a:gd name="connsiteY123" fmla="*/ 383571 h 493109"/>
                  <a:gd name="connsiteX124" fmla="*/ 188146 w 1272157"/>
                  <a:gd name="connsiteY124" fmla="*/ 381190 h 493109"/>
                  <a:gd name="connsiteX125" fmla="*/ 171478 w 1272157"/>
                  <a:gd name="connsiteY125" fmla="*/ 374046 h 493109"/>
                  <a:gd name="connsiteX126" fmla="*/ 140521 w 1272157"/>
                  <a:gd name="connsiteY126" fmla="*/ 366902 h 493109"/>
                  <a:gd name="connsiteX127" fmla="*/ 128615 w 1272157"/>
                  <a:gd name="connsiteY127" fmla="*/ 359759 h 493109"/>
                  <a:gd name="connsiteX128" fmla="*/ 119090 w 1272157"/>
                  <a:gd name="connsiteY128" fmla="*/ 357377 h 493109"/>
                  <a:gd name="connsiteX129" fmla="*/ 107184 w 1272157"/>
                  <a:gd name="connsiteY129" fmla="*/ 350234 h 493109"/>
                  <a:gd name="connsiteX130" fmla="*/ 90515 w 1272157"/>
                  <a:gd name="connsiteY130" fmla="*/ 345471 h 493109"/>
                  <a:gd name="connsiteX131" fmla="*/ 69084 w 1272157"/>
                  <a:gd name="connsiteY131" fmla="*/ 335946 h 493109"/>
                  <a:gd name="connsiteX132" fmla="*/ 61940 w 1272157"/>
                  <a:gd name="connsiteY132" fmla="*/ 333565 h 493109"/>
                  <a:gd name="connsiteX133" fmla="*/ 40509 w 1272157"/>
                  <a:gd name="connsiteY133" fmla="*/ 319277 h 493109"/>
                  <a:gd name="connsiteX134" fmla="*/ 26221 w 1272157"/>
                  <a:gd name="connsiteY134" fmla="*/ 309752 h 493109"/>
                  <a:gd name="connsiteX135" fmla="*/ 11934 w 1272157"/>
                  <a:gd name="connsiteY135" fmla="*/ 293084 h 493109"/>
                  <a:gd name="connsiteX136" fmla="*/ 9553 w 1272157"/>
                  <a:gd name="connsiteY136" fmla="*/ 285940 h 493109"/>
                  <a:gd name="connsiteX137" fmla="*/ 28 w 1272157"/>
                  <a:gd name="connsiteY137" fmla="*/ 269271 h 493109"/>
                  <a:gd name="connsiteX138" fmla="*/ 11934 w 1272157"/>
                  <a:gd name="connsiteY138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5421 w 1272157"/>
                  <a:gd name="connsiteY40" fmla="*/ 212121 h 493109"/>
                  <a:gd name="connsiteX41" fmla="*/ 1240659 w 1272157"/>
                  <a:gd name="connsiteY41" fmla="*/ 219265 h 493109"/>
                  <a:gd name="connsiteX42" fmla="*/ 1238278 w 1272157"/>
                  <a:gd name="connsiteY42" fmla="*/ 226409 h 493109"/>
                  <a:gd name="connsiteX43" fmla="*/ 1228753 w 1272157"/>
                  <a:gd name="connsiteY43" fmla="*/ 243077 h 493109"/>
                  <a:gd name="connsiteX44" fmla="*/ 1223990 w 1272157"/>
                  <a:gd name="connsiteY44" fmla="*/ 264509 h 493109"/>
                  <a:gd name="connsiteX45" fmla="*/ 1228753 w 1272157"/>
                  <a:gd name="connsiteY45" fmla="*/ 290702 h 493109"/>
                  <a:gd name="connsiteX46" fmla="*/ 1235896 w 1272157"/>
                  <a:gd name="connsiteY46" fmla="*/ 312134 h 493109"/>
                  <a:gd name="connsiteX47" fmla="*/ 1238278 w 1272157"/>
                  <a:gd name="connsiteY47" fmla="*/ 321659 h 493109"/>
                  <a:gd name="connsiteX48" fmla="*/ 1245421 w 1272157"/>
                  <a:gd name="connsiteY48" fmla="*/ 328802 h 493109"/>
                  <a:gd name="connsiteX49" fmla="*/ 1247803 w 1272157"/>
                  <a:gd name="connsiteY49" fmla="*/ 335946 h 493109"/>
                  <a:gd name="connsiteX50" fmla="*/ 1250184 w 1272157"/>
                  <a:gd name="connsiteY50" fmla="*/ 345471 h 493109"/>
                  <a:gd name="connsiteX51" fmla="*/ 1259709 w 1272157"/>
                  <a:gd name="connsiteY51" fmla="*/ 364521 h 493109"/>
                  <a:gd name="connsiteX52" fmla="*/ 1266853 w 1272157"/>
                  <a:gd name="connsiteY52" fmla="*/ 388334 h 493109"/>
                  <a:gd name="connsiteX53" fmla="*/ 1269234 w 1272157"/>
                  <a:gd name="connsiteY53" fmla="*/ 395477 h 493109"/>
                  <a:gd name="connsiteX54" fmla="*/ 1271615 w 1272157"/>
                  <a:gd name="connsiteY54" fmla="*/ 402621 h 493109"/>
                  <a:gd name="connsiteX55" fmla="*/ 1269234 w 1272157"/>
                  <a:gd name="connsiteY55" fmla="*/ 419290 h 493109"/>
                  <a:gd name="connsiteX56" fmla="*/ 1221609 w 1272157"/>
                  <a:gd name="connsiteY56" fmla="*/ 414527 h 493109"/>
                  <a:gd name="connsiteX57" fmla="*/ 1212084 w 1272157"/>
                  <a:gd name="connsiteY57" fmla="*/ 409765 h 493109"/>
                  <a:gd name="connsiteX58" fmla="*/ 1197796 w 1272157"/>
                  <a:gd name="connsiteY58" fmla="*/ 407384 h 493109"/>
                  <a:gd name="connsiteX59" fmla="*/ 1178746 w 1272157"/>
                  <a:gd name="connsiteY59" fmla="*/ 400240 h 493109"/>
                  <a:gd name="connsiteX60" fmla="*/ 1171603 w 1272157"/>
                  <a:gd name="connsiteY60" fmla="*/ 395477 h 493109"/>
                  <a:gd name="connsiteX61" fmla="*/ 1145409 w 1272157"/>
                  <a:gd name="connsiteY61" fmla="*/ 385952 h 493109"/>
                  <a:gd name="connsiteX62" fmla="*/ 1131121 w 1272157"/>
                  <a:gd name="connsiteY62" fmla="*/ 383571 h 493109"/>
                  <a:gd name="connsiteX63" fmla="*/ 1121596 w 1272157"/>
                  <a:gd name="connsiteY63" fmla="*/ 378809 h 493109"/>
                  <a:gd name="connsiteX64" fmla="*/ 1109690 w 1272157"/>
                  <a:gd name="connsiteY64" fmla="*/ 376427 h 493109"/>
                  <a:gd name="connsiteX65" fmla="*/ 1100165 w 1272157"/>
                  <a:gd name="connsiteY65" fmla="*/ 374046 h 493109"/>
                  <a:gd name="connsiteX66" fmla="*/ 1088259 w 1272157"/>
                  <a:gd name="connsiteY66" fmla="*/ 369284 h 493109"/>
                  <a:gd name="connsiteX67" fmla="*/ 1078734 w 1272157"/>
                  <a:gd name="connsiteY67" fmla="*/ 366902 h 493109"/>
                  <a:gd name="connsiteX68" fmla="*/ 1071590 w 1272157"/>
                  <a:gd name="connsiteY68" fmla="*/ 364521 h 493109"/>
                  <a:gd name="connsiteX69" fmla="*/ 1062065 w 1272157"/>
                  <a:gd name="connsiteY69" fmla="*/ 362140 h 493109"/>
                  <a:gd name="connsiteX70" fmla="*/ 1047778 w 1272157"/>
                  <a:gd name="connsiteY70" fmla="*/ 357377 h 493109"/>
                  <a:gd name="connsiteX71" fmla="*/ 1038253 w 1272157"/>
                  <a:gd name="connsiteY71" fmla="*/ 354996 h 493109"/>
                  <a:gd name="connsiteX72" fmla="*/ 1023965 w 1272157"/>
                  <a:gd name="connsiteY72" fmla="*/ 350234 h 493109"/>
                  <a:gd name="connsiteX73" fmla="*/ 1012059 w 1272157"/>
                  <a:gd name="connsiteY73" fmla="*/ 347852 h 493109"/>
                  <a:gd name="connsiteX74" fmla="*/ 1004915 w 1272157"/>
                  <a:gd name="connsiteY74" fmla="*/ 345471 h 493109"/>
                  <a:gd name="connsiteX75" fmla="*/ 988246 w 1272157"/>
                  <a:gd name="connsiteY75" fmla="*/ 343090 h 493109"/>
                  <a:gd name="connsiteX76" fmla="*/ 964434 w 1272157"/>
                  <a:gd name="connsiteY76" fmla="*/ 338327 h 493109"/>
                  <a:gd name="connsiteX77" fmla="*/ 933478 w 1272157"/>
                  <a:gd name="connsiteY77" fmla="*/ 335946 h 493109"/>
                  <a:gd name="connsiteX78" fmla="*/ 909665 w 1272157"/>
                  <a:gd name="connsiteY78" fmla="*/ 374046 h 493109"/>
                  <a:gd name="connsiteX79" fmla="*/ 912046 w 1272157"/>
                  <a:gd name="connsiteY79" fmla="*/ 381190 h 493109"/>
                  <a:gd name="connsiteX80" fmla="*/ 909665 w 1272157"/>
                  <a:gd name="connsiteY80" fmla="*/ 416909 h 493109"/>
                  <a:gd name="connsiteX81" fmla="*/ 904903 w 1272157"/>
                  <a:gd name="connsiteY81" fmla="*/ 431196 h 493109"/>
                  <a:gd name="connsiteX82" fmla="*/ 890615 w 1272157"/>
                  <a:gd name="connsiteY82" fmla="*/ 443102 h 493109"/>
                  <a:gd name="connsiteX83" fmla="*/ 885853 w 1272157"/>
                  <a:gd name="connsiteY83" fmla="*/ 450246 h 493109"/>
                  <a:gd name="connsiteX84" fmla="*/ 878709 w 1272157"/>
                  <a:gd name="connsiteY84" fmla="*/ 455009 h 493109"/>
                  <a:gd name="connsiteX85" fmla="*/ 869184 w 1272157"/>
                  <a:gd name="connsiteY85" fmla="*/ 462152 h 493109"/>
                  <a:gd name="connsiteX86" fmla="*/ 862040 w 1272157"/>
                  <a:gd name="connsiteY86" fmla="*/ 466915 h 493109"/>
                  <a:gd name="connsiteX87" fmla="*/ 847753 w 1272157"/>
                  <a:gd name="connsiteY87" fmla="*/ 471677 h 493109"/>
                  <a:gd name="connsiteX88" fmla="*/ 838228 w 1272157"/>
                  <a:gd name="connsiteY88" fmla="*/ 476440 h 493109"/>
                  <a:gd name="connsiteX89" fmla="*/ 823940 w 1272157"/>
                  <a:gd name="connsiteY89" fmla="*/ 485965 h 493109"/>
                  <a:gd name="connsiteX90" fmla="*/ 814415 w 1272157"/>
                  <a:gd name="connsiteY90" fmla="*/ 488346 h 493109"/>
                  <a:gd name="connsiteX91" fmla="*/ 797746 w 1272157"/>
                  <a:gd name="connsiteY91" fmla="*/ 493109 h 493109"/>
                  <a:gd name="connsiteX92" fmla="*/ 771553 w 1272157"/>
                  <a:gd name="connsiteY92" fmla="*/ 490727 h 493109"/>
                  <a:gd name="connsiteX93" fmla="*/ 757265 w 1272157"/>
                  <a:gd name="connsiteY93" fmla="*/ 476440 h 493109"/>
                  <a:gd name="connsiteX94" fmla="*/ 745359 w 1272157"/>
                  <a:gd name="connsiteY94" fmla="*/ 462152 h 493109"/>
                  <a:gd name="connsiteX95" fmla="*/ 738215 w 1272157"/>
                  <a:gd name="connsiteY95" fmla="*/ 455009 h 493109"/>
                  <a:gd name="connsiteX96" fmla="*/ 731071 w 1272157"/>
                  <a:gd name="connsiteY96" fmla="*/ 440721 h 493109"/>
                  <a:gd name="connsiteX97" fmla="*/ 728690 w 1272157"/>
                  <a:gd name="connsiteY97" fmla="*/ 433577 h 493109"/>
                  <a:gd name="connsiteX98" fmla="*/ 723928 w 1272157"/>
                  <a:gd name="connsiteY98" fmla="*/ 424052 h 493109"/>
                  <a:gd name="connsiteX99" fmla="*/ 716784 w 1272157"/>
                  <a:gd name="connsiteY99" fmla="*/ 409765 h 493109"/>
                  <a:gd name="connsiteX100" fmla="*/ 714403 w 1272157"/>
                  <a:gd name="connsiteY100" fmla="*/ 381190 h 493109"/>
                  <a:gd name="connsiteX101" fmla="*/ 702496 w 1272157"/>
                  <a:gd name="connsiteY101" fmla="*/ 371665 h 493109"/>
                  <a:gd name="connsiteX102" fmla="*/ 690590 w 1272157"/>
                  <a:gd name="connsiteY102" fmla="*/ 366902 h 493109"/>
                  <a:gd name="connsiteX103" fmla="*/ 683446 w 1272157"/>
                  <a:gd name="connsiteY103" fmla="*/ 369284 h 493109"/>
                  <a:gd name="connsiteX104" fmla="*/ 681065 w 1272157"/>
                  <a:gd name="connsiteY104" fmla="*/ 378809 h 493109"/>
                  <a:gd name="connsiteX105" fmla="*/ 688209 w 1272157"/>
                  <a:gd name="connsiteY105" fmla="*/ 400240 h 493109"/>
                  <a:gd name="connsiteX106" fmla="*/ 690590 w 1272157"/>
                  <a:gd name="connsiteY106" fmla="*/ 412146 h 493109"/>
                  <a:gd name="connsiteX107" fmla="*/ 692971 w 1272157"/>
                  <a:gd name="connsiteY107" fmla="*/ 419290 h 493109"/>
                  <a:gd name="connsiteX108" fmla="*/ 690590 w 1272157"/>
                  <a:gd name="connsiteY108" fmla="*/ 452627 h 493109"/>
                  <a:gd name="connsiteX109" fmla="*/ 688209 w 1272157"/>
                  <a:gd name="connsiteY109" fmla="*/ 459771 h 493109"/>
                  <a:gd name="connsiteX110" fmla="*/ 666778 w 1272157"/>
                  <a:gd name="connsiteY110" fmla="*/ 471677 h 493109"/>
                  <a:gd name="connsiteX111" fmla="*/ 659634 w 1272157"/>
                  <a:gd name="connsiteY111" fmla="*/ 476440 h 493109"/>
                  <a:gd name="connsiteX112" fmla="*/ 619153 w 1272157"/>
                  <a:gd name="connsiteY112" fmla="*/ 474059 h 493109"/>
                  <a:gd name="connsiteX113" fmla="*/ 612009 w 1272157"/>
                  <a:gd name="connsiteY113" fmla="*/ 469296 h 493109"/>
                  <a:gd name="connsiteX114" fmla="*/ 602484 w 1272157"/>
                  <a:gd name="connsiteY114" fmla="*/ 462152 h 493109"/>
                  <a:gd name="connsiteX115" fmla="*/ 588196 w 1272157"/>
                  <a:gd name="connsiteY115" fmla="*/ 450246 h 493109"/>
                  <a:gd name="connsiteX116" fmla="*/ 571528 w 1272157"/>
                  <a:gd name="connsiteY116" fmla="*/ 428815 h 493109"/>
                  <a:gd name="connsiteX117" fmla="*/ 562003 w 1272157"/>
                  <a:gd name="connsiteY117" fmla="*/ 416909 h 493109"/>
                  <a:gd name="connsiteX118" fmla="*/ 559621 w 1272157"/>
                  <a:gd name="connsiteY118" fmla="*/ 409765 h 493109"/>
                  <a:gd name="connsiteX119" fmla="*/ 552478 w 1272157"/>
                  <a:gd name="connsiteY119" fmla="*/ 402621 h 493109"/>
                  <a:gd name="connsiteX120" fmla="*/ 550096 w 1272157"/>
                  <a:gd name="connsiteY120" fmla="*/ 395477 h 493109"/>
                  <a:gd name="connsiteX121" fmla="*/ 497709 w 1272157"/>
                  <a:gd name="connsiteY121" fmla="*/ 385952 h 493109"/>
                  <a:gd name="connsiteX122" fmla="*/ 209578 w 1272157"/>
                  <a:gd name="connsiteY122" fmla="*/ 383571 h 493109"/>
                  <a:gd name="connsiteX123" fmla="*/ 188146 w 1272157"/>
                  <a:gd name="connsiteY123" fmla="*/ 381190 h 493109"/>
                  <a:gd name="connsiteX124" fmla="*/ 171478 w 1272157"/>
                  <a:gd name="connsiteY124" fmla="*/ 374046 h 493109"/>
                  <a:gd name="connsiteX125" fmla="*/ 140521 w 1272157"/>
                  <a:gd name="connsiteY125" fmla="*/ 366902 h 493109"/>
                  <a:gd name="connsiteX126" fmla="*/ 128615 w 1272157"/>
                  <a:gd name="connsiteY126" fmla="*/ 359759 h 493109"/>
                  <a:gd name="connsiteX127" fmla="*/ 119090 w 1272157"/>
                  <a:gd name="connsiteY127" fmla="*/ 357377 h 493109"/>
                  <a:gd name="connsiteX128" fmla="*/ 107184 w 1272157"/>
                  <a:gd name="connsiteY128" fmla="*/ 350234 h 493109"/>
                  <a:gd name="connsiteX129" fmla="*/ 90515 w 1272157"/>
                  <a:gd name="connsiteY129" fmla="*/ 345471 h 493109"/>
                  <a:gd name="connsiteX130" fmla="*/ 69084 w 1272157"/>
                  <a:gd name="connsiteY130" fmla="*/ 335946 h 493109"/>
                  <a:gd name="connsiteX131" fmla="*/ 61940 w 1272157"/>
                  <a:gd name="connsiteY131" fmla="*/ 333565 h 493109"/>
                  <a:gd name="connsiteX132" fmla="*/ 40509 w 1272157"/>
                  <a:gd name="connsiteY132" fmla="*/ 319277 h 493109"/>
                  <a:gd name="connsiteX133" fmla="*/ 26221 w 1272157"/>
                  <a:gd name="connsiteY133" fmla="*/ 309752 h 493109"/>
                  <a:gd name="connsiteX134" fmla="*/ 11934 w 1272157"/>
                  <a:gd name="connsiteY134" fmla="*/ 293084 h 493109"/>
                  <a:gd name="connsiteX135" fmla="*/ 9553 w 1272157"/>
                  <a:gd name="connsiteY135" fmla="*/ 285940 h 493109"/>
                  <a:gd name="connsiteX136" fmla="*/ 28 w 1272157"/>
                  <a:gd name="connsiteY136" fmla="*/ 269271 h 493109"/>
                  <a:gd name="connsiteX137" fmla="*/ 11934 w 1272157"/>
                  <a:gd name="connsiteY137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40659 w 1272157"/>
                  <a:gd name="connsiteY40" fmla="*/ 219265 h 493109"/>
                  <a:gd name="connsiteX41" fmla="*/ 1238278 w 1272157"/>
                  <a:gd name="connsiteY41" fmla="*/ 226409 h 493109"/>
                  <a:gd name="connsiteX42" fmla="*/ 1228753 w 1272157"/>
                  <a:gd name="connsiteY42" fmla="*/ 243077 h 493109"/>
                  <a:gd name="connsiteX43" fmla="*/ 1223990 w 1272157"/>
                  <a:gd name="connsiteY43" fmla="*/ 264509 h 493109"/>
                  <a:gd name="connsiteX44" fmla="*/ 1228753 w 1272157"/>
                  <a:gd name="connsiteY44" fmla="*/ 290702 h 493109"/>
                  <a:gd name="connsiteX45" fmla="*/ 1235896 w 1272157"/>
                  <a:gd name="connsiteY45" fmla="*/ 312134 h 493109"/>
                  <a:gd name="connsiteX46" fmla="*/ 1238278 w 1272157"/>
                  <a:gd name="connsiteY46" fmla="*/ 321659 h 493109"/>
                  <a:gd name="connsiteX47" fmla="*/ 1245421 w 1272157"/>
                  <a:gd name="connsiteY47" fmla="*/ 328802 h 493109"/>
                  <a:gd name="connsiteX48" fmla="*/ 1247803 w 1272157"/>
                  <a:gd name="connsiteY48" fmla="*/ 335946 h 493109"/>
                  <a:gd name="connsiteX49" fmla="*/ 1250184 w 1272157"/>
                  <a:gd name="connsiteY49" fmla="*/ 345471 h 493109"/>
                  <a:gd name="connsiteX50" fmla="*/ 1259709 w 1272157"/>
                  <a:gd name="connsiteY50" fmla="*/ 364521 h 493109"/>
                  <a:gd name="connsiteX51" fmla="*/ 1266853 w 1272157"/>
                  <a:gd name="connsiteY51" fmla="*/ 388334 h 493109"/>
                  <a:gd name="connsiteX52" fmla="*/ 1269234 w 1272157"/>
                  <a:gd name="connsiteY52" fmla="*/ 395477 h 493109"/>
                  <a:gd name="connsiteX53" fmla="*/ 1271615 w 1272157"/>
                  <a:gd name="connsiteY53" fmla="*/ 402621 h 493109"/>
                  <a:gd name="connsiteX54" fmla="*/ 1269234 w 1272157"/>
                  <a:gd name="connsiteY54" fmla="*/ 419290 h 493109"/>
                  <a:gd name="connsiteX55" fmla="*/ 1221609 w 1272157"/>
                  <a:gd name="connsiteY55" fmla="*/ 414527 h 493109"/>
                  <a:gd name="connsiteX56" fmla="*/ 1212084 w 1272157"/>
                  <a:gd name="connsiteY56" fmla="*/ 409765 h 493109"/>
                  <a:gd name="connsiteX57" fmla="*/ 1197796 w 1272157"/>
                  <a:gd name="connsiteY57" fmla="*/ 407384 h 493109"/>
                  <a:gd name="connsiteX58" fmla="*/ 1178746 w 1272157"/>
                  <a:gd name="connsiteY58" fmla="*/ 400240 h 493109"/>
                  <a:gd name="connsiteX59" fmla="*/ 1171603 w 1272157"/>
                  <a:gd name="connsiteY59" fmla="*/ 395477 h 493109"/>
                  <a:gd name="connsiteX60" fmla="*/ 1145409 w 1272157"/>
                  <a:gd name="connsiteY60" fmla="*/ 385952 h 493109"/>
                  <a:gd name="connsiteX61" fmla="*/ 1131121 w 1272157"/>
                  <a:gd name="connsiteY61" fmla="*/ 383571 h 493109"/>
                  <a:gd name="connsiteX62" fmla="*/ 1121596 w 1272157"/>
                  <a:gd name="connsiteY62" fmla="*/ 378809 h 493109"/>
                  <a:gd name="connsiteX63" fmla="*/ 1109690 w 1272157"/>
                  <a:gd name="connsiteY63" fmla="*/ 376427 h 493109"/>
                  <a:gd name="connsiteX64" fmla="*/ 1100165 w 1272157"/>
                  <a:gd name="connsiteY64" fmla="*/ 374046 h 493109"/>
                  <a:gd name="connsiteX65" fmla="*/ 1088259 w 1272157"/>
                  <a:gd name="connsiteY65" fmla="*/ 369284 h 493109"/>
                  <a:gd name="connsiteX66" fmla="*/ 1078734 w 1272157"/>
                  <a:gd name="connsiteY66" fmla="*/ 366902 h 493109"/>
                  <a:gd name="connsiteX67" fmla="*/ 1071590 w 1272157"/>
                  <a:gd name="connsiteY67" fmla="*/ 364521 h 493109"/>
                  <a:gd name="connsiteX68" fmla="*/ 1062065 w 1272157"/>
                  <a:gd name="connsiteY68" fmla="*/ 362140 h 493109"/>
                  <a:gd name="connsiteX69" fmla="*/ 1047778 w 1272157"/>
                  <a:gd name="connsiteY69" fmla="*/ 357377 h 493109"/>
                  <a:gd name="connsiteX70" fmla="*/ 1038253 w 1272157"/>
                  <a:gd name="connsiteY70" fmla="*/ 354996 h 493109"/>
                  <a:gd name="connsiteX71" fmla="*/ 1023965 w 1272157"/>
                  <a:gd name="connsiteY71" fmla="*/ 350234 h 493109"/>
                  <a:gd name="connsiteX72" fmla="*/ 1012059 w 1272157"/>
                  <a:gd name="connsiteY72" fmla="*/ 347852 h 493109"/>
                  <a:gd name="connsiteX73" fmla="*/ 1004915 w 1272157"/>
                  <a:gd name="connsiteY73" fmla="*/ 345471 h 493109"/>
                  <a:gd name="connsiteX74" fmla="*/ 988246 w 1272157"/>
                  <a:gd name="connsiteY74" fmla="*/ 343090 h 493109"/>
                  <a:gd name="connsiteX75" fmla="*/ 964434 w 1272157"/>
                  <a:gd name="connsiteY75" fmla="*/ 338327 h 493109"/>
                  <a:gd name="connsiteX76" fmla="*/ 933478 w 1272157"/>
                  <a:gd name="connsiteY76" fmla="*/ 335946 h 493109"/>
                  <a:gd name="connsiteX77" fmla="*/ 909665 w 1272157"/>
                  <a:gd name="connsiteY77" fmla="*/ 374046 h 493109"/>
                  <a:gd name="connsiteX78" fmla="*/ 912046 w 1272157"/>
                  <a:gd name="connsiteY78" fmla="*/ 381190 h 493109"/>
                  <a:gd name="connsiteX79" fmla="*/ 909665 w 1272157"/>
                  <a:gd name="connsiteY79" fmla="*/ 416909 h 493109"/>
                  <a:gd name="connsiteX80" fmla="*/ 904903 w 1272157"/>
                  <a:gd name="connsiteY80" fmla="*/ 431196 h 493109"/>
                  <a:gd name="connsiteX81" fmla="*/ 890615 w 1272157"/>
                  <a:gd name="connsiteY81" fmla="*/ 443102 h 493109"/>
                  <a:gd name="connsiteX82" fmla="*/ 885853 w 1272157"/>
                  <a:gd name="connsiteY82" fmla="*/ 450246 h 493109"/>
                  <a:gd name="connsiteX83" fmla="*/ 878709 w 1272157"/>
                  <a:gd name="connsiteY83" fmla="*/ 455009 h 493109"/>
                  <a:gd name="connsiteX84" fmla="*/ 869184 w 1272157"/>
                  <a:gd name="connsiteY84" fmla="*/ 462152 h 493109"/>
                  <a:gd name="connsiteX85" fmla="*/ 862040 w 1272157"/>
                  <a:gd name="connsiteY85" fmla="*/ 466915 h 493109"/>
                  <a:gd name="connsiteX86" fmla="*/ 847753 w 1272157"/>
                  <a:gd name="connsiteY86" fmla="*/ 471677 h 493109"/>
                  <a:gd name="connsiteX87" fmla="*/ 838228 w 1272157"/>
                  <a:gd name="connsiteY87" fmla="*/ 476440 h 493109"/>
                  <a:gd name="connsiteX88" fmla="*/ 823940 w 1272157"/>
                  <a:gd name="connsiteY88" fmla="*/ 485965 h 493109"/>
                  <a:gd name="connsiteX89" fmla="*/ 814415 w 1272157"/>
                  <a:gd name="connsiteY89" fmla="*/ 488346 h 493109"/>
                  <a:gd name="connsiteX90" fmla="*/ 797746 w 1272157"/>
                  <a:gd name="connsiteY90" fmla="*/ 493109 h 493109"/>
                  <a:gd name="connsiteX91" fmla="*/ 771553 w 1272157"/>
                  <a:gd name="connsiteY91" fmla="*/ 490727 h 493109"/>
                  <a:gd name="connsiteX92" fmla="*/ 757265 w 1272157"/>
                  <a:gd name="connsiteY92" fmla="*/ 476440 h 493109"/>
                  <a:gd name="connsiteX93" fmla="*/ 745359 w 1272157"/>
                  <a:gd name="connsiteY93" fmla="*/ 462152 h 493109"/>
                  <a:gd name="connsiteX94" fmla="*/ 738215 w 1272157"/>
                  <a:gd name="connsiteY94" fmla="*/ 455009 h 493109"/>
                  <a:gd name="connsiteX95" fmla="*/ 731071 w 1272157"/>
                  <a:gd name="connsiteY95" fmla="*/ 440721 h 493109"/>
                  <a:gd name="connsiteX96" fmla="*/ 728690 w 1272157"/>
                  <a:gd name="connsiteY96" fmla="*/ 433577 h 493109"/>
                  <a:gd name="connsiteX97" fmla="*/ 723928 w 1272157"/>
                  <a:gd name="connsiteY97" fmla="*/ 424052 h 493109"/>
                  <a:gd name="connsiteX98" fmla="*/ 716784 w 1272157"/>
                  <a:gd name="connsiteY98" fmla="*/ 409765 h 493109"/>
                  <a:gd name="connsiteX99" fmla="*/ 714403 w 1272157"/>
                  <a:gd name="connsiteY99" fmla="*/ 381190 h 493109"/>
                  <a:gd name="connsiteX100" fmla="*/ 702496 w 1272157"/>
                  <a:gd name="connsiteY100" fmla="*/ 371665 h 493109"/>
                  <a:gd name="connsiteX101" fmla="*/ 690590 w 1272157"/>
                  <a:gd name="connsiteY101" fmla="*/ 366902 h 493109"/>
                  <a:gd name="connsiteX102" fmla="*/ 683446 w 1272157"/>
                  <a:gd name="connsiteY102" fmla="*/ 369284 h 493109"/>
                  <a:gd name="connsiteX103" fmla="*/ 681065 w 1272157"/>
                  <a:gd name="connsiteY103" fmla="*/ 378809 h 493109"/>
                  <a:gd name="connsiteX104" fmla="*/ 688209 w 1272157"/>
                  <a:gd name="connsiteY104" fmla="*/ 400240 h 493109"/>
                  <a:gd name="connsiteX105" fmla="*/ 690590 w 1272157"/>
                  <a:gd name="connsiteY105" fmla="*/ 412146 h 493109"/>
                  <a:gd name="connsiteX106" fmla="*/ 692971 w 1272157"/>
                  <a:gd name="connsiteY106" fmla="*/ 419290 h 493109"/>
                  <a:gd name="connsiteX107" fmla="*/ 690590 w 1272157"/>
                  <a:gd name="connsiteY107" fmla="*/ 452627 h 493109"/>
                  <a:gd name="connsiteX108" fmla="*/ 688209 w 1272157"/>
                  <a:gd name="connsiteY108" fmla="*/ 459771 h 493109"/>
                  <a:gd name="connsiteX109" fmla="*/ 666778 w 1272157"/>
                  <a:gd name="connsiteY109" fmla="*/ 471677 h 493109"/>
                  <a:gd name="connsiteX110" fmla="*/ 659634 w 1272157"/>
                  <a:gd name="connsiteY110" fmla="*/ 476440 h 493109"/>
                  <a:gd name="connsiteX111" fmla="*/ 619153 w 1272157"/>
                  <a:gd name="connsiteY111" fmla="*/ 474059 h 493109"/>
                  <a:gd name="connsiteX112" fmla="*/ 612009 w 1272157"/>
                  <a:gd name="connsiteY112" fmla="*/ 469296 h 493109"/>
                  <a:gd name="connsiteX113" fmla="*/ 602484 w 1272157"/>
                  <a:gd name="connsiteY113" fmla="*/ 462152 h 493109"/>
                  <a:gd name="connsiteX114" fmla="*/ 588196 w 1272157"/>
                  <a:gd name="connsiteY114" fmla="*/ 450246 h 493109"/>
                  <a:gd name="connsiteX115" fmla="*/ 571528 w 1272157"/>
                  <a:gd name="connsiteY115" fmla="*/ 428815 h 493109"/>
                  <a:gd name="connsiteX116" fmla="*/ 562003 w 1272157"/>
                  <a:gd name="connsiteY116" fmla="*/ 416909 h 493109"/>
                  <a:gd name="connsiteX117" fmla="*/ 559621 w 1272157"/>
                  <a:gd name="connsiteY117" fmla="*/ 409765 h 493109"/>
                  <a:gd name="connsiteX118" fmla="*/ 552478 w 1272157"/>
                  <a:gd name="connsiteY118" fmla="*/ 402621 h 493109"/>
                  <a:gd name="connsiteX119" fmla="*/ 550096 w 1272157"/>
                  <a:gd name="connsiteY119" fmla="*/ 395477 h 493109"/>
                  <a:gd name="connsiteX120" fmla="*/ 497709 w 1272157"/>
                  <a:gd name="connsiteY120" fmla="*/ 385952 h 493109"/>
                  <a:gd name="connsiteX121" fmla="*/ 209578 w 1272157"/>
                  <a:gd name="connsiteY121" fmla="*/ 383571 h 493109"/>
                  <a:gd name="connsiteX122" fmla="*/ 188146 w 1272157"/>
                  <a:gd name="connsiteY122" fmla="*/ 381190 h 493109"/>
                  <a:gd name="connsiteX123" fmla="*/ 171478 w 1272157"/>
                  <a:gd name="connsiteY123" fmla="*/ 374046 h 493109"/>
                  <a:gd name="connsiteX124" fmla="*/ 140521 w 1272157"/>
                  <a:gd name="connsiteY124" fmla="*/ 366902 h 493109"/>
                  <a:gd name="connsiteX125" fmla="*/ 128615 w 1272157"/>
                  <a:gd name="connsiteY125" fmla="*/ 359759 h 493109"/>
                  <a:gd name="connsiteX126" fmla="*/ 119090 w 1272157"/>
                  <a:gd name="connsiteY126" fmla="*/ 357377 h 493109"/>
                  <a:gd name="connsiteX127" fmla="*/ 107184 w 1272157"/>
                  <a:gd name="connsiteY127" fmla="*/ 350234 h 493109"/>
                  <a:gd name="connsiteX128" fmla="*/ 90515 w 1272157"/>
                  <a:gd name="connsiteY128" fmla="*/ 345471 h 493109"/>
                  <a:gd name="connsiteX129" fmla="*/ 69084 w 1272157"/>
                  <a:gd name="connsiteY129" fmla="*/ 335946 h 493109"/>
                  <a:gd name="connsiteX130" fmla="*/ 61940 w 1272157"/>
                  <a:gd name="connsiteY130" fmla="*/ 333565 h 493109"/>
                  <a:gd name="connsiteX131" fmla="*/ 40509 w 1272157"/>
                  <a:gd name="connsiteY131" fmla="*/ 319277 h 493109"/>
                  <a:gd name="connsiteX132" fmla="*/ 26221 w 1272157"/>
                  <a:gd name="connsiteY132" fmla="*/ 309752 h 493109"/>
                  <a:gd name="connsiteX133" fmla="*/ 11934 w 1272157"/>
                  <a:gd name="connsiteY133" fmla="*/ 293084 h 493109"/>
                  <a:gd name="connsiteX134" fmla="*/ 9553 w 1272157"/>
                  <a:gd name="connsiteY134" fmla="*/ 285940 h 493109"/>
                  <a:gd name="connsiteX135" fmla="*/ 28 w 1272157"/>
                  <a:gd name="connsiteY135" fmla="*/ 269271 h 493109"/>
                  <a:gd name="connsiteX136" fmla="*/ 11934 w 1272157"/>
                  <a:gd name="connsiteY136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38278 w 1272157"/>
                  <a:gd name="connsiteY40" fmla="*/ 226409 h 493109"/>
                  <a:gd name="connsiteX41" fmla="*/ 1228753 w 1272157"/>
                  <a:gd name="connsiteY41" fmla="*/ 243077 h 493109"/>
                  <a:gd name="connsiteX42" fmla="*/ 1223990 w 1272157"/>
                  <a:gd name="connsiteY42" fmla="*/ 264509 h 493109"/>
                  <a:gd name="connsiteX43" fmla="*/ 1228753 w 1272157"/>
                  <a:gd name="connsiteY43" fmla="*/ 290702 h 493109"/>
                  <a:gd name="connsiteX44" fmla="*/ 1235896 w 1272157"/>
                  <a:gd name="connsiteY44" fmla="*/ 312134 h 493109"/>
                  <a:gd name="connsiteX45" fmla="*/ 1238278 w 1272157"/>
                  <a:gd name="connsiteY45" fmla="*/ 321659 h 493109"/>
                  <a:gd name="connsiteX46" fmla="*/ 1245421 w 1272157"/>
                  <a:gd name="connsiteY46" fmla="*/ 328802 h 493109"/>
                  <a:gd name="connsiteX47" fmla="*/ 1247803 w 1272157"/>
                  <a:gd name="connsiteY47" fmla="*/ 335946 h 493109"/>
                  <a:gd name="connsiteX48" fmla="*/ 1250184 w 1272157"/>
                  <a:gd name="connsiteY48" fmla="*/ 345471 h 493109"/>
                  <a:gd name="connsiteX49" fmla="*/ 1259709 w 1272157"/>
                  <a:gd name="connsiteY49" fmla="*/ 364521 h 493109"/>
                  <a:gd name="connsiteX50" fmla="*/ 1266853 w 1272157"/>
                  <a:gd name="connsiteY50" fmla="*/ 388334 h 493109"/>
                  <a:gd name="connsiteX51" fmla="*/ 1269234 w 1272157"/>
                  <a:gd name="connsiteY51" fmla="*/ 395477 h 493109"/>
                  <a:gd name="connsiteX52" fmla="*/ 1271615 w 1272157"/>
                  <a:gd name="connsiteY52" fmla="*/ 402621 h 493109"/>
                  <a:gd name="connsiteX53" fmla="*/ 1269234 w 1272157"/>
                  <a:gd name="connsiteY53" fmla="*/ 419290 h 493109"/>
                  <a:gd name="connsiteX54" fmla="*/ 1221609 w 1272157"/>
                  <a:gd name="connsiteY54" fmla="*/ 414527 h 493109"/>
                  <a:gd name="connsiteX55" fmla="*/ 1212084 w 1272157"/>
                  <a:gd name="connsiteY55" fmla="*/ 409765 h 493109"/>
                  <a:gd name="connsiteX56" fmla="*/ 1197796 w 1272157"/>
                  <a:gd name="connsiteY56" fmla="*/ 407384 h 493109"/>
                  <a:gd name="connsiteX57" fmla="*/ 1178746 w 1272157"/>
                  <a:gd name="connsiteY57" fmla="*/ 400240 h 493109"/>
                  <a:gd name="connsiteX58" fmla="*/ 1171603 w 1272157"/>
                  <a:gd name="connsiteY58" fmla="*/ 395477 h 493109"/>
                  <a:gd name="connsiteX59" fmla="*/ 1145409 w 1272157"/>
                  <a:gd name="connsiteY59" fmla="*/ 385952 h 493109"/>
                  <a:gd name="connsiteX60" fmla="*/ 1131121 w 1272157"/>
                  <a:gd name="connsiteY60" fmla="*/ 383571 h 493109"/>
                  <a:gd name="connsiteX61" fmla="*/ 1121596 w 1272157"/>
                  <a:gd name="connsiteY61" fmla="*/ 378809 h 493109"/>
                  <a:gd name="connsiteX62" fmla="*/ 1109690 w 1272157"/>
                  <a:gd name="connsiteY62" fmla="*/ 376427 h 493109"/>
                  <a:gd name="connsiteX63" fmla="*/ 1100165 w 1272157"/>
                  <a:gd name="connsiteY63" fmla="*/ 374046 h 493109"/>
                  <a:gd name="connsiteX64" fmla="*/ 1088259 w 1272157"/>
                  <a:gd name="connsiteY64" fmla="*/ 369284 h 493109"/>
                  <a:gd name="connsiteX65" fmla="*/ 1078734 w 1272157"/>
                  <a:gd name="connsiteY65" fmla="*/ 366902 h 493109"/>
                  <a:gd name="connsiteX66" fmla="*/ 1071590 w 1272157"/>
                  <a:gd name="connsiteY66" fmla="*/ 364521 h 493109"/>
                  <a:gd name="connsiteX67" fmla="*/ 1062065 w 1272157"/>
                  <a:gd name="connsiteY67" fmla="*/ 362140 h 493109"/>
                  <a:gd name="connsiteX68" fmla="*/ 1047778 w 1272157"/>
                  <a:gd name="connsiteY68" fmla="*/ 357377 h 493109"/>
                  <a:gd name="connsiteX69" fmla="*/ 1038253 w 1272157"/>
                  <a:gd name="connsiteY69" fmla="*/ 354996 h 493109"/>
                  <a:gd name="connsiteX70" fmla="*/ 1023965 w 1272157"/>
                  <a:gd name="connsiteY70" fmla="*/ 350234 h 493109"/>
                  <a:gd name="connsiteX71" fmla="*/ 1012059 w 1272157"/>
                  <a:gd name="connsiteY71" fmla="*/ 347852 h 493109"/>
                  <a:gd name="connsiteX72" fmla="*/ 1004915 w 1272157"/>
                  <a:gd name="connsiteY72" fmla="*/ 345471 h 493109"/>
                  <a:gd name="connsiteX73" fmla="*/ 988246 w 1272157"/>
                  <a:gd name="connsiteY73" fmla="*/ 343090 h 493109"/>
                  <a:gd name="connsiteX74" fmla="*/ 964434 w 1272157"/>
                  <a:gd name="connsiteY74" fmla="*/ 338327 h 493109"/>
                  <a:gd name="connsiteX75" fmla="*/ 933478 w 1272157"/>
                  <a:gd name="connsiteY75" fmla="*/ 335946 h 493109"/>
                  <a:gd name="connsiteX76" fmla="*/ 909665 w 1272157"/>
                  <a:gd name="connsiteY76" fmla="*/ 374046 h 493109"/>
                  <a:gd name="connsiteX77" fmla="*/ 912046 w 1272157"/>
                  <a:gd name="connsiteY77" fmla="*/ 381190 h 493109"/>
                  <a:gd name="connsiteX78" fmla="*/ 909665 w 1272157"/>
                  <a:gd name="connsiteY78" fmla="*/ 416909 h 493109"/>
                  <a:gd name="connsiteX79" fmla="*/ 904903 w 1272157"/>
                  <a:gd name="connsiteY79" fmla="*/ 431196 h 493109"/>
                  <a:gd name="connsiteX80" fmla="*/ 890615 w 1272157"/>
                  <a:gd name="connsiteY80" fmla="*/ 443102 h 493109"/>
                  <a:gd name="connsiteX81" fmla="*/ 885853 w 1272157"/>
                  <a:gd name="connsiteY81" fmla="*/ 450246 h 493109"/>
                  <a:gd name="connsiteX82" fmla="*/ 878709 w 1272157"/>
                  <a:gd name="connsiteY82" fmla="*/ 455009 h 493109"/>
                  <a:gd name="connsiteX83" fmla="*/ 869184 w 1272157"/>
                  <a:gd name="connsiteY83" fmla="*/ 462152 h 493109"/>
                  <a:gd name="connsiteX84" fmla="*/ 862040 w 1272157"/>
                  <a:gd name="connsiteY84" fmla="*/ 466915 h 493109"/>
                  <a:gd name="connsiteX85" fmla="*/ 847753 w 1272157"/>
                  <a:gd name="connsiteY85" fmla="*/ 471677 h 493109"/>
                  <a:gd name="connsiteX86" fmla="*/ 838228 w 1272157"/>
                  <a:gd name="connsiteY86" fmla="*/ 476440 h 493109"/>
                  <a:gd name="connsiteX87" fmla="*/ 823940 w 1272157"/>
                  <a:gd name="connsiteY87" fmla="*/ 485965 h 493109"/>
                  <a:gd name="connsiteX88" fmla="*/ 814415 w 1272157"/>
                  <a:gd name="connsiteY88" fmla="*/ 488346 h 493109"/>
                  <a:gd name="connsiteX89" fmla="*/ 797746 w 1272157"/>
                  <a:gd name="connsiteY89" fmla="*/ 493109 h 493109"/>
                  <a:gd name="connsiteX90" fmla="*/ 771553 w 1272157"/>
                  <a:gd name="connsiteY90" fmla="*/ 490727 h 493109"/>
                  <a:gd name="connsiteX91" fmla="*/ 757265 w 1272157"/>
                  <a:gd name="connsiteY91" fmla="*/ 476440 h 493109"/>
                  <a:gd name="connsiteX92" fmla="*/ 745359 w 1272157"/>
                  <a:gd name="connsiteY92" fmla="*/ 462152 h 493109"/>
                  <a:gd name="connsiteX93" fmla="*/ 738215 w 1272157"/>
                  <a:gd name="connsiteY93" fmla="*/ 455009 h 493109"/>
                  <a:gd name="connsiteX94" fmla="*/ 731071 w 1272157"/>
                  <a:gd name="connsiteY94" fmla="*/ 440721 h 493109"/>
                  <a:gd name="connsiteX95" fmla="*/ 728690 w 1272157"/>
                  <a:gd name="connsiteY95" fmla="*/ 433577 h 493109"/>
                  <a:gd name="connsiteX96" fmla="*/ 723928 w 1272157"/>
                  <a:gd name="connsiteY96" fmla="*/ 424052 h 493109"/>
                  <a:gd name="connsiteX97" fmla="*/ 716784 w 1272157"/>
                  <a:gd name="connsiteY97" fmla="*/ 409765 h 493109"/>
                  <a:gd name="connsiteX98" fmla="*/ 714403 w 1272157"/>
                  <a:gd name="connsiteY98" fmla="*/ 381190 h 493109"/>
                  <a:gd name="connsiteX99" fmla="*/ 702496 w 1272157"/>
                  <a:gd name="connsiteY99" fmla="*/ 371665 h 493109"/>
                  <a:gd name="connsiteX100" fmla="*/ 690590 w 1272157"/>
                  <a:gd name="connsiteY100" fmla="*/ 366902 h 493109"/>
                  <a:gd name="connsiteX101" fmla="*/ 683446 w 1272157"/>
                  <a:gd name="connsiteY101" fmla="*/ 369284 h 493109"/>
                  <a:gd name="connsiteX102" fmla="*/ 681065 w 1272157"/>
                  <a:gd name="connsiteY102" fmla="*/ 378809 h 493109"/>
                  <a:gd name="connsiteX103" fmla="*/ 688209 w 1272157"/>
                  <a:gd name="connsiteY103" fmla="*/ 400240 h 493109"/>
                  <a:gd name="connsiteX104" fmla="*/ 690590 w 1272157"/>
                  <a:gd name="connsiteY104" fmla="*/ 412146 h 493109"/>
                  <a:gd name="connsiteX105" fmla="*/ 692971 w 1272157"/>
                  <a:gd name="connsiteY105" fmla="*/ 419290 h 493109"/>
                  <a:gd name="connsiteX106" fmla="*/ 690590 w 1272157"/>
                  <a:gd name="connsiteY106" fmla="*/ 452627 h 493109"/>
                  <a:gd name="connsiteX107" fmla="*/ 688209 w 1272157"/>
                  <a:gd name="connsiteY107" fmla="*/ 459771 h 493109"/>
                  <a:gd name="connsiteX108" fmla="*/ 666778 w 1272157"/>
                  <a:gd name="connsiteY108" fmla="*/ 471677 h 493109"/>
                  <a:gd name="connsiteX109" fmla="*/ 659634 w 1272157"/>
                  <a:gd name="connsiteY109" fmla="*/ 476440 h 493109"/>
                  <a:gd name="connsiteX110" fmla="*/ 619153 w 1272157"/>
                  <a:gd name="connsiteY110" fmla="*/ 474059 h 493109"/>
                  <a:gd name="connsiteX111" fmla="*/ 612009 w 1272157"/>
                  <a:gd name="connsiteY111" fmla="*/ 469296 h 493109"/>
                  <a:gd name="connsiteX112" fmla="*/ 602484 w 1272157"/>
                  <a:gd name="connsiteY112" fmla="*/ 462152 h 493109"/>
                  <a:gd name="connsiteX113" fmla="*/ 588196 w 1272157"/>
                  <a:gd name="connsiteY113" fmla="*/ 450246 h 493109"/>
                  <a:gd name="connsiteX114" fmla="*/ 571528 w 1272157"/>
                  <a:gd name="connsiteY114" fmla="*/ 428815 h 493109"/>
                  <a:gd name="connsiteX115" fmla="*/ 562003 w 1272157"/>
                  <a:gd name="connsiteY115" fmla="*/ 416909 h 493109"/>
                  <a:gd name="connsiteX116" fmla="*/ 559621 w 1272157"/>
                  <a:gd name="connsiteY116" fmla="*/ 409765 h 493109"/>
                  <a:gd name="connsiteX117" fmla="*/ 552478 w 1272157"/>
                  <a:gd name="connsiteY117" fmla="*/ 402621 h 493109"/>
                  <a:gd name="connsiteX118" fmla="*/ 550096 w 1272157"/>
                  <a:gd name="connsiteY118" fmla="*/ 395477 h 493109"/>
                  <a:gd name="connsiteX119" fmla="*/ 497709 w 1272157"/>
                  <a:gd name="connsiteY119" fmla="*/ 385952 h 493109"/>
                  <a:gd name="connsiteX120" fmla="*/ 209578 w 1272157"/>
                  <a:gd name="connsiteY120" fmla="*/ 383571 h 493109"/>
                  <a:gd name="connsiteX121" fmla="*/ 188146 w 1272157"/>
                  <a:gd name="connsiteY121" fmla="*/ 381190 h 493109"/>
                  <a:gd name="connsiteX122" fmla="*/ 171478 w 1272157"/>
                  <a:gd name="connsiteY122" fmla="*/ 374046 h 493109"/>
                  <a:gd name="connsiteX123" fmla="*/ 140521 w 1272157"/>
                  <a:gd name="connsiteY123" fmla="*/ 366902 h 493109"/>
                  <a:gd name="connsiteX124" fmla="*/ 128615 w 1272157"/>
                  <a:gd name="connsiteY124" fmla="*/ 359759 h 493109"/>
                  <a:gd name="connsiteX125" fmla="*/ 119090 w 1272157"/>
                  <a:gd name="connsiteY125" fmla="*/ 357377 h 493109"/>
                  <a:gd name="connsiteX126" fmla="*/ 107184 w 1272157"/>
                  <a:gd name="connsiteY126" fmla="*/ 350234 h 493109"/>
                  <a:gd name="connsiteX127" fmla="*/ 90515 w 1272157"/>
                  <a:gd name="connsiteY127" fmla="*/ 345471 h 493109"/>
                  <a:gd name="connsiteX128" fmla="*/ 69084 w 1272157"/>
                  <a:gd name="connsiteY128" fmla="*/ 335946 h 493109"/>
                  <a:gd name="connsiteX129" fmla="*/ 61940 w 1272157"/>
                  <a:gd name="connsiteY129" fmla="*/ 333565 h 493109"/>
                  <a:gd name="connsiteX130" fmla="*/ 40509 w 1272157"/>
                  <a:gd name="connsiteY130" fmla="*/ 319277 h 493109"/>
                  <a:gd name="connsiteX131" fmla="*/ 26221 w 1272157"/>
                  <a:gd name="connsiteY131" fmla="*/ 309752 h 493109"/>
                  <a:gd name="connsiteX132" fmla="*/ 11934 w 1272157"/>
                  <a:gd name="connsiteY132" fmla="*/ 293084 h 493109"/>
                  <a:gd name="connsiteX133" fmla="*/ 9553 w 1272157"/>
                  <a:gd name="connsiteY133" fmla="*/ 285940 h 493109"/>
                  <a:gd name="connsiteX134" fmla="*/ 28 w 1272157"/>
                  <a:gd name="connsiteY134" fmla="*/ 269271 h 493109"/>
                  <a:gd name="connsiteX135" fmla="*/ 11934 w 1272157"/>
                  <a:gd name="connsiteY135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28753 w 1272157"/>
                  <a:gd name="connsiteY40" fmla="*/ 243077 h 493109"/>
                  <a:gd name="connsiteX41" fmla="*/ 1223990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223990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28753 w 1272157"/>
                  <a:gd name="connsiteY42" fmla="*/ 290702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5896 w 1272157"/>
                  <a:gd name="connsiteY43" fmla="*/ 312134 h 493109"/>
                  <a:gd name="connsiteX44" fmla="*/ 1238278 w 1272157"/>
                  <a:gd name="connsiteY44" fmla="*/ 321659 h 493109"/>
                  <a:gd name="connsiteX45" fmla="*/ 1245421 w 1272157"/>
                  <a:gd name="connsiteY45" fmla="*/ 328802 h 493109"/>
                  <a:gd name="connsiteX46" fmla="*/ 1247803 w 1272157"/>
                  <a:gd name="connsiteY46" fmla="*/ 335946 h 493109"/>
                  <a:gd name="connsiteX47" fmla="*/ 1250184 w 1272157"/>
                  <a:gd name="connsiteY47" fmla="*/ 345471 h 493109"/>
                  <a:gd name="connsiteX48" fmla="*/ 1259709 w 1272157"/>
                  <a:gd name="connsiteY48" fmla="*/ 364521 h 493109"/>
                  <a:gd name="connsiteX49" fmla="*/ 1266853 w 1272157"/>
                  <a:gd name="connsiteY49" fmla="*/ 388334 h 493109"/>
                  <a:gd name="connsiteX50" fmla="*/ 1269234 w 1272157"/>
                  <a:gd name="connsiteY50" fmla="*/ 395477 h 493109"/>
                  <a:gd name="connsiteX51" fmla="*/ 1271615 w 1272157"/>
                  <a:gd name="connsiteY51" fmla="*/ 402621 h 493109"/>
                  <a:gd name="connsiteX52" fmla="*/ 1269234 w 1272157"/>
                  <a:gd name="connsiteY52" fmla="*/ 419290 h 493109"/>
                  <a:gd name="connsiteX53" fmla="*/ 1221609 w 1272157"/>
                  <a:gd name="connsiteY53" fmla="*/ 414527 h 493109"/>
                  <a:gd name="connsiteX54" fmla="*/ 1212084 w 1272157"/>
                  <a:gd name="connsiteY54" fmla="*/ 409765 h 493109"/>
                  <a:gd name="connsiteX55" fmla="*/ 1197796 w 1272157"/>
                  <a:gd name="connsiteY55" fmla="*/ 407384 h 493109"/>
                  <a:gd name="connsiteX56" fmla="*/ 1178746 w 1272157"/>
                  <a:gd name="connsiteY56" fmla="*/ 400240 h 493109"/>
                  <a:gd name="connsiteX57" fmla="*/ 1171603 w 1272157"/>
                  <a:gd name="connsiteY57" fmla="*/ 395477 h 493109"/>
                  <a:gd name="connsiteX58" fmla="*/ 1145409 w 1272157"/>
                  <a:gd name="connsiteY58" fmla="*/ 385952 h 493109"/>
                  <a:gd name="connsiteX59" fmla="*/ 1131121 w 1272157"/>
                  <a:gd name="connsiteY59" fmla="*/ 383571 h 493109"/>
                  <a:gd name="connsiteX60" fmla="*/ 1121596 w 1272157"/>
                  <a:gd name="connsiteY60" fmla="*/ 378809 h 493109"/>
                  <a:gd name="connsiteX61" fmla="*/ 1109690 w 1272157"/>
                  <a:gd name="connsiteY61" fmla="*/ 376427 h 493109"/>
                  <a:gd name="connsiteX62" fmla="*/ 1100165 w 1272157"/>
                  <a:gd name="connsiteY62" fmla="*/ 374046 h 493109"/>
                  <a:gd name="connsiteX63" fmla="*/ 1088259 w 1272157"/>
                  <a:gd name="connsiteY63" fmla="*/ 369284 h 493109"/>
                  <a:gd name="connsiteX64" fmla="*/ 1078734 w 1272157"/>
                  <a:gd name="connsiteY64" fmla="*/ 366902 h 493109"/>
                  <a:gd name="connsiteX65" fmla="*/ 1071590 w 1272157"/>
                  <a:gd name="connsiteY65" fmla="*/ 364521 h 493109"/>
                  <a:gd name="connsiteX66" fmla="*/ 1062065 w 1272157"/>
                  <a:gd name="connsiteY66" fmla="*/ 362140 h 493109"/>
                  <a:gd name="connsiteX67" fmla="*/ 1047778 w 1272157"/>
                  <a:gd name="connsiteY67" fmla="*/ 357377 h 493109"/>
                  <a:gd name="connsiteX68" fmla="*/ 1038253 w 1272157"/>
                  <a:gd name="connsiteY68" fmla="*/ 354996 h 493109"/>
                  <a:gd name="connsiteX69" fmla="*/ 1023965 w 1272157"/>
                  <a:gd name="connsiteY69" fmla="*/ 350234 h 493109"/>
                  <a:gd name="connsiteX70" fmla="*/ 1012059 w 1272157"/>
                  <a:gd name="connsiteY70" fmla="*/ 347852 h 493109"/>
                  <a:gd name="connsiteX71" fmla="*/ 1004915 w 1272157"/>
                  <a:gd name="connsiteY71" fmla="*/ 345471 h 493109"/>
                  <a:gd name="connsiteX72" fmla="*/ 988246 w 1272157"/>
                  <a:gd name="connsiteY72" fmla="*/ 343090 h 493109"/>
                  <a:gd name="connsiteX73" fmla="*/ 964434 w 1272157"/>
                  <a:gd name="connsiteY73" fmla="*/ 338327 h 493109"/>
                  <a:gd name="connsiteX74" fmla="*/ 933478 w 1272157"/>
                  <a:gd name="connsiteY74" fmla="*/ 335946 h 493109"/>
                  <a:gd name="connsiteX75" fmla="*/ 909665 w 1272157"/>
                  <a:gd name="connsiteY75" fmla="*/ 374046 h 493109"/>
                  <a:gd name="connsiteX76" fmla="*/ 912046 w 1272157"/>
                  <a:gd name="connsiteY76" fmla="*/ 381190 h 493109"/>
                  <a:gd name="connsiteX77" fmla="*/ 909665 w 1272157"/>
                  <a:gd name="connsiteY77" fmla="*/ 416909 h 493109"/>
                  <a:gd name="connsiteX78" fmla="*/ 904903 w 1272157"/>
                  <a:gd name="connsiteY78" fmla="*/ 431196 h 493109"/>
                  <a:gd name="connsiteX79" fmla="*/ 890615 w 1272157"/>
                  <a:gd name="connsiteY79" fmla="*/ 443102 h 493109"/>
                  <a:gd name="connsiteX80" fmla="*/ 885853 w 1272157"/>
                  <a:gd name="connsiteY80" fmla="*/ 450246 h 493109"/>
                  <a:gd name="connsiteX81" fmla="*/ 878709 w 1272157"/>
                  <a:gd name="connsiteY81" fmla="*/ 455009 h 493109"/>
                  <a:gd name="connsiteX82" fmla="*/ 869184 w 1272157"/>
                  <a:gd name="connsiteY82" fmla="*/ 462152 h 493109"/>
                  <a:gd name="connsiteX83" fmla="*/ 862040 w 1272157"/>
                  <a:gd name="connsiteY83" fmla="*/ 466915 h 493109"/>
                  <a:gd name="connsiteX84" fmla="*/ 847753 w 1272157"/>
                  <a:gd name="connsiteY84" fmla="*/ 471677 h 493109"/>
                  <a:gd name="connsiteX85" fmla="*/ 838228 w 1272157"/>
                  <a:gd name="connsiteY85" fmla="*/ 476440 h 493109"/>
                  <a:gd name="connsiteX86" fmla="*/ 823940 w 1272157"/>
                  <a:gd name="connsiteY86" fmla="*/ 485965 h 493109"/>
                  <a:gd name="connsiteX87" fmla="*/ 814415 w 1272157"/>
                  <a:gd name="connsiteY87" fmla="*/ 488346 h 493109"/>
                  <a:gd name="connsiteX88" fmla="*/ 797746 w 1272157"/>
                  <a:gd name="connsiteY88" fmla="*/ 493109 h 493109"/>
                  <a:gd name="connsiteX89" fmla="*/ 771553 w 1272157"/>
                  <a:gd name="connsiteY89" fmla="*/ 490727 h 493109"/>
                  <a:gd name="connsiteX90" fmla="*/ 757265 w 1272157"/>
                  <a:gd name="connsiteY90" fmla="*/ 476440 h 493109"/>
                  <a:gd name="connsiteX91" fmla="*/ 745359 w 1272157"/>
                  <a:gd name="connsiteY91" fmla="*/ 462152 h 493109"/>
                  <a:gd name="connsiteX92" fmla="*/ 738215 w 1272157"/>
                  <a:gd name="connsiteY92" fmla="*/ 455009 h 493109"/>
                  <a:gd name="connsiteX93" fmla="*/ 731071 w 1272157"/>
                  <a:gd name="connsiteY93" fmla="*/ 440721 h 493109"/>
                  <a:gd name="connsiteX94" fmla="*/ 728690 w 1272157"/>
                  <a:gd name="connsiteY94" fmla="*/ 433577 h 493109"/>
                  <a:gd name="connsiteX95" fmla="*/ 723928 w 1272157"/>
                  <a:gd name="connsiteY95" fmla="*/ 424052 h 493109"/>
                  <a:gd name="connsiteX96" fmla="*/ 716784 w 1272157"/>
                  <a:gd name="connsiteY96" fmla="*/ 409765 h 493109"/>
                  <a:gd name="connsiteX97" fmla="*/ 714403 w 1272157"/>
                  <a:gd name="connsiteY97" fmla="*/ 381190 h 493109"/>
                  <a:gd name="connsiteX98" fmla="*/ 702496 w 1272157"/>
                  <a:gd name="connsiteY98" fmla="*/ 371665 h 493109"/>
                  <a:gd name="connsiteX99" fmla="*/ 690590 w 1272157"/>
                  <a:gd name="connsiteY99" fmla="*/ 366902 h 493109"/>
                  <a:gd name="connsiteX100" fmla="*/ 683446 w 1272157"/>
                  <a:gd name="connsiteY100" fmla="*/ 369284 h 493109"/>
                  <a:gd name="connsiteX101" fmla="*/ 681065 w 1272157"/>
                  <a:gd name="connsiteY101" fmla="*/ 378809 h 493109"/>
                  <a:gd name="connsiteX102" fmla="*/ 688209 w 1272157"/>
                  <a:gd name="connsiteY102" fmla="*/ 400240 h 493109"/>
                  <a:gd name="connsiteX103" fmla="*/ 690590 w 1272157"/>
                  <a:gd name="connsiteY103" fmla="*/ 412146 h 493109"/>
                  <a:gd name="connsiteX104" fmla="*/ 692971 w 1272157"/>
                  <a:gd name="connsiteY104" fmla="*/ 419290 h 493109"/>
                  <a:gd name="connsiteX105" fmla="*/ 690590 w 1272157"/>
                  <a:gd name="connsiteY105" fmla="*/ 452627 h 493109"/>
                  <a:gd name="connsiteX106" fmla="*/ 688209 w 1272157"/>
                  <a:gd name="connsiteY106" fmla="*/ 459771 h 493109"/>
                  <a:gd name="connsiteX107" fmla="*/ 666778 w 1272157"/>
                  <a:gd name="connsiteY107" fmla="*/ 471677 h 493109"/>
                  <a:gd name="connsiteX108" fmla="*/ 659634 w 1272157"/>
                  <a:gd name="connsiteY108" fmla="*/ 476440 h 493109"/>
                  <a:gd name="connsiteX109" fmla="*/ 619153 w 1272157"/>
                  <a:gd name="connsiteY109" fmla="*/ 474059 h 493109"/>
                  <a:gd name="connsiteX110" fmla="*/ 612009 w 1272157"/>
                  <a:gd name="connsiteY110" fmla="*/ 469296 h 493109"/>
                  <a:gd name="connsiteX111" fmla="*/ 602484 w 1272157"/>
                  <a:gd name="connsiteY111" fmla="*/ 462152 h 493109"/>
                  <a:gd name="connsiteX112" fmla="*/ 588196 w 1272157"/>
                  <a:gd name="connsiteY112" fmla="*/ 450246 h 493109"/>
                  <a:gd name="connsiteX113" fmla="*/ 571528 w 1272157"/>
                  <a:gd name="connsiteY113" fmla="*/ 428815 h 493109"/>
                  <a:gd name="connsiteX114" fmla="*/ 562003 w 1272157"/>
                  <a:gd name="connsiteY114" fmla="*/ 416909 h 493109"/>
                  <a:gd name="connsiteX115" fmla="*/ 559621 w 1272157"/>
                  <a:gd name="connsiteY115" fmla="*/ 409765 h 493109"/>
                  <a:gd name="connsiteX116" fmla="*/ 552478 w 1272157"/>
                  <a:gd name="connsiteY116" fmla="*/ 402621 h 493109"/>
                  <a:gd name="connsiteX117" fmla="*/ 550096 w 1272157"/>
                  <a:gd name="connsiteY117" fmla="*/ 395477 h 493109"/>
                  <a:gd name="connsiteX118" fmla="*/ 497709 w 1272157"/>
                  <a:gd name="connsiteY118" fmla="*/ 385952 h 493109"/>
                  <a:gd name="connsiteX119" fmla="*/ 209578 w 1272157"/>
                  <a:gd name="connsiteY119" fmla="*/ 383571 h 493109"/>
                  <a:gd name="connsiteX120" fmla="*/ 188146 w 1272157"/>
                  <a:gd name="connsiteY120" fmla="*/ 381190 h 493109"/>
                  <a:gd name="connsiteX121" fmla="*/ 171478 w 1272157"/>
                  <a:gd name="connsiteY121" fmla="*/ 374046 h 493109"/>
                  <a:gd name="connsiteX122" fmla="*/ 140521 w 1272157"/>
                  <a:gd name="connsiteY122" fmla="*/ 366902 h 493109"/>
                  <a:gd name="connsiteX123" fmla="*/ 128615 w 1272157"/>
                  <a:gd name="connsiteY123" fmla="*/ 359759 h 493109"/>
                  <a:gd name="connsiteX124" fmla="*/ 119090 w 1272157"/>
                  <a:gd name="connsiteY124" fmla="*/ 357377 h 493109"/>
                  <a:gd name="connsiteX125" fmla="*/ 107184 w 1272157"/>
                  <a:gd name="connsiteY125" fmla="*/ 350234 h 493109"/>
                  <a:gd name="connsiteX126" fmla="*/ 90515 w 1272157"/>
                  <a:gd name="connsiteY126" fmla="*/ 345471 h 493109"/>
                  <a:gd name="connsiteX127" fmla="*/ 69084 w 1272157"/>
                  <a:gd name="connsiteY127" fmla="*/ 335946 h 493109"/>
                  <a:gd name="connsiteX128" fmla="*/ 61940 w 1272157"/>
                  <a:gd name="connsiteY128" fmla="*/ 333565 h 493109"/>
                  <a:gd name="connsiteX129" fmla="*/ 40509 w 1272157"/>
                  <a:gd name="connsiteY129" fmla="*/ 319277 h 493109"/>
                  <a:gd name="connsiteX130" fmla="*/ 26221 w 1272157"/>
                  <a:gd name="connsiteY130" fmla="*/ 309752 h 493109"/>
                  <a:gd name="connsiteX131" fmla="*/ 11934 w 1272157"/>
                  <a:gd name="connsiteY131" fmla="*/ 293084 h 493109"/>
                  <a:gd name="connsiteX132" fmla="*/ 9553 w 1272157"/>
                  <a:gd name="connsiteY132" fmla="*/ 285940 h 493109"/>
                  <a:gd name="connsiteX133" fmla="*/ 28 w 1272157"/>
                  <a:gd name="connsiteY133" fmla="*/ 269271 h 493109"/>
                  <a:gd name="connsiteX134" fmla="*/ 11934 w 1272157"/>
                  <a:gd name="connsiteY134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8278 w 1272157"/>
                  <a:gd name="connsiteY43" fmla="*/ 321659 h 493109"/>
                  <a:gd name="connsiteX44" fmla="*/ 1245421 w 1272157"/>
                  <a:gd name="connsiteY44" fmla="*/ 328802 h 493109"/>
                  <a:gd name="connsiteX45" fmla="*/ 1247803 w 1272157"/>
                  <a:gd name="connsiteY45" fmla="*/ 335946 h 493109"/>
                  <a:gd name="connsiteX46" fmla="*/ 1250184 w 1272157"/>
                  <a:gd name="connsiteY46" fmla="*/ 345471 h 493109"/>
                  <a:gd name="connsiteX47" fmla="*/ 1259709 w 1272157"/>
                  <a:gd name="connsiteY47" fmla="*/ 364521 h 493109"/>
                  <a:gd name="connsiteX48" fmla="*/ 1266853 w 1272157"/>
                  <a:gd name="connsiteY48" fmla="*/ 388334 h 493109"/>
                  <a:gd name="connsiteX49" fmla="*/ 1269234 w 1272157"/>
                  <a:gd name="connsiteY49" fmla="*/ 395477 h 493109"/>
                  <a:gd name="connsiteX50" fmla="*/ 1271615 w 1272157"/>
                  <a:gd name="connsiteY50" fmla="*/ 402621 h 493109"/>
                  <a:gd name="connsiteX51" fmla="*/ 1269234 w 1272157"/>
                  <a:gd name="connsiteY51" fmla="*/ 419290 h 493109"/>
                  <a:gd name="connsiteX52" fmla="*/ 1221609 w 1272157"/>
                  <a:gd name="connsiteY52" fmla="*/ 414527 h 493109"/>
                  <a:gd name="connsiteX53" fmla="*/ 1212084 w 1272157"/>
                  <a:gd name="connsiteY53" fmla="*/ 409765 h 493109"/>
                  <a:gd name="connsiteX54" fmla="*/ 1197796 w 1272157"/>
                  <a:gd name="connsiteY54" fmla="*/ 407384 h 493109"/>
                  <a:gd name="connsiteX55" fmla="*/ 1178746 w 1272157"/>
                  <a:gd name="connsiteY55" fmla="*/ 400240 h 493109"/>
                  <a:gd name="connsiteX56" fmla="*/ 1171603 w 1272157"/>
                  <a:gd name="connsiteY56" fmla="*/ 395477 h 493109"/>
                  <a:gd name="connsiteX57" fmla="*/ 1145409 w 1272157"/>
                  <a:gd name="connsiteY57" fmla="*/ 385952 h 493109"/>
                  <a:gd name="connsiteX58" fmla="*/ 1131121 w 1272157"/>
                  <a:gd name="connsiteY58" fmla="*/ 383571 h 493109"/>
                  <a:gd name="connsiteX59" fmla="*/ 1121596 w 1272157"/>
                  <a:gd name="connsiteY59" fmla="*/ 378809 h 493109"/>
                  <a:gd name="connsiteX60" fmla="*/ 1109690 w 1272157"/>
                  <a:gd name="connsiteY60" fmla="*/ 376427 h 493109"/>
                  <a:gd name="connsiteX61" fmla="*/ 1100165 w 1272157"/>
                  <a:gd name="connsiteY61" fmla="*/ 374046 h 493109"/>
                  <a:gd name="connsiteX62" fmla="*/ 1088259 w 1272157"/>
                  <a:gd name="connsiteY62" fmla="*/ 369284 h 493109"/>
                  <a:gd name="connsiteX63" fmla="*/ 1078734 w 1272157"/>
                  <a:gd name="connsiteY63" fmla="*/ 366902 h 493109"/>
                  <a:gd name="connsiteX64" fmla="*/ 1071590 w 1272157"/>
                  <a:gd name="connsiteY64" fmla="*/ 364521 h 493109"/>
                  <a:gd name="connsiteX65" fmla="*/ 1062065 w 1272157"/>
                  <a:gd name="connsiteY65" fmla="*/ 362140 h 493109"/>
                  <a:gd name="connsiteX66" fmla="*/ 1047778 w 1272157"/>
                  <a:gd name="connsiteY66" fmla="*/ 357377 h 493109"/>
                  <a:gd name="connsiteX67" fmla="*/ 1038253 w 1272157"/>
                  <a:gd name="connsiteY67" fmla="*/ 354996 h 493109"/>
                  <a:gd name="connsiteX68" fmla="*/ 1023965 w 1272157"/>
                  <a:gd name="connsiteY68" fmla="*/ 350234 h 493109"/>
                  <a:gd name="connsiteX69" fmla="*/ 1012059 w 1272157"/>
                  <a:gd name="connsiteY69" fmla="*/ 347852 h 493109"/>
                  <a:gd name="connsiteX70" fmla="*/ 1004915 w 1272157"/>
                  <a:gd name="connsiteY70" fmla="*/ 345471 h 493109"/>
                  <a:gd name="connsiteX71" fmla="*/ 988246 w 1272157"/>
                  <a:gd name="connsiteY71" fmla="*/ 343090 h 493109"/>
                  <a:gd name="connsiteX72" fmla="*/ 964434 w 1272157"/>
                  <a:gd name="connsiteY72" fmla="*/ 338327 h 493109"/>
                  <a:gd name="connsiteX73" fmla="*/ 933478 w 1272157"/>
                  <a:gd name="connsiteY73" fmla="*/ 335946 h 493109"/>
                  <a:gd name="connsiteX74" fmla="*/ 909665 w 1272157"/>
                  <a:gd name="connsiteY74" fmla="*/ 374046 h 493109"/>
                  <a:gd name="connsiteX75" fmla="*/ 912046 w 1272157"/>
                  <a:gd name="connsiteY75" fmla="*/ 381190 h 493109"/>
                  <a:gd name="connsiteX76" fmla="*/ 909665 w 1272157"/>
                  <a:gd name="connsiteY76" fmla="*/ 416909 h 493109"/>
                  <a:gd name="connsiteX77" fmla="*/ 904903 w 1272157"/>
                  <a:gd name="connsiteY77" fmla="*/ 431196 h 493109"/>
                  <a:gd name="connsiteX78" fmla="*/ 890615 w 1272157"/>
                  <a:gd name="connsiteY78" fmla="*/ 443102 h 493109"/>
                  <a:gd name="connsiteX79" fmla="*/ 885853 w 1272157"/>
                  <a:gd name="connsiteY79" fmla="*/ 450246 h 493109"/>
                  <a:gd name="connsiteX80" fmla="*/ 878709 w 1272157"/>
                  <a:gd name="connsiteY80" fmla="*/ 455009 h 493109"/>
                  <a:gd name="connsiteX81" fmla="*/ 869184 w 1272157"/>
                  <a:gd name="connsiteY81" fmla="*/ 462152 h 493109"/>
                  <a:gd name="connsiteX82" fmla="*/ 862040 w 1272157"/>
                  <a:gd name="connsiteY82" fmla="*/ 466915 h 493109"/>
                  <a:gd name="connsiteX83" fmla="*/ 847753 w 1272157"/>
                  <a:gd name="connsiteY83" fmla="*/ 471677 h 493109"/>
                  <a:gd name="connsiteX84" fmla="*/ 838228 w 1272157"/>
                  <a:gd name="connsiteY84" fmla="*/ 476440 h 493109"/>
                  <a:gd name="connsiteX85" fmla="*/ 823940 w 1272157"/>
                  <a:gd name="connsiteY85" fmla="*/ 485965 h 493109"/>
                  <a:gd name="connsiteX86" fmla="*/ 814415 w 1272157"/>
                  <a:gd name="connsiteY86" fmla="*/ 488346 h 493109"/>
                  <a:gd name="connsiteX87" fmla="*/ 797746 w 1272157"/>
                  <a:gd name="connsiteY87" fmla="*/ 493109 h 493109"/>
                  <a:gd name="connsiteX88" fmla="*/ 771553 w 1272157"/>
                  <a:gd name="connsiteY88" fmla="*/ 490727 h 493109"/>
                  <a:gd name="connsiteX89" fmla="*/ 757265 w 1272157"/>
                  <a:gd name="connsiteY89" fmla="*/ 476440 h 493109"/>
                  <a:gd name="connsiteX90" fmla="*/ 745359 w 1272157"/>
                  <a:gd name="connsiteY90" fmla="*/ 462152 h 493109"/>
                  <a:gd name="connsiteX91" fmla="*/ 738215 w 1272157"/>
                  <a:gd name="connsiteY91" fmla="*/ 455009 h 493109"/>
                  <a:gd name="connsiteX92" fmla="*/ 731071 w 1272157"/>
                  <a:gd name="connsiteY92" fmla="*/ 440721 h 493109"/>
                  <a:gd name="connsiteX93" fmla="*/ 728690 w 1272157"/>
                  <a:gd name="connsiteY93" fmla="*/ 433577 h 493109"/>
                  <a:gd name="connsiteX94" fmla="*/ 723928 w 1272157"/>
                  <a:gd name="connsiteY94" fmla="*/ 424052 h 493109"/>
                  <a:gd name="connsiteX95" fmla="*/ 716784 w 1272157"/>
                  <a:gd name="connsiteY95" fmla="*/ 409765 h 493109"/>
                  <a:gd name="connsiteX96" fmla="*/ 714403 w 1272157"/>
                  <a:gd name="connsiteY96" fmla="*/ 381190 h 493109"/>
                  <a:gd name="connsiteX97" fmla="*/ 702496 w 1272157"/>
                  <a:gd name="connsiteY97" fmla="*/ 371665 h 493109"/>
                  <a:gd name="connsiteX98" fmla="*/ 690590 w 1272157"/>
                  <a:gd name="connsiteY98" fmla="*/ 366902 h 493109"/>
                  <a:gd name="connsiteX99" fmla="*/ 683446 w 1272157"/>
                  <a:gd name="connsiteY99" fmla="*/ 369284 h 493109"/>
                  <a:gd name="connsiteX100" fmla="*/ 681065 w 1272157"/>
                  <a:gd name="connsiteY100" fmla="*/ 378809 h 493109"/>
                  <a:gd name="connsiteX101" fmla="*/ 688209 w 1272157"/>
                  <a:gd name="connsiteY101" fmla="*/ 400240 h 493109"/>
                  <a:gd name="connsiteX102" fmla="*/ 690590 w 1272157"/>
                  <a:gd name="connsiteY102" fmla="*/ 412146 h 493109"/>
                  <a:gd name="connsiteX103" fmla="*/ 692971 w 1272157"/>
                  <a:gd name="connsiteY103" fmla="*/ 419290 h 493109"/>
                  <a:gd name="connsiteX104" fmla="*/ 690590 w 1272157"/>
                  <a:gd name="connsiteY104" fmla="*/ 452627 h 493109"/>
                  <a:gd name="connsiteX105" fmla="*/ 688209 w 1272157"/>
                  <a:gd name="connsiteY105" fmla="*/ 459771 h 493109"/>
                  <a:gd name="connsiteX106" fmla="*/ 666778 w 1272157"/>
                  <a:gd name="connsiteY106" fmla="*/ 471677 h 493109"/>
                  <a:gd name="connsiteX107" fmla="*/ 659634 w 1272157"/>
                  <a:gd name="connsiteY107" fmla="*/ 476440 h 493109"/>
                  <a:gd name="connsiteX108" fmla="*/ 619153 w 1272157"/>
                  <a:gd name="connsiteY108" fmla="*/ 474059 h 493109"/>
                  <a:gd name="connsiteX109" fmla="*/ 612009 w 1272157"/>
                  <a:gd name="connsiteY109" fmla="*/ 469296 h 493109"/>
                  <a:gd name="connsiteX110" fmla="*/ 602484 w 1272157"/>
                  <a:gd name="connsiteY110" fmla="*/ 462152 h 493109"/>
                  <a:gd name="connsiteX111" fmla="*/ 588196 w 1272157"/>
                  <a:gd name="connsiteY111" fmla="*/ 450246 h 493109"/>
                  <a:gd name="connsiteX112" fmla="*/ 571528 w 1272157"/>
                  <a:gd name="connsiteY112" fmla="*/ 428815 h 493109"/>
                  <a:gd name="connsiteX113" fmla="*/ 562003 w 1272157"/>
                  <a:gd name="connsiteY113" fmla="*/ 416909 h 493109"/>
                  <a:gd name="connsiteX114" fmla="*/ 559621 w 1272157"/>
                  <a:gd name="connsiteY114" fmla="*/ 409765 h 493109"/>
                  <a:gd name="connsiteX115" fmla="*/ 552478 w 1272157"/>
                  <a:gd name="connsiteY115" fmla="*/ 402621 h 493109"/>
                  <a:gd name="connsiteX116" fmla="*/ 550096 w 1272157"/>
                  <a:gd name="connsiteY116" fmla="*/ 395477 h 493109"/>
                  <a:gd name="connsiteX117" fmla="*/ 497709 w 1272157"/>
                  <a:gd name="connsiteY117" fmla="*/ 385952 h 493109"/>
                  <a:gd name="connsiteX118" fmla="*/ 209578 w 1272157"/>
                  <a:gd name="connsiteY118" fmla="*/ 383571 h 493109"/>
                  <a:gd name="connsiteX119" fmla="*/ 188146 w 1272157"/>
                  <a:gd name="connsiteY119" fmla="*/ 381190 h 493109"/>
                  <a:gd name="connsiteX120" fmla="*/ 171478 w 1272157"/>
                  <a:gd name="connsiteY120" fmla="*/ 374046 h 493109"/>
                  <a:gd name="connsiteX121" fmla="*/ 140521 w 1272157"/>
                  <a:gd name="connsiteY121" fmla="*/ 366902 h 493109"/>
                  <a:gd name="connsiteX122" fmla="*/ 128615 w 1272157"/>
                  <a:gd name="connsiteY122" fmla="*/ 359759 h 493109"/>
                  <a:gd name="connsiteX123" fmla="*/ 119090 w 1272157"/>
                  <a:gd name="connsiteY123" fmla="*/ 357377 h 493109"/>
                  <a:gd name="connsiteX124" fmla="*/ 107184 w 1272157"/>
                  <a:gd name="connsiteY124" fmla="*/ 350234 h 493109"/>
                  <a:gd name="connsiteX125" fmla="*/ 90515 w 1272157"/>
                  <a:gd name="connsiteY125" fmla="*/ 345471 h 493109"/>
                  <a:gd name="connsiteX126" fmla="*/ 69084 w 1272157"/>
                  <a:gd name="connsiteY126" fmla="*/ 335946 h 493109"/>
                  <a:gd name="connsiteX127" fmla="*/ 61940 w 1272157"/>
                  <a:gd name="connsiteY127" fmla="*/ 333565 h 493109"/>
                  <a:gd name="connsiteX128" fmla="*/ 40509 w 1272157"/>
                  <a:gd name="connsiteY128" fmla="*/ 319277 h 493109"/>
                  <a:gd name="connsiteX129" fmla="*/ 26221 w 1272157"/>
                  <a:gd name="connsiteY129" fmla="*/ 309752 h 493109"/>
                  <a:gd name="connsiteX130" fmla="*/ 11934 w 1272157"/>
                  <a:gd name="connsiteY130" fmla="*/ 293084 h 493109"/>
                  <a:gd name="connsiteX131" fmla="*/ 9553 w 1272157"/>
                  <a:gd name="connsiteY131" fmla="*/ 285940 h 493109"/>
                  <a:gd name="connsiteX132" fmla="*/ 28 w 1272157"/>
                  <a:gd name="connsiteY132" fmla="*/ 269271 h 493109"/>
                  <a:gd name="connsiteX133" fmla="*/ 11934 w 1272157"/>
                  <a:gd name="connsiteY133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5421 w 1272157"/>
                  <a:gd name="connsiteY43" fmla="*/ 328802 h 493109"/>
                  <a:gd name="connsiteX44" fmla="*/ 1247803 w 1272157"/>
                  <a:gd name="connsiteY44" fmla="*/ 335946 h 493109"/>
                  <a:gd name="connsiteX45" fmla="*/ 1250184 w 1272157"/>
                  <a:gd name="connsiteY45" fmla="*/ 345471 h 493109"/>
                  <a:gd name="connsiteX46" fmla="*/ 1259709 w 1272157"/>
                  <a:gd name="connsiteY46" fmla="*/ 364521 h 493109"/>
                  <a:gd name="connsiteX47" fmla="*/ 1266853 w 1272157"/>
                  <a:gd name="connsiteY47" fmla="*/ 388334 h 493109"/>
                  <a:gd name="connsiteX48" fmla="*/ 1269234 w 1272157"/>
                  <a:gd name="connsiteY48" fmla="*/ 395477 h 493109"/>
                  <a:gd name="connsiteX49" fmla="*/ 1271615 w 1272157"/>
                  <a:gd name="connsiteY49" fmla="*/ 402621 h 493109"/>
                  <a:gd name="connsiteX50" fmla="*/ 1269234 w 1272157"/>
                  <a:gd name="connsiteY50" fmla="*/ 419290 h 493109"/>
                  <a:gd name="connsiteX51" fmla="*/ 1221609 w 1272157"/>
                  <a:gd name="connsiteY51" fmla="*/ 414527 h 493109"/>
                  <a:gd name="connsiteX52" fmla="*/ 1212084 w 1272157"/>
                  <a:gd name="connsiteY52" fmla="*/ 409765 h 493109"/>
                  <a:gd name="connsiteX53" fmla="*/ 1197796 w 1272157"/>
                  <a:gd name="connsiteY53" fmla="*/ 407384 h 493109"/>
                  <a:gd name="connsiteX54" fmla="*/ 1178746 w 1272157"/>
                  <a:gd name="connsiteY54" fmla="*/ 400240 h 493109"/>
                  <a:gd name="connsiteX55" fmla="*/ 1171603 w 1272157"/>
                  <a:gd name="connsiteY55" fmla="*/ 395477 h 493109"/>
                  <a:gd name="connsiteX56" fmla="*/ 1145409 w 1272157"/>
                  <a:gd name="connsiteY56" fmla="*/ 385952 h 493109"/>
                  <a:gd name="connsiteX57" fmla="*/ 1131121 w 1272157"/>
                  <a:gd name="connsiteY57" fmla="*/ 383571 h 493109"/>
                  <a:gd name="connsiteX58" fmla="*/ 1121596 w 1272157"/>
                  <a:gd name="connsiteY58" fmla="*/ 378809 h 493109"/>
                  <a:gd name="connsiteX59" fmla="*/ 1109690 w 1272157"/>
                  <a:gd name="connsiteY59" fmla="*/ 376427 h 493109"/>
                  <a:gd name="connsiteX60" fmla="*/ 1100165 w 1272157"/>
                  <a:gd name="connsiteY60" fmla="*/ 374046 h 493109"/>
                  <a:gd name="connsiteX61" fmla="*/ 1088259 w 1272157"/>
                  <a:gd name="connsiteY61" fmla="*/ 369284 h 493109"/>
                  <a:gd name="connsiteX62" fmla="*/ 1078734 w 1272157"/>
                  <a:gd name="connsiteY62" fmla="*/ 366902 h 493109"/>
                  <a:gd name="connsiteX63" fmla="*/ 1071590 w 1272157"/>
                  <a:gd name="connsiteY63" fmla="*/ 364521 h 493109"/>
                  <a:gd name="connsiteX64" fmla="*/ 1062065 w 1272157"/>
                  <a:gd name="connsiteY64" fmla="*/ 362140 h 493109"/>
                  <a:gd name="connsiteX65" fmla="*/ 1047778 w 1272157"/>
                  <a:gd name="connsiteY65" fmla="*/ 357377 h 493109"/>
                  <a:gd name="connsiteX66" fmla="*/ 1038253 w 1272157"/>
                  <a:gd name="connsiteY66" fmla="*/ 354996 h 493109"/>
                  <a:gd name="connsiteX67" fmla="*/ 1023965 w 1272157"/>
                  <a:gd name="connsiteY67" fmla="*/ 350234 h 493109"/>
                  <a:gd name="connsiteX68" fmla="*/ 1012059 w 1272157"/>
                  <a:gd name="connsiteY68" fmla="*/ 347852 h 493109"/>
                  <a:gd name="connsiteX69" fmla="*/ 1004915 w 1272157"/>
                  <a:gd name="connsiteY69" fmla="*/ 345471 h 493109"/>
                  <a:gd name="connsiteX70" fmla="*/ 988246 w 1272157"/>
                  <a:gd name="connsiteY70" fmla="*/ 343090 h 493109"/>
                  <a:gd name="connsiteX71" fmla="*/ 964434 w 1272157"/>
                  <a:gd name="connsiteY71" fmla="*/ 338327 h 493109"/>
                  <a:gd name="connsiteX72" fmla="*/ 933478 w 1272157"/>
                  <a:gd name="connsiteY72" fmla="*/ 335946 h 493109"/>
                  <a:gd name="connsiteX73" fmla="*/ 909665 w 1272157"/>
                  <a:gd name="connsiteY73" fmla="*/ 374046 h 493109"/>
                  <a:gd name="connsiteX74" fmla="*/ 912046 w 1272157"/>
                  <a:gd name="connsiteY74" fmla="*/ 381190 h 493109"/>
                  <a:gd name="connsiteX75" fmla="*/ 909665 w 1272157"/>
                  <a:gd name="connsiteY75" fmla="*/ 416909 h 493109"/>
                  <a:gd name="connsiteX76" fmla="*/ 904903 w 1272157"/>
                  <a:gd name="connsiteY76" fmla="*/ 431196 h 493109"/>
                  <a:gd name="connsiteX77" fmla="*/ 890615 w 1272157"/>
                  <a:gd name="connsiteY77" fmla="*/ 443102 h 493109"/>
                  <a:gd name="connsiteX78" fmla="*/ 885853 w 1272157"/>
                  <a:gd name="connsiteY78" fmla="*/ 450246 h 493109"/>
                  <a:gd name="connsiteX79" fmla="*/ 878709 w 1272157"/>
                  <a:gd name="connsiteY79" fmla="*/ 455009 h 493109"/>
                  <a:gd name="connsiteX80" fmla="*/ 869184 w 1272157"/>
                  <a:gd name="connsiteY80" fmla="*/ 462152 h 493109"/>
                  <a:gd name="connsiteX81" fmla="*/ 862040 w 1272157"/>
                  <a:gd name="connsiteY81" fmla="*/ 466915 h 493109"/>
                  <a:gd name="connsiteX82" fmla="*/ 847753 w 1272157"/>
                  <a:gd name="connsiteY82" fmla="*/ 471677 h 493109"/>
                  <a:gd name="connsiteX83" fmla="*/ 838228 w 1272157"/>
                  <a:gd name="connsiteY83" fmla="*/ 476440 h 493109"/>
                  <a:gd name="connsiteX84" fmla="*/ 823940 w 1272157"/>
                  <a:gd name="connsiteY84" fmla="*/ 485965 h 493109"/>
                  <a:gd name="connsiteX85" fmla="*/ 814415 w 1272157"/>
                  <a:gd name="connsiteY85" fmla="*/ 488346 h 493109"/>
                  <a:gd name="connsiteX86" fmla="*/ 797746 w 1272157"/>
                  <a:gd name="connsiteY86" fmla="*/ 493109 h 493109"/>
                  <a:gd name="connsiteX87" fmla="*/ 771553 w 1272157"/>
                  <a:gd name="connsiteY87" fmla="*/ 490727 h 493109"/>
                  <a:gd name="connsiteX88" fmla="*/ 757265 w 1272157"/>
                  <a:gd name="connsiteY88" fmla="*/ 476440 h 493109"/>
                  <a:gd name="connsiteX89" fmla="*/ 745359 w 1272157"/>
                  <a:gd name="connsiteY89" fmla="*/ 462152 h 493109"/>
                  <a:gd name="connsiteX90" fmla="*/ 738215 w 1272157"/>
                  <a:gd name="connsiteY90" fmla="*/ 455009 h 493109"/>
                  <a:gd name="connsiteX91" fmla="*/ 731071 w 1272157"/>
                  <a:gd name="connsiteY91" fmla="*/ 440721 h 493109"/>
                  <a:gd name="connsiteX92" fmla="*/ 728690 w 1272157"/>
                  <a:gd name="connsiteY92" fmla="*/ 433577 h 493109"/>
                  <a:gd name="connsiteX93" fmla="*/ 723928 w 1272157"/>
                  <a:gd name="connsiteY93" fmla="*/ 424052 h 493109"/>
                  <a:gd name="connsiteX94" fmla="*/ 716784 w 1272157"/>
                  <a:gd name="connsiteY94" fmla="*/ 409765 h 493109"/>
                  <a:gd name="connsiteX95" fmla="*/ 714403 w 1272157"/>
                  <a:gd name="connsiteY95" fmla="*/ 381190 h 493109"/>
                  <a:gd name="connsiteX96" fmla="*/ 702496 w 1272157"/>
                  <a:gd name="connsiteY96" fmla="*/ 371665 h 493109"/>
                  <a:gd name="connsiteX97" fmla="*/ 690590 w 1272157"/>
                  <a:gd name="connsiteY97" fmla="*/ 366902 h 493109"/>
                  <a:gd name="connsiteX98" fmla="*/ 683446 w 1272157"/>
                  <a:gd name="connsiteY98" fmla="*/ 369284 h 493109"/>
                  <a:gd name="connsiteX99" fmla="*/ 681065 w 1272157"/>
                  <a:gd name="connsiteY99" fmla="*/ 378809 h 493109"/>
                  <a:gd name="connsiteX100" fmla="*/ 688209 w 1272157"/>
                  <a:gd name="connsiteY100" fmla="*/ 400240 h 493109"/>
                  <a:gd name="connsiteX101" fmla="*/ 690590 w 1272157"/>
                  <a:gd name="connsiteY101" fmla="*/ 412146 h 493109"/>
                  <a:gd name="connsiteX102" fmla="*/ 692971 w 1272157"/>
                  <a:gd name="connsiteY102" fmla="*/ 419290 h 493109"/>
                  <a:gd name="connsiteX103" fmla="*/ 690590 w 1272157"/>
                  <a:gd name="connsiteY103" fmla="*/ 452627 h 493109"/>
                  <a:gd name="connsiteX104" fmla="*/ 688209 w 1272157"/>
                  <a:gd name="connsiteY104" fmla="*/ 459771 h 493109"/>
                  <a:gd name="connsiteX105" fmla="*/ 666778 w 1272157"/>
                  <a:gd name="connsiteY105" fmla="*/ 471677 h 493109"/>
                  <a:gd name="connsiteX106" fmla="*/ 659634 w 1272157"/>
                  <a:gd name="connsiteY106" fmla="*/ 476440 h 493109"/>
                  <a:gd name="connsiteX107" fmla="*/ 619153 w 1272157"/>
                  <a:gd name="connsiteY107" fmla="*/ 474059 h 493109"/>
                  <a:gd name="connsiteX108" fmla="*/ 612009 w 1272157"/>
                  <a:gd name="connsiteY108" fmla="*/ 469296 h 493109"/>
                  <a:gd name="connsiteX109" fmla="*/ 602484 w 1272157"/>
                  <a:gd name="connsiteY109" fmla="*/ 462152 h 493109"/>
                  <a:gd name="connsiteX110" fmla="*/ 588196 w 1272157"/>
                  <a:gd name="connsiteY110" fmla="*/ 450246 h 493109"/>
                  <a:gd name="connsiteX111" fmla="*/ 571528 w 1272157"/>
                  <a:gd name="connsiteY111" fmla="*/ 428815 h 493109"/>
                  <a:gd name="connsiteX112" fmla="*/ 562003 w 1272157"/>
                  <a:gd name="connsiteY112" fmla="*/ 416909 h 493109"/>
                  <a:gd name="connsiteX113" fmla="*/ 559621 w 1272157"/>
                  <a:gd name="connsiteY113" fmla="*/ 409765 h 493109"/>
                  <a:gd name="connsiteX114" fmla="*/ 552478 w 1272157"/>
                  <a:gd name="connsiteY114" fmla="*/ 402621 h 493109"/>
                  <a:gd name="connsiteX115" fmla="*/ 550096 w 1272157"/>
                  <a:gd name="connsiteY115" fmla="*/ 395477 h 493109"/>
                  <a:gd name="connsiteX116" fmla="*/ 497709 w 1272157"/>
                  <a:gd name="connsiteY116" fmla="*/ 385952 h 493109"/>
                  <a:gd name="connsiteX117" fmla="*/ 209578 w 1272157"/>
                  <a:gd name="connsiteY117" fmla="*/ 383571 h 493109"/>
                  <a:gd name="connsiteX118" fmla="*/ 188146 w 1272157"/>
                  <a:gd name="connsiteY118" fmla="*/ 381190 h 493109"/>
                  <a:gd name="connsiteX119" fmla="*/ 171478 w 1272157"/>
                  <a:gd name="connsiteY119" fmla="*/ 374046 h 493109"/>
                  <a:gd name="connsiteX120" fmla="*/ 140521 w 1272157"/>
                  <a:gd name="connsiteY120" fmla="*/ 366902 h 493109"/>
                  <a:gd name="connsiteX121" fmla="*/ 128615 w 1272157"/>
                  <a:gd name="connsiteY121" fmla="*/ 359759 h 493109"/>
                  <a:gd name="connsiteX122" fmla="*/ 119090 w 1272157"/>
                  <a:gd name="connsiteY122" fmla="*/ 357377 h 493109"/>
                  <a:gd name="connsiteX123" fmla="*/ 107184 w 1272157"/>
                  <a:gd name="connsiteY123" fmla="*/ 350234 h 493109"/>
                  <a:gd name="connsiteX124" fmla="*/ 90515 w 1272157"/>
                  <a:gd name="connsiteY124" fmla="*/ 345471 h 493109"/>
                  <a:gd name="connsiteX125" fmla="*/ 69084 w 1272157"/>
                  <a:gd name="connsiteY125" fmla="*/ 335946 h 493109"/>
                  <a:gd name="connsiteX126" fmla="*/ 61940 w 1272157"/>
                  <a:gd name="connsiteY126" fmla="*/ 333565 h 493109"/>
                  <a:gd name="connsiteX127" fmla="*/ 40509 w 1272157"/>
                  <a:gd name="connsiteY127" fmla="*/ 319277 h 493109"/>
                  <a:gd name="connsiteX128" fmla="*/ 26221 w 1272157"/>
                  <a:gd name="connsiteY128" fmla="*/ 309752 h 493109"/>
                  <a:gd name="connsiteX129" fmla="*/ 11934 w 1272157"/>
                  <a:gd name="connsiteY129" fmla="*/ 293084 h 493109"/>
                  <a:gd name="connsiteX130" fmla="*/ 9553 w 1272157"/>
                  <a:gd name="connsiteY130" fmla="*/ 285940 h 493109"/>
                  <a:gd name="connsiteX131" fmla="*/ 28 w 1272157"/>
                  <a:gd name="connsiteY131" fmla="*/ 269271 h 493109"/>
                  <a:gd name="connsiteX132" fmla="*/ 11934 w 1272157"/>
                  <a:gd name="connsiteY132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7803 w 1272157"/>
                  <a:gd name="connsiteY43" fmla="*/ 335946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37198 w 1272157"/>
                  <a:gd name="connsiteY43" fmla="*/ 349202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50184 w 1272157"/>
                  <a:gd name="connsiteY44" fmla="*/ 345471 h 493109"/>
                  <a:gd name="connsiteX45" fmla="*/ 1259709 w 1272157"/>
                  <a:gd name="connsiteY45" fmla="*/ 364521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50184 w 1272157"/>
                  <a:gd name="connsiteY44" fmla="*/ 345471 h 493109"/>
                  <a:gd name="connsiteX45" fmla="*/ 1243802 w 1272157"/>
                  <a:gd name="connsiteY45" fmla="*/ 387056 h 493109"/>
                  <a:gd name="connsiteX46" fmla="*/ 1266853 w 1272157"/>
                  <a:gd name="connsiteY46" fmla="*/ 388334 h 493109"/>
                  <a:gd name="connsiteX47" fmla="*/ 1269234 w 1272157"/>
                  <a:gd name="connsiteY47" fmla="*/ 395477 h 493109"/>
                  <a:gd name="connsiteX48" fmla="*/ 1271615 w 1272157"/>
                  <a:gd name="connsiteY48" fmla="*/ 402621 h 493109"/>
                  <a:gd name="connsiteX49" fmla="*/ 1269234 w 1272157"/>
                  <a:gd name="connsiteY49" fmla="*/ 419290 h 493109"/>
                  <a:gd name="connsiteX50" fmla="*/ 1221609 w 1272157"/>
                  <a:gd name="connsiteY50" fmla="*/ 414527 h 493109"/>
                  <a:gd name="connsiteX51" fmla="*/ 1212084 w 1272157"/>
                  <a:gd name="connsiteY51" fmla="*/ 409765 h 493109"/>
                  <a:gd name="connsiteX52" fmla="*/ 1197796 w 1272157"/>
                  <a:gd name="connsiteY52" fmla="*/ 407384 h 493109"/>
                  <a:gd name="connsiteX53" fmla="*/ 1178746 w 1272157"/>
                  <a:gd name="connsiteY53" fmla="*/ 400240 h 493109"/>
                  <a:gd name="connsiteX54" fmla="*/ 1171603 w 1272157"/>
                  <a:gd name="connsiteY54" fmla="*/ 395477 h 493109"/>
                  <a:gd name="connsiteX55" fmla="*/ 1145409 w 1272157"/>
                  <a:gd name="connsiteY55" fmla="*/ 385952 h 493109"/>
                  <a:gd name="connsiteX56" fmla="*/ 1131121 w 1272157"/>
                  <a:gd name="connsiteY56" fmla="*/ 383571 h 493109"/>
                  <a:gd name="connsiteX57" fmla="*/ 1121596 w 1272157"/>
                  <a:gd name="connsiteY57" fmla="*/ 378809 h 493109"/>
                  <a:gd name="connsiteX58" fmla="*/ 1109690 w 1272157"/>
                  <a:gd name="connsiteY58" fmla="*/ 376427 h 493109"/>
                  <a:gd name="connsiteX59" fmla="*/ 1100165 w 1272157"/>
                  <a:gd name="connsiteY59" fmla="*/ 374046 h 493109"/>
                  <a:gd name="connsiteX60" fmla="*/ 1088259 w 1272157"/>
                  <a:gd name="connsiteY60" fmla="*/ 369284 h 493109"/>
                  <a:gd name="connsiteX61" fmla="*/ 1078734 w 1272157"/>
                  <a:gd name="connsiteY61" fmla="*/ 366902 h 493109"/>
                  <a:gd name="connsiteX62" fmla="*/ 1071590 w 1272157"/>
                  <a:gd name="connsiteY62" fmla="*/ 364521 h 493109"/>
                  <a:gd name="connsiteX63" fmla="*/ 1062065 w 1272157"/>
                  <a:gd name="connsiteY63" fmla="*/ 362140 h 493109"/>
                  <a:gd name="connsiteX64" fmla="*/ 1047778 w 1272157"/>
                  <a:gd name="connsiteY64" fmla="*/ 357377 h 493109"/>
                  <a:gd name="connsiteX65" fmla="*/ 1038253 w 1272157"/>
                  <a:gd name="connsiteY65" fmla="*/ 354996 h 493109"/>
                  <a:gd name="connsiteX66" fmla="*/ 1023965 w 1272157"/>
                  <a:gd name="connsiteY66" fmla="*/ 350234 h 493109"/>
                  <a:gd name="connsiteX67" fmla="*/ 1012059 w 1272157"/>
                  <a:gd name="connsiteY67" fmla="*/ 347852 h 493109"/>
                  <a:gd name="connsiteX68" fmla="*/ 1004915 w 1272157"/>
                  <a:gd name="connsiteY68" fmla="*/ 345471 h 493109"/>
                  <a:gd name="connsiteX69" fmla="*/ 988246 w 1272157"/>
                  <a:gd name="connsiteY69" fmla="*/ 343090 h 493109"/>
                  <a:gd name="connsiteX70" fmla="*/ 964434 w 1272157"/>
                  <a:gd name="connsiteY70" fmla="*/ 338327 h 493109"/>
                  <a:gd name="connsiteX71" fmla="*/ 933478 w 1272157"/>
                  <a:gd name="connsiteY71" fmla="*/ 335946 h 493109"/>
                  <a:gd name="connsiteX72" fmla="*/ 909665 w 1272157"/>
                  <a:gd name="connsiteY72" fmla="*/ 374046 h 493109"/>
                  <a:gd name="connsiteX73" fmla="*/ 912046 w 1272157"/>
                  <a:gd name="connsiteY73" fmla="*/ 381190 h 493109"/>
                  <a:gd name="connsiteX74" fmla="*/ 909665 w 1272157"/>
                  <a:gd name="connsiteY74" fmla="*/ 416909 h 493109"/>
                  <a:gd name="connsiteX75" fmla="*/ 904903 w 1272157"/>
                  <a:gd name="connsiteY75" fmla="*/ 431196 h 493109"/>
                  <a:gd name="connsiteX76" fmla="*/ 890615 w 1272157"/>
                  <a:gd name="connsiteY76" fmla="*/ 443102 h 493109"/>
                  <a:gd name="connsiteX77" fmla="*/ 885853 w 1272157"/>
                  <a:gd name="connsiteY77" fmla="*/ 450246 h 493109"/>
                  <a:gd name="connsiteX78" fmla="*/ 878709 w 1272157"/>
                  <a:gd name="connsiteY78" fmla="*/ 455009 h 493109"/>
                  <a:gd name="connsiteX79" fmla="*/ 869184 w 1272157"/>
                  <a:gd name="connsiteY79" fmla="*/ 462152 h 493109"/>
                  <a:gd name="connsiteX80" fmla="*/ 862040 w 1272157"/>
                  <a:gd name="connsiteY80" fmla="*/ 466915 h 493109"/>
                  <a:gd name="connsiteX81" fmla="*/ 847753 w 1272157"/>
                  <a:gd name="connsiteY81" fmla="*/ 471677 h 493109"/>
                  <a:gd name="connsiteX82" fmla="*/ 838228 w 1272157"/>
                  <a:gd name="connsiteY82" fmla="*/ 476440 h 493109"/>
                  <a:gd name="connsiteX83" fmla="*/ 823940 w 1272157"/>
                  <a:gd name="connsiteY83" fmla="*/ 485965 h 493109"/>
                  <a:gd name="connsiteX84" fmla="*/ 814415 w 1272157"/>
                  <a:gd name="connsiteY84" fmla="*/ 488346 h 493109"/>
                  <a:gd name="connsiteX85" fmla="*/ 797746 w 1272157"/>
                  <a:gd name="connsiteY85" fmla="*/ 493109 h 493109"/>
                  <a:gd name="connsiteX86" fmla="*/ 771553 w 1272157"/>
                  <a:gd name="connsiteY86" fmla="*/ 490727 h 493109"/>
                  <a:gd name="connsiteX87" fmla="*/ 757265 w 1272157"/>
                  <a:gd name="connsiteY87" fmla="*/ 476440 h 493109"/>
                  <a:gd name="connsiteX88" fmla="*/ 745359 w 1272157"/>
                  <a:gd name="connsiteY88" fmla="*/ 462152 h 493109"/>
                  <a:gd name="connsiteX89" fmla="*/ 738215 w 1272157"/>
                  <a:gd name="connsiteY89" fmla="*/ 455009 h 493109"/>
                  <a:gd name="connsiteX90" fmla="*/ 731071 w 1272157"/>
                  <a:gd name="connsiteY90" fmla="*/ 440721 h 493109"/>
                  <a:gd name="connsiteX91" fmla="*/ 728690 w 1272157"/>
                  <a:gd name="connsiteY91" fmla="*/ 433577 h 493109"/>
                  <a:gd name="connsiteX92" fmla="*/ 723928 w 1272157"/>
                  <a:gd name="connsiteY92" fmla="*/ 424052 h 493109"/>
                  <a:gd name="connsiteX93" fmla="*/ 716784 w 1272157"/>
                  <a:gd name="connsiteY93" fmla="*/ 409765 h 493109"/>
                  <a:gd name="connsiteX94" fmla="*/ 714403 w 1272157"/>
                  <a:gd name="connsiteY94" fmla="*/ 381190 h 493109"/>
                  <a:gd name="connsiteX95" fmla="*/ 702496 w 1272157"/>
                  <a:gd name="connsiteY95" fmla="*/ 371665 h 493109"/>
                  <a:gd name="connsiteX96" fmla="*/ 690590 w 1272157"/>
                  <a:gd name="connsiteY96" fmla="*/ 366902 h 493109"/>
                  <a:gd name="connsiteX97" fmla="*/ 683446 w 1272157"/>
                  <a:gd name="connsiteY97" fmla="*/ 369284 h 493109"/>
                  <a:gd name="connsiteX98" fmla="*/ 681065 w 1272157"/>
                  <a:gd name="connsiteY98" fmla="*/ 378809 h 493109"/>
                  <a:gd name="connsiteX99" fmla="*/ 688209 w 1272157"/>
                  <a:gd name="connsiteY99" fmla="*/ 400240 h 493109"/>
                  <a:gd name="connsiteX100" fmla="*/ 690590 w 1272157"/>
                  <a:gd name="connsiteY100" fmla="*/ 412146 h 493109"/>
                  <a:gd name="connsiteX101" fmla="*/ 692971 w 1272157"/>
                  <a:gd name="connsiteY101" fmla="*/ 419290 h 493109"/>
                  <a:gd name="connsiteX102" fmla="*/ 690590 w 1272157"/>
                  <a:gd name="connsiteY102" fmla="*/ 452627 h 493109"/>
                  <a:gd name="connsiteX103" fmla="*/ 688209 w 1272157"/>
                  <a:gd name="connsiteY103" fmla="*/ 459771 h 493109"/>
                  <a:gd name="connsiteX104" fmla="*/ 666778 w 1272157"/>
                  <a:gd name="connsiteY104" fmla="*/ 471677 h 493109"/>
                  <a:gd name="connsiteX105" fmla="*/ 659634 w 1272157"/>
                  <a:gd name="connsiteY105" fmla="*/ 476440 h 493109"/>
                  <a:gd name="connsiteX106" fmla="*/ 619153 w 1272157"/>
                  <a:gd name="connsiteY106" fmla="*/ 474059 h 493109"/>
                  <a:gd name="connsiteX107" fmla="*/ 612009 w 1272157"/>
                  <a:gd name="connsiteY107" fmla="*/ 469296 h 493109"/>
                  <a:gd name="connsiteX108" fmla="*/ 602484 w 1272157"/>
                  <a:gd name="connsiteY108" fmla="*/ 462152 h 493109"/>
                  <a:gd name="connsiteX109" fmla="*/ 588196 w 1272157"/>
                  <a:gd name="connsiteY109" fmla="*/ 450246 h 493109"/>
                  <a:gd name="connsiteX110" fmla="*/ 571528 w 1272157"/>
                  <a:gd name="connsiteY110" fmla="*/ 428815 h 493109"/>
                  <a:gd name="connsiteX111" fmla="*/ 562003 w 1272157"/>
                  <a:gd name="connsiteY111" fmla="*/ 416909 h 493109"/>
                  <a:gd name="connsiteX112" fmla="*/ 559621 w 1272157"/>
                  <a:gd name="connsiteY112" fmla="*/ 409765 h 493109"/>
                  <a:gd name="connsiteX113" fmla="*/ 552478 w 1272157"/>
                  <a:gd name="connsiteY113" fmla="*/ 402621 h 493109"/>
                  <a:gd name="connsiteX114" fmla="*/ 550096 w 1272157"/>
                  <a:gd name="connsiteY114" fmla="*/ 395477 h 493109"/>
                  <a:gd name="connsiteX115" fmla="*/ 497709 w 1272157"/>
                  <a:gd name="connsiteY115" fmla="*/ 385952 h 493109"/>
                  <a:gd name="connsiteX116" fmla="*/ 209578 w 1272157"/>
                  <a:gd name="connsiteY116" fmla="*/ 383571 h 493109"/>
                  <a:gd name="connsiteX117" fmla="*/ 188146 w 1272157"/>
                  <a:gd name="connsiteY117" fmla="*/ 381190 h 493109"/>
                  <a:gd name="connsiteX118" fmla="*/ 171478 w 1272157"/>
                  <a:gd name="connsiteY118" fmla="*/ 374046 h 493109"/>
                  <a:gd name="connsiteX119" fmla="*/ 140521 w 1272157"/>
                  <a:gd name="connsiteY119" fmla="*/ 366902 h 493109"/>
                  <a:gd name="connsiteX120" fmla="*/ 128615 w 1272157"/>
                  <a:gd name="connsiteY120" fmla="*/ 359759 h 493109"/>
                  <a:gd name="connsiteX121" fmla="*/ 119090 w 1272157"/>
                  <a:gd name="connsiteY121" fmla="*/ 357377 h 493109"/>
                  <a:gd name="connsiteX122" fmla="*/ 107184 w 1272157"/>
                  <a:gd name="connsiteY122" fmla="*/ 350234 h 493109"/>
                  <a:gd name="connsiteX123" fmla="*/ 90515 w 1272157"/>
                  <a:gd name="connsiteY123" fmla="*/ 345471 h 493109"/>
                  <a:gd name="connsiteX124" fmla="*/ 69084 w 1272157"/>
                  <a:gd name="connsiteY124" fmla="*/ 335946 h 493109"/>
                  <a:gd name="connsiteX125" fmla="*/ 61940 w 1272157"/>
                  <a:gd name="connsiteY125" fmla="*/ 333565 h 493109"/>
                  <a:gd name="connsiteX126" fmla="*/ 40509 w 1272157"/>
                  <a:gd name="connsiteY126" fmla="*/ 319277 h 493109"/>
                  <a:gd name="connsiteX127" fmla="*/ 26221 w 1272157"/>
                  <a:gd name="connsiteY127" fmla="*/ 309752 h 493109"/>
                  <a:gd name="connsiteX128" fmla="*/ 11934 w 1272157"/>
                  <a:gd name="connsiteY128" fmla="*/ 293084 h 493109"/>
                  <a:gd name="connsiteX129" fmla="*/ 9553 w 1272157"/>
                  <a:gd name="connsiteY129" fmla="*/ 285940 h 493109"/>
                  <a:gd name="connsiteX130" fmla="*/ 28 w 1272157"/>
                  <a:gd name="connsiteY130" fmla="*/ 269271 h 493109"/>
                  <a:gd name="connsiteX131" fmla="*/ 11934 w 1272157"/>
                  <a:gd name="connsiteY131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43802 w 1272157"/>
                  <a:gd name="connsiteY44" fmla="*/ 387056 h 493109"/>
                  <a:gd name="connsiteX45" fmla="*/ 1266853 w 1272157"/>
                  <a:gd name="connsiteY45" fmla="*/ 388334 h 493109"/>
                  <a:gd name="connsiteX46" fmla="*/ 1269234 w 1272157"/>
                  <a:gd name="connsiteY46" fmla="*/ 395477 h 493109"/>
                  <a:gd name="connsiteX47" fmla="*/ 1271615 w 1272157"/>
                  <a:gd name="connsiteY47" fmla="*/ 402621 h 493109"/>
                  <a:gd name="connsiteX48" fmla="*/ 1269234 w 1272157"/>
                  <a:gd name="connsiteY48" fmla="*/ 419290 h 493109"/>
                  <a:gd name="connsiteX49" fmla="*/ 1221609 w 1272157"/>
                  <a:gd name="connsiteY49" fmla="*/ 414527 h 493109"/>
                  <a:gd name="connsiteX50" fmla="*/ 1212084 w 1272157"/>
                  <a:gd name="connsiteY50" fmla="*/ 409765 h 493109"/>
                  <a:gd name="connsiteX51" fmla="*/ 1197796 w 1272157"/>
                  <a:gd name="connsiteY51" fmla="*/ 407384 h 493109"/>
                  <a:gd name="connsiteX52" fmla="*/ 1178746 w 1272157"/>
                  <a:gd name="connsiteY52" fmla="*/ 400240 h 493109"/>
                  <a:gd name="connsiteX53" fmla="*/ 1171603 w 1272157"/>
                  <a:gd name="connsiteY53" fmla="*/ 395477 h 493109"/>
                  <a:gd name="connsiteX54" fmla="*/ 1145409 w 1272157"/>
                  <a:gd name="connsiteY54" fmla="*/ 385952 h 493109"/>
                  <a:gd name="connsiteX55" fmla="*/ 1131121 w 1272157"/>
                  <a:gd name="connsiteY55" fmla="*/ 383571 h 493109"/>
                  <a:gd name="connsiteX56" fmla="*/ 1121596 w 1272157"/>
                  <a:gd name="connsiteY56" fmla="*/ 378809 h 493109"/>
                  <a:gd name="connsiteX57" fmla="*/ 1109690 w 1272157"/>
                  <a:gd name="connsiteY57" fmla="*/ 376427 h 493109"/>
                  <a:gd name="connsiteX58" fmla="*/ 1100165 w 1272157"/>
                  <a:gd name="connsiteY58" fmla="*/ 374046 h 493109"/>
                  <a:gd name="connsiteX59" fmla="*/ 1088259 w 1272157"/>
                  <a:gd name="connsiteY59" fmla="*/ 369284 h 493109"/>
                  <a:gd name="connsiteX60" fmla="*/ 1078734 w 1272157"/>
                  <a:gd name="connsiteY60" fmla="*/ 366902 h 493109"/>
                  <a:gd name="connsiteX61" fmla="*/ 1071590 w 1272157"/>
                  <a:gd name="connsiteY61" fmla="*/ 364521 h 493109"/>
                  <a:gd name="connsiteX62" fmla="*/ 1062065 w 1272157"/>
                  <a:gd name="connsiteY62" fmla="*/ 362140 h 493109"/>
                  <a:gd name="connsiteX63" fmla="*/ 1047778 w 1272157"/>
                  <a:gd name="connsiteY63" fmla="*/ 357377 h 493109"/>
                  <a:gd name="connsiteX64" fmla="*/ 1038253 w 1272157"/>
                  <a:gd name="connsiteY64" fmla="*/ 354996 h 493109"/>
                  <a:gd name="connsiteX65" fmla="*/ 1023965 w 1272157"/>
                  <a:gd name="connsiteY65" fmla="*/ 350234 h 493109"/>
                  <a:gd name="connsiteX66" fmla="*/ 1012059 w 1272157"/>
                  <a:gd name="connsiteY66" fmla="*/ 347852 h 493109"/>
                  <a:gd name="connsiteX67" fmla="*/ 1004915 w 1272157"/>
                  <a:gd name="connsiteY67" fmla="*/ 345471 h 493109"/>
                  <a:gd name="connsiteX68" fmla="*/ 988246 w 1272157"/>
                  <a:gd name="connsiteY68" fmla="*/ 343090 h 493109"/>
                  <a:gd name="connsiteX69" fmla="*/ 964434 w 1272157"/>
                  <a:gd name="connsiteY69" fmla="*/ 338327 h 493109"/>
                  <a:gd name="connsiteX70" fmla="*/ 933478 w 1272157"/>
                  <a:gd name="connsiteY70" fmla="*/ 335946 h 493109"/>
                  <a:gd name="connsiteX71" fmla="*/ 909665 w 1272157"/>
                  <a:gd name="connsiteY71" fmla="*/ 374046 h 493109"/>
                  <a:gd name="connsiteX72" fmla="*/ 912046 w 1272157"/>
                  <a:gd name="connsiteY72" fmla="*/ 381190 h 493109"/>
                  <a:gd name="connsiteX73" fmla="*/ 909665 w 1272157"/>
                  <a:gd name="connsiteY73" fmla="*/ 416909 h 493109"/>
                  <a:gd name="connsiteX74" fmla="*/ 904903 w 1272157"/>
                  <a:gd name="connsiteY74" fmla="*/ 431196 h 493109"/>
                  <a:gd name="connsiteX75" fmla="*/ 890615 w 1272157"/>
                  <a:gd name="connsiteY75" fmla="*/ 443102 h 493109"/>
                  <a:gd name="connsiteX76" fmla="*/ 885853 w 1272157"/>
                  <a:gd name="connsiteY76" fmla="*/ 450246 h 493109"/>
                  <a:gd name="connsiteX77" fmla="*/ 878709 w 1272157"/>
                  <a:gd name="connsiteY77" fmla="*/ 455009 h 493109"/>
                  <a:gd name="connsiteX78" fmla="*/ 869184 w 1272157"/>
                  <a:gd name="connsiteY78" fmla="*/ 462152 h 493109"/>
                  <a:gd name="connsiteX79" fmla="*/ 862040 w 1272157"/>
                  <a:gd name="connsiteY79" fmla="*/ 466915 h 493109"/>
                  <a:gd name="connsiteX80" fmla="*/ 847753 w 1272157"/>
                  <a:gd name="connsiteY80" fmla="*/ 471677 h 493109"/>
                  <a:gd name="connsiteX81" fmla="*/ 838228 w 1272157"/>
                  <a:gd name="connsiteY81" fmla="*/ 476440 h 493109"/>
                  <a:gd name="connsiteX82" fmla="*/ 823940 w 1272157"/>
                  <a:gd name="connsiteY82" fmla="*/ 485965 h 493109"/>
                  <a:gd name="connsiteX83" fmla="*/ 814415 w 1272157"/>
                  <a:gd name="connsiteY83" fmla="*/ 488346 h 493109"/>
                  <a:gd name="connsiteX84" fmla="*/ 797746 w 1272157"/>
                  <a:gd name="connsiteY84" fmla="*/ 493109 h 493109"/>
                  <a:gd name="connsiteX85" fmla="*/ 771553 w 1272157"/>
                  <a:gd name="connsiteY85" fmla="*/ 490727 h 493109"/>
                  <a:gd name="connsiteX86" fmla="*/ 757265 w 1272157"/>
                  <a:gd name="connsiteY86" fmla="*/ 476440 h 493109"/>
                  <a:gd name="connsiteX87" fmla="*/ 745359 w 1272157"/>
                  <a:gd name="connsiteY87" fmla="*/ 462152 h 493109"/>
                  <a:gd name="connsiteX88" fmla="*/ 738215 w 1272157"/>
                  <a:gd name="connsiteY88" fmla="*/ 455009 h 493109"/>
                  <a:gd name="connsiteX89" fmla="*/ 731071 w 1272157"/>
                  <a:gd name="connsiteY89" fmla="*/ 440721 h 493109"/>
                  <a:gd name="connsiteX90" fmla="*/ 728690 w 1272157"/>
                  <a:gd name="connsiteY90" fmla="*/ 433577 h 493109"/>
                  <a:gd name="connsiteX91" fmla="*/ 723928 w 1272157"/>
                  <a:gd name="connsiteY91" fmla="*/ 424052 h 493109"/>
                  <a:gd name="connsiteX92" fmla="*/ 716784 w 1272157"/>
                  <a:gd name="connsiteY92" fmla="*/ 409765 h 493109"/>
                  <a:gd name="connsiteX93" fmla="*/ 714403 w 1272157"/>
                  <a:gd name="connsiteY93" fmla="*/ 381190 h 493109"/>
                  <a:gd name="connsiteX94" fmla="*/ 702496 w 1272157"/>
                  <a:gd name="connsiteY94" fmla="*/ 371665 h 493109"/>
                  <a:gd name="connsiteX95" fmla="*/ 690590 w 1272157"/>
                  <a:gd name="connsiteY95" fmla="*/ 366902 h 493109"/>
                  <a:gd name="connsiteX96" fmla="*/ 683446 w 1272157"/>
                  <a:gd name="connsiteY96" fmla="*/ 369284 h 493109"/>
                  <a:gd name="connsiteX97" fmla="*/ 681065 w 1272157"/>
                  <a:gd name="connsiteY97" fmla="*/ 378809 h 493109"/>
                  <a:gd name="connsiteX98" fmla="*/ 688209 w 1272157"/>
                  <a:gd name="connsiteY98" fmla="*/ 400240 h 493109"/>
                  <a:gd name="connsiteX99" fmla="*/ 690590 w 1272157"/>
                  <a:gd name="connsiteY99" fmla="*/ 412146 h 493109"/>
                  <a:gd name="connsiteX100" fmla="*/ 692971 w 1272157"/>
                  <a:gd name="connsiteY100" fmla="*/ 419290 h 493109"/>
                  <a:gd name="connsiteX101" fmla="*/ 690590 w 1272157"/>
                  <a:gd name="connsiteY101" fmla="*/ 452627 h 493109"/>
                  <a:gd name="connsiteX102" fmla="*/ 688209 w 1272157"/>
                  <a:gd name="connsiteY102" fmla="*/ 459771 h 493109"/>
                  <a:gd name="connsiteX103" fmla="*/ 666778 w 1272157"/>
                  <a:gd name="connsiteY103" fmla="*/ 471677 h 493109"/>
                  <a:gd name="connsiteX104" fmla="*/ 659634 w 1272157"/>
                  <a:gd name="connsiteY104" fmla="*/ 476440 h 493109"/>
                  <a:gd name="connsiteX105" fmla="*/ 619153 w 1272157"/>
                  <a:gd name="connsiteY105" fmla="*/ 474059 h 493109"/>
                  <a:gd name="connsiteX106" fmla="*/ 612009 w 1272157"/>
                  <a:gd name="connsiteY106" fmla="*/ 469296 h 493109"/>
                  <a:gd name="connsiteX107" fmla="*/ 602484 w 1272157"/>
                  <a:gd name="connsiteY107" fmla="*/ 462152 h 493109"/>
                  <a:gd name="connsiteX108" fmla="*/ 588196 w 1272157"/>
                  <a:gd name="connsiteY108" fmla="*/ 450246 h 493109"/>
                  <a:gd name="connsiteX109" fmla="*/ 571528 w 1272157"/>
                  <a:gd name="connsiteY109" fmla="*/ 428815 h 493109"/>
                  <a:gd name="connsiteX110" fmla="*/ 562003 w 1272157"/>
                  <a:gd name="connsiteY110" fmla="*/ 416909 h 493109"/>
                  <a:gd name="connsiteX111" fmla="*/ 559621 w 1272157"/>
                  <a:gd name="connsiteY111" fmla="*/ 409765 h 493109"/>
                  <a:gd name="connsiteX112" fmla="*/ 552478 w 1272157"/>
                  <a:gd name="connsiteY112" fmla="*/ 402621 h 493109"/>
                  <a:gd name="connsiteX113" fmla="*/ 550096 w 1272157"/>
                  <a:gd name="connsiteY113" fmla="*/ 395477 h 493109"/>
                  <a:gd name="connsiteX114" fmla="*/ 497709 w 1272157"/>
                  <a:gd name="connsiteY114" fmla="*/ 385952 h 493109"/>
                  <a:gd name="connsiteX115" fmla="*/ 209578 w 1272157"/>
                  <a:gd name="connsiteY115" fmla="*/ 383571 h 493109"/>
                  <a:gd name="connsiteX116" fmla="*/ 188146 w 1272157"/>
                  <a:gd name="connsiteY116" fmla="*/ 381190 h 493109"/>
                  <a:gd name="connsiteX117" fmla="*/ 171478 w 1272157"/>
                  <a:gd name="connsiteY117" fmla="*/ 374046 h 493109"/>
                  <a:gd name="connsiteX118" fmla="*/ 140521 w 1272157"/>
                  <a:gd name="connsiteY118" fmla="*/ 366902 h 493109"/>
                  <a:gd name="connsiteX119" fmla="*/ 128615 w 1272157"/>
                  <a:gd name="connsiteY119" fmla="*/ 359759 h 493109"/>
                  <a:gd name="connsiteX120" fmla="*/ 119090 w 1272157"/>
                  <a:gd name="connsiteY120" fmla="*/ 357377 h 493109"/>
                  <a:gd name="connsiteX121" fmla="*/ 107184 w 1272157"/>
                  <a:gd name="connsiteY121" fmla="*/ 350234 h 493109"/>
                  <a:gd name="connsiteX122" fmla="*/ 90515 w 1272157"/>
                  <a:gd name="connsiteY122" fmla="*/ 345471 h 493109"/>
                  <a:gd name="connsiteX123" fmla="*/ 69084 w 1272157"/>
                  <a:gd name="connsiteY123" fmla="*/ 335946 h 493109"/>
                  <a:gd name="connsiteX124" fmla="*/ 61940 w 1272157"/>
                  <a:gd name="connsiteY124" fmla="*/ 333565 h 493109"/>
                  <a:gd name="connsiteX125" fmla="*/ 40509 w 1272157"/>
                  <a:gd name="connsiteY125" fmla="*/ 319277 h 493109"/>
                  <a:gd name="connsiteX126" fmla="*/ 26221 w 1272157"/>
                  <a:gd name="connsiteY126" fmla="*/ 309752 h 493109"/>
                  <a:gd name="connsiteX127" fmla="*/ 11934 w 1272157"/>
                  <a:gd name="connsiteY127" fmla="*/ 293084 h 493109"/>
                  <a:gd name="connsiteX128" fmla="*/ 9553 w 1272157"/>
                  <a:gd name="connsiteY128" fmla="*/ 285940 h 493109"/>
                  <a:gd name="connsiteX129" fmla="*/ 28 w 1272157"/>
                  <a:gd name="connsiteY129" fmla="*/ 269271 h 493109"/>
                  <a:gd name="connsiteX130" fmla="*/ 11934 w 1272157"/>
                  <a:gd name="connsiteY130" fmla="*/ 240696 h 493109"/>
                  <a:gd name="connsiteX0" fmla="*/ 11934 w 1272157"/>
                  <a:gd name="connsiteY0" fmla="*/ 240696 h 493109"/>
                  <a:gd name="connsiteX1" fmla="*/ 11934 w 1272157"/>
                  <a:gd name="connsiteY1" fmla="*/ 240696 h 493109"/>
                  <a:gd name="connsiteX2" fmla="*/ 64321 w 1272157"/>
                  <a:gd name="connsiteY2" fmla="*/ 181165 h 493109"/>
                  <a:gd name="connsiteX3" fmla="*/ 85753 w 1272157"/>
                  <a:gd name="connsiteY3" fmla="*/ 169259 h 493109"/>
                  <a:gd name="connsiteX4" fmla="*/ 138140 w 1272157"/>
                  <a:gd name="connsiteY4" fmla="*/ 140684 h 493109"/>
                  <a:gd name="connsiteX5" fmla="*/ 188146 w 1272157"/>
                  <a:gd name="connsiteY5" fmla="*/ 114490 h 493109"/>
                  <a:gd name="connsiteX6" fmla="*/ 209578 w 1272157"/>
                  <a:gd name="connsiteY6" fmla="*/ 104965 h 493109"/>
                  <a:gd name="connsiteX7" fmla="*/ 226246 w 1272157"/>
                  <a:gd name="connsiteY7" fmla="*/ 100202 h 493109"/>
                  <a:gd name="connsiteX8" fmla="*/ 233390 w 1272157"/>
                  <a:gd name="connsiteY8" fmla="*/ 95440 h 493109"/>
                  <a:gd name="connsiteX9" fmla="*/ 245296 w 1272157"/>
                  <a:gd name="connsiteY9" fmla="*/ 93059 h 493109"/>
                  <a:gd name="connsiteX10" fmla="*/ 264346 w 1272157"/>
                  <a:gd name="connsiteY10" fmla="*/ 88296 h 493109"/>
                  <a:gd name="connsiteX11" fmla="*/ 285778 w 1272157"/>
                  <a:gd name="connsiteY11" fmla="*/ 83534 h 493109"/>
                  <a:gd name="connsiteX12" fmla="*/ 331021 w 1272157"/>
                  <a:gd name="connsiteY12" fmla="*/ 78771 h 493109"/>
                  <a:gd name="connsiteX13" fmla="*/ 345309 w 1272157"/>
                  <a:gd name="connsiteY13" fmla="*/ 76390 h 493109"/>
                  <a:gd name="connsiteX14" fmla="*/ 369121 w 1272157"/>
                  <a:gd name="connsiteY14" fmla="*/ 71627 h 493109"/>
                  <a:gd name="connsiteX15" fmla="*/ 416746 w 1272157"/>
                  <a:gd name="connsiteY15" fmla="*/ 64484 h 493109"/>
                  <a:gd name="connsiteX16" fmla="*/ 526284 w 1272157"/>
                  <a:gd name="connsiteY16" fmla="*/ 66865 h 493109"/>
                  <a:gd name="connsiteX17" fmla="*/ 563575 w 1272157"/>
                  <a:gd name="connsiteY17" fmla="*/ 61833 h 493109"/>
                  <a:gd name="connsiteX18" fmla="*/ 572266 w 1272157"/>
                  <a:gd name="connsiteY18" fmla="*/ 41187 h 493109"/>
                  <a:gd name="connsiteX19" fmla="*/ 588958 w 1272157"/>
                  <a:gd name="connsiteY19" fmla="*/ 23438 h 493109"/>
                  <a:gd name="connsiteX20" fmla="*/ 621510 w 1272157"/>
                  <a:gd name="connsiteY20" fmla="*/ 18454 h 493109"/>
                  <a:gd name="connsiteX21" fmla="*/ 665476 w 1272157"/>
                  <a:gd name="connsiteY21" fmla="*/ 1246 h 493109"/>
                  <a:gd name="connsiteX22" fmla="*/ 716784 w 1272157"/>
                  <a:gd name="connsiteY22" fmla="*/ 215 h 493109"/>
                  <a:gd name="connsiteX23" fmla="*/ 751177 w 1272157"/>
                  <a:gd name="connsiteY23" fmla="*/ 18502 h 493109"/>
                  <a:gd name="connsiteX24" fmla="*/ 773886 w 1272157"/>
                  <a:gd name="connsiteY24" fmla="*/ 48895 h 493109"/>
                  <a:gd name="connsiteX25" fmla="*/ 799317 w 1272157"/>
                  <a:gd name="connsiteY25" fmla="*/ 78820 h 493109"/>
                  <a:gd name="connsiteX26" fmla="*/ 808573 w 1272157"/>
                  <a:gd name="connsiteY26" fmla="*/ 105799 h 493109"/>
                  <a:gd name="connsiteX27" fmla="*/ 819178 w 1272157"/>
                  <a:gd name="connsiteY27" fmla="*/ 133540 h 493109"/>
                  <a:gd name="connsiteX28" fmla="*/ 804890 w 1272157"/>
                  <a:gd name="connsiteY28" fmla="*/ 150209 h 493109"/>
                  <a:gd name="connsiteX29" fmla="*/ 800128 w 1272157"/>
                  <a:gd name="connsiteY29" fmla="*/ 164496 h 493109"/>
                  <a:gd name="connsiteX30" fmla="*/ 797746 w 1272157"/>
                  <a:gd name="connsiteY30" fmla="*/ 171640 h 493109"/>
                  <a:gd name="connsiteX31" fmla="*/ 821829 w 1272157"/>
                  <a:gd name="connsiteY31" fmla="*/ 175863 h 493109"/>
                  <a:gd name="connsiteX32" fmla="*/ 869184 w 1272157"/>
                  <a:gd name="connsiteY32" fmla="*/ 181165 h 493109"/>
                  <a:gd name="connsiteX33" fmla="*/ 1066779 w 1272157"/>
                  <a:gd name="connsiteY33" fmla="*/ 169505 h 493109"/>
                  <a:gd name="connsiteX34" fmla="*/ 1112882 w 1272157"/>
                  <a:gd name="connsiteY34" fmla="*/ 163416 h 493109"/>
                  <a:gd name="connsiteX35" fmla="*/ 1185866 w 1272157"/>
                  <a:gd name="connsiteY35" fmla="*/ 133786 h 493109"/>
                  <a:gd name="connsiteX36" fmla="*/ 1225023 w 1272157"/>
                  <a:gd name="connsiteY36" fmla="*/ 118172 h 493109"/>
                  <a:gd name="connsiteX37" fmla="*/ 1245421 w 1272157"/>
                  <a:gd name="connsiteY37" fmla="*/ 126396 h 493109"/>
                  <a:gd name="connsiteX38" fmla="*/ 1252565 w 1272157"/>
                  <a:gd name="connsiteY38" fmla="*/ 121634 h 493109"/>
                  <a:gd name="connsiteX39" fmla="*/ 1256518 w 1272157"/>
                  <a:gd name="connsiteY39" fmla="*/ 177728 h 493109"/>
                  <a:gd name="connsiteX40" fmla="*/ 1208869 w 1272157"/>
                  <a:gd name="connsiteY40" fmla="*/ 247054 h 493109"/>
                  <a:gd name="connsiteX41" fmla="*/ 1189525 w 1272157"/>
                  <a:gd name="connsiteY41" fmla="*/ 264509 h 493109"/>
                  <a:gd name="connsiteX42" fmla="*/ 1216823 w 1272157"/>
                  <a:gd name="connsiteY42" fmla="*/ 299981 h 493109"/>
                  <a:gd name="connsiteX43" fmla="*/ 1242500 w 1272157"/>
                  <a:gd name="connsiteY43" fmla="*/ 341249 h 493109"/>
                  <a:gd name="connsiteX44" fmla="*/ 1243802 w 1272157"/>
                  <a:gd name="connsiteY44" fmla="*/ 387056 h 493109"/>
                  <a:gd name="connsiteX45" fmla="*/ 1269234 w 1272157"/>
                  <a:gd name="connsiteY45" fmla="*/ 395477 h 493109"/>
                  <a:gd name="connsiteX46" fmla="*/ 1271615 w 1272157"/>
                  <a:gd name="connsiteY46" fmla="*/ 402621 h 493109"/>
                  <a:gd name="connsiteX47" fmla="*/ 1269234 w 1272157"/>
                  <a:gd name="connsiteY47" fmla="*/ 419290 h 493109"/>
                  <a:gd name="connsiteX48" fmla="*/ 1221609 w 1272157"/>
                  <a:gd name="connsiteY48" fmla="*/ 414527 h 493109"/>
                  <a:gd name="connsiteX49" fmla="*/ 1212084 w 1272157"/>
                  <a:gd name="connsiteY49" fmla="*/ 409765 h 493109"/>
                  <a:gd name="connsiteX50" fmla="*/ 1197796 w 1272157"/>
                  <a:gd name="connsiteY50" fmla="*/ 407384 h 493109"/>
                  <a:gd name="connsiteX51" fmla="*/ 1178746 w 1272157"/>
                  <a:gd name="connsiteY51" fmla="*/ 400240 h 493109"/>
                  <a:gd name="connsiteX52" fmla="*/ 1171603 w 1272157"/>
                  <a:gd name="connsiteY52" fmla="*/ 395477 h 493109"/>
                  <a:gd name="connsiteX53" fmla="*/ 1145409 w 1272157"/>
                  <a:gd name="connsiteY53" fmla="*/ 385952 h 493109"/>
                  <a:gd name="connsiteX54" fmla="*/ 1131121 w 1272157"/>
                  <a:gd name="connsiteY54" fmla="*/ 383571 h 493109"/>
                  <a:gd name="connsiteX55" fmla="*/ 1121596 w 1272157"/>
                  <a:gd name="connsiteY55" fmla="*/ 378809 h 493109"/>
                  <a:gd name="connsiteX56" fmla="*/ 1109690 w 1272157"/>
                  <a:gd name="connsiteY56" fmla="*/ 376427 h 493109"/>
                  <a:gd name="connsiteX57" fmla="*/ 1100165 w 1272157"/>
                  <a:gd name="connsiteY57" fmla="*/ 374046 h 493109"/>
                  <a:gd name="connsiteX58" fmla="*/ 1088259 w 1272157"/>
                  <a:gd name="connsiteY58" fmla="*/ 369284 h 493109"/>
                  <a:gd name="connsiteX59" fmla="*/ 1078734 w 1272157"/>
                  <a:gd name="connsiteY59" fmla="*/ 366902 h 493109"/>
                  <a:gd name="connsiteX60" fmla="*/ 1071590 w 1272157"/>
                  <a:gd name="connsiteY60" fmla="*/ 364521 h 493109"/>
                  <a:gd name="connsiteX61" fmla="*/ 1062065 w 1272157"/>
                  <a:gd name="connsiteY61" fmla="*/ 362140 h 493109"/>
                  <a:gd name="connsiteX62" fmla="*/ 1047778 w 1272157"/>
                  <a:gd name="connsiteY62" fmla="*/ 357377 h 493109"/>
                  <a:gd name="connsiteX63" fmla="*/ 1038253 w 1272157"/>
                  <a:gd name="connsiteY63" fmla="*/ 354996 h 493109"/>
                  <a:gd name="connsiteX64" fmla="*/ 1023965 w 1272157"/>
                  <a:gd name="connsiteY64" fmla="*/ 350234 h 493109"/>
                  <a:gd name="connsiteX65" fmla="*/ 1012059 w 1272157"/>
                  <a:gd name="connsiteY65" fmla="*/ 347852 h 493109"/>
                  <a:gd name="connsiteX66" fmla="*/ 1004915 w 1272157"/>
                  <a:gd name="connsiteY66" fmla="*/ 345471 h 493109"/>
                  <a:gd name="connsiteX67" fmla="*/ 988246 w 1272157"/>
                  <a:gd name="connsiteY67" fmla="*/ 343090 h 493109"/>
                  <a:gd name="connsiteX68" fmla="*/ 964434 w 1272157"/>
                  <a:gd name="connsiteY68" fmla="*/ 338327 h 493109"/>
                  <a:gd name="connsiteX69" fmla="*/ 933478 w 1272157"/>
                  <a:gd name="connsiteY69" fmla="*/ 335946 h 493109"/>
                  <a:gd name="connsiteX70" fmla="*/ 909665 w 1272157"/>
                  <a:gd name="connsiteY70" fmla="*/ 374046 h 493109"/>
                  <a:gd name="connsiteX71" fmla="*/ 912046 w 1272157"/>
                  <a:gd name="connsiteY71" fmla="*/ 381190 h 493109"/>
                  <a:gd name="connsiteX72" fmla="*/ 909665 w 1272157"/>
                  <a:gd name="connsiteY72" fmla="*/ 416909 h 493109"/>
                  <a:gd name="connsiteX73" fmla="*/ 904903 w 1272157"/>
                  <a:gd name="connsiteY73" fmla="*/ 431196 h 493109"/>
                  <a:gd name="connsiteX74" fmla="*/ 890615 w 1272157"/>
                  <a:gd name="connsiteY74" fmla="*/ 443102 h 493109"/>
                  <a:gd name="connsiteX75" fmla="*/ 885853 w 1272157"/>
                  <a:gd name="connsiteY75" fmla="*/ 450246 h 493109"/>
                  <a:gd name="connsiteX76" fmla="*/ 878709 w 1272157"/>
                  <a:gd name="connsiteY76" fmla="*/ 455009 h 493109"/>
                  <a:gd name="connsiteX77" fmla="*/ 869184 w 1272157"/>
                  <a:gd name="connsiteY77" fmla="*/ 462152 h 493109"/>
                  <a:gd name="connsiteX78" fmla="*/ 862040 w 1272157"/>
                  <a:gd name="connsiteY78" fmla="*/ 466915 h 493109"/>
                  <a:gd name="connsiteX79" fmla="*/ 847753 w 1272157"/>
                  <a:gd name="connsiteY79" fmla="*/ 471677 h 493109"/>
                  <a:gd name="connsiteX80" fmla="*/ 838228 w 1272157"/>
                  <a:gd name="connsiteY80" fmla="*/ 476440 h 493109"/>
                  <a:gd name="connsiteX81" fmla="*/ 823940 w 1272157"/>
                  <a:gd name="connsiteY81" fmla="*/ 485965 h 493109"/>
                  <a:gd name="connsiteX82" fmla="*/ 814415 w 1272157"/>
                  <a:gd name="connsiteY82" fmla="*/ 488346 h 493109"/>
                  <a:gd name="connsiteX83" fmla="*/ 797746 w 1272157"/>
                  <a:gd name="connsiteY83" fmla="*/ 493109 h 493109"/>
                  <a:gd name="connsiteX84" fmla="*/ 771553 w 1272157"/>
                  <a:gd name="connsiteY84" fmla="*/ 490727 h 493109"/>
                  <a:gd name="connsiteX85" fmla="*/ 757265 w 1272157"/>
                  <a:gd name="connsiteY85" fmla="*/ 476440 h 493109"/>
                  <a:gd name="connsiteX86" fmla="*/ 745359 w 1272157"/>
                  <a:gd name="connsiteY86" fmla="*/ 462152 h 493109"/>
                  <a:gd name="connsiteX87" fmla="*/ 738215 w 1272157"/>
                  <a:gd name="connsiteY87" fmla="*/ 455009 h 493109"/>
                  <a:gd name="connsiteX88" fmla="*/ 731071 w 1272157"/>
                  <a:gd name="connsiteY88" fmla="*/ 440721 h 493109"/>
                  <a:gd name="connsiteX89" fmla="*/ 728690 w 1272157"/>
                  <a:gd name="connsiteY89" fmla="*/ 433577 h 493109"/>
                  <a:gd name="connsiteX90" fmla="*/ 723928 w 1272157"/>
                  <a:gd name="connsiteY90" fmla="*/ 424052 h 493109"/>
                  <a:gd name="connsiteX91" fmla="*/ 716784 w 1272157"/>
                  <a:gd name="connsiteY91" fmla="*/ 409765 h 493109"/>
                  <a:gd name="connsiteX92" fmla="*/ 714403 w 1272157"/>
                  <a:gd name="connsiteY92" fmla="*/ 381190 h 493109"/>
                  <a:gd name="connsiteX93" fmla="*/ 702496 w 1272157"/>
                  <a:gd name="connsiteY93" fmla="*/ 371665 h 493109"/>
                  <a:gd name="connsiteX94" fmla="*/ 690590 w 1272157"/>
                  <a:gd name="connsiteY94" fmla="*/ 366902 h 493109"/>
                  <a:gd name="connsiteX95" fmla="*/ 683446 w 1272157"/>
                  <a:gd name="connsiteY95" fmla="*/ 369284 h 493109"/>
                  <a:gd name="connsiteX96" fmla="*/ 681065 w 1272157"/>
                  <a:gd name="connsiteY96" fmla="*/ 378809 h 493109"/>
                  <a:gd name="connsiteX97" fmla="*/ 688209 w 1272157"/>
                  <a:gd name="connsiteY97" fmla="*/ 400240 h 493109"/>
                  <a:gd name="connsiteX98" fmla="*/ 690590 w 1272157"/>
                  <a:gd name="connsiteY98" fmla="*/ 412146 h 493109"/>
                  <a:gd name="connsiteX99" fmla="*/ 692971 w 1272157"/>
                  <a:gd name="connsiteY99" fmla="*/ 419290 h 493109"/>
                  <a:gd name="connsiteX100" fmla="*/ 690590 w 1272157"/>
                  <a:gd name="connsiteY100" fmla="*/ 452627 h 493109"/>
                  <a:gd name="connsiteX101" fmla="*/ 688209 w 1272157"/>
                  <a:gd name="connsiteY101" fmla="*/ 459771 h 493109"/>
                  <a:gd name="connsiteX102" fmla="*/ 666778 w 1272157"/>
                  <a:gd name="connsiteY102" fmla="*/ 471677 h 493109"/>
                  <a:gd name="connsiteX103" fmla="*/ 659634 w 1272157"/>
                  <a:gd name="connsiteY103" fmla="*/ 476440 h 493109"/>
                  <a:gd name="connsiteX104" fmla="*/ 619153 w 1272157"/>
                  <a:gd name="connsiteY104" fmla="*/ 474059 h 493109"/>
                  <a:gd name="connsiteX105" fmla="*/ 612009 w 1272157"/>
                  <a:gd name="connsiteY105" fmla="*/ 469296 h 493109"/>
                  <a:gd name="connsiteX106" fmla="*/ 602484 w 1272157"/>
                  <a:gd name="connsiteY106" fmla="*/ 462152 h 493109"/>
                  <a:gd name="connsiteX107" fmla="*/ 588196 w 1272157"/>
                  <a:gd name="connsiteY107" fmla="*/ 450246 h 493109"/>
                  <a:gd name="connsiteX108" fmla="*/ 571528 w 1272157"/>
                  <a:gd name="connsiteY108" fmla="*/ 428815 h 493109"/>
                  <a:gd name="connsiteX109" fmla="*/ 562003 w 1272157"/>
                  <a:gd name="connsiteY109" fmla="*/ 416909 h 493109"/>
                  <a:gd name="connsiteX110" fmla="*/ 559621 w 1272157"/>
                  <a:gd name="connsiteY110" fmla="*/ 409765 h 493109"/>
                  <a:gd name="connsiteX111" fmla="*/ 552478 w 1272157"/>
                  <a:gd name="connsiteY111" fmla="*/ 402621 h 493109"/>
                  <a:gd name="connsiteX112" fmla="*/ 550096 w 1272157"/>
                  <a:gd name="connsiteY112" fmla="*/ 395477 h 493109"/>
                  <a:gd name="connsiteX113" fmla="*/ 497709 w 1272157"/>
                  <a:gd name="connsiteY113" fmla="*/ 385952 h 493109"/>
                  <a:gd name="connsiteX114" fmla="*/ 209578 w 1272157"/>
                  <a:gd name="connsiteY114" fmla="*/ 383571 h 493109"/>
                  <a:gd name="connsiteX115" fmla="*/ 188146 w 1272157"/>
                  <a:gd name="connsiteY115" fmla="*/ 381190 h 493109"/>
                  <a:gd name="connsiteX116" fmla="*/ 171478 w 1272157"/>
                  <a:gd name="connsiteY116" fmla="*/ 374046 h 493109"/>
                  <a:gd name="connsiteX117" fmla="*/ 140521 w 1272157"/>
                  <a:gd name="connsiteY117" fmla="*/ 366902 h 493109"/>
                  <a:gd name="connsiteX118" fmla="*/ 128615 w 1272157"/>
                  <a:gd name="connsiteY118" fmla="*/ 359759 h 493109"/>
                  <a:gd name="connsiteX119" fmla="*/ 119090 w 1272157"/>
                  <a:gd name="connsiteY119" fmla="*/ 357377 h 493109"/>
                  <a:gd name="connsiteX120" fmla="*/ 107184 w 1272157"/>
                  <a:gd name="connsiteY120" fmla="*/ 350234 h 493109"/>
                  <a:gd name="connsiteX121" fmla="*/ 90515 w 1272157"/>
                  <a:gd name="connsiteY121" fmla="*/ 345471 h 493109"/>
                  <a:gd name="connsiteX122" fmla="*/ 69084 w 1272157"/>
                  <a:gd name="connsiteY122" fmla="*/ 335946 h 493109"/>
                  <a:gd name="connsiteX123" fmla="*/ 61940 w 1272157"/>
                  <a:gd name="connsiteY123" fmla="*/ 333565 h 493109"/>
                  <a:gd name="connsiteX124" fmla="*/ 40509 w 1272157"/>
                  <a:gd name="connsiteY124" fmla="*/ 319277 h 493109"/>
                  <a:gd name="connsiteX125" fmla="*/ 26221 w 1272157"/>
                  <a:gd name="connsiteY125" fmla="*/ 309752 h 493109"/>
                  <a:gd name="connsiteX126" fmla="*/ 11934 w 1272157"/>
                  <a:gd name="connsiteY126" fmla="*/ 293084 h 493109"/>
                  <a:gd name="connsiteX127" fmla="*/ 9553 w 1272157"/>
                  <a:gd name="connsiteY127" fmla="*/ 285940 h 493109"/>
                  <a:gd name="connsiteX128" fmla="*/ 28 w 1272157"/>
                  <a:gd name="connsiteY128" fmla="*/ 269271 h 493109"/>
                  <a:gd name="connsiteX129" fmla="*/ 11934 w 1272157"/>
                  <a:gd name="connsiteY129" fmla="*/ 240696 h 493109"/>
                  <a:gd name="connsiteX0" fmla="*/ 11934 w 1274142"/>
                  <a:gd name="connsiteY0" fmla="*/ 240696 h 493109"/>
                  <a:gd name="connsiteX1" fmla="*/ 11934 w 1274142"/>
                  <a:gd name="connsiteY1" fmla="*/ 240696 h 493109"/>
                  <a:gd name="connsiteX2" fmla="*/ 64321 w 1274142"/>
                  <a:gd name="connsiteY2" fmla="*/ 181165 h 493109"/>
                  <a:gd name="connsiteX3" fmla="*/ 85753 w 1274142"/>
                  <a:gd name="connsiteY3" fmla="*/ 169259 h 493109"/>
                  <a:gd name="connsiteX4" fmla="*/ 138140 w 1274142"/>
                  <a:gd name="connsiteY4" fmla="*/ 140684 h 493109"/>
                  <a:gd name="connsiteX5" fmla="*/ 188146 w 1274142"/>
                  <a:gd name="connsiteY5" fmla="*/ 114490 h 493109"/>
                  <a:gd name="connsiteX6" fmla="*/ 209578 w 1274142"/>
                  <a:gd name="connsiteY6" fmla="*/ 104965 h 493109"/>
                  <a:gd name="connsiteX7" fmla="*/ 226246 w 1274142"/>
                  <a:gd name="connsiteY7" fmla="*/ 100202 h 493109"/>
                  <a:gd name="connsiteX8" fmla="*/ 233390 w 1274142"/>
                  <a:gd name="connsiteY8" fmla="*/ 95440 h 493109"/>
                  <a:gd name="connsiteX9" fmla="*/ 245296 w 1274142"/>
                  <a:gd name="connsiteY9" fmla="*/ 93059 h 493109"/>
                  <a:gd name="connsiteX10" fmla="*/ 264346 w 1274142"/>
                  <a:gd name="connsiteY10" fmla="*/ 88296 h 493109"/>
                  <a:gd name="connsiteX11" fmla="*/ 285778 w 1274142"/>
                  <a:gd name="connsiteY11" fmla="*/ 83534 h 493109"/>
                  <a:gd name="connsiteX12" fmla="*/ 331021 w 1274142"/>
                  <a:gd name="connsiteY12" fmla="*/ 78771 h 493109"/>
                  <a:gd name="connsiteX13" fmla="*/ 345309 w 1274142"/>
                  <a:gd name="connsiteY13" fmla="*/ 76390 h 493109"/>
                  <a:gd name="connsiteX14" fmla="*/ 369121 w 1274142"/>
                  <a:gd name="connsiteY14" fmla="*/ 71627 h 493109"/>
                  <a:gd name="connsiteX15" fmla="*/ 416746 w 1274142"/>
                  <a:gd name="connsiteY15" fmla="*/ 64484 h 493109"/>
                  <a:gd name="connsiteX16" fmla="*/ 526284 w 1274142"/>
                  <a:gd name="connsiteY16" fmla="*/ 66865 h 493109"/>
                  <a:gd name="connsiteX17" fmla="*/ 563575 w 1274142"/>
                  <a:gd name="connsiteY17" fmla="*/ 61833 h 493109"/>
                  <a:gd name="connsiteX18" fmla="*/ 572266 w 1274142"/>
                  <a:gd name="connsiteY18" fmla="*/ 41187 h 493109"/>
                  <a:gd name="connsiteX19" fmla="*/ 588958 w 1274142"/>
                  <a:gd name="connsiteY19" fmla="*/ 23438 h 493109"/>
                  <a:gd name="connsiteX20" fmla="*/ 621510 w 1274142"/>
                  <a:gd name="connsiteY20" fmla="*/ 18454 h 493109"/>
                  <a:gd name="connsiteX21" fmla="*/ 665476 w 1274142"/>
                  <a:gd name="connsiteY21" fmla="*/ 1246 h 493109"/>
                  <a:gd name="connsiteX22" fmla="*/ 716784 w 1274142"/>
                  <a:gd name="connsiteY22" fmla="*/ 215 h 493109"/>
                  <a:gd name="connsiteX23" fmla="*/ 751177 w 1274142"/>
                  <a:gd name="connsiteY23" fmla="*/ 18502 h 493109"/>
                  <a:gd name="connsiteX24" fmla="*/ 773886 w 1274142"/>
                  <a:gd name="connsiteY24" fmla="*/ 48895 h 493109"/>
                  <a:gd name="connsiteX25" fmla="*/ 799317 w 1274142"/>
                  <a:gd name="connsiteY25" fmla="*/ 78820 h 493109"/>
                  <a:gd name="connsiteX26" fmla="*/ 808573 w 1274142"/>
                  <a:gd name="connsiteY26" fmla="*/ 105799 h 493109"/>
                  <a:gd name="connsiteX27" fmla="*/ 819178 w 1274142"/>
                  <a:gd name="connsiteY27" fmla="*/ 133540 h 493109"/>
                  <a:gd name="connsiteX28" fmla="*/ 804890 w 1274142"/>
                  <a:gd name="connsiteY28" fmla="*/ 150209 h 493109"/>
                  <a:gd name="connsiteX29" fmla="*/ 800128 w 1274142"/>
                  <a:gd name="connsiteY29" fmla="*/ 164496 h 493109"/>
                  <a:gd name="connsiteX30" fmla="*/ 797746 w 1274142"/>
                  <a:gd name="connsiteY30" fmla="*/ 171640 h 493109"/>
                  <a:gd name="connsiteX31" fmla="*/ 821829 w 1274142"/>
                  <a:gd name="connsiteY31" fmla="*/ 175863 h 493109"/>
                  <a:gd name="connsiteX32" fmla="*/ 869184 w 1274142"/>
                  <a:gd name="connsiteY32" fmla="*/ 181165 h 493109"/>
                  <a:gd name="connsiteX33" fmla="*/ 1066779 w 1274142"/>
                  <a:gd name="connsiteY33" fmla="*/ 169505 h 493109"/>
                  <a:gd name="connsiteX34" fmla="*/ 1112882 w 1274142"/>
                  <a:gd name="connsiteY34" fmla="*/ 163416 h 493109"/>
                  <a:gd name="connsiteX35" fmla="*/ 1185866 w 1274142"/>
                  <a:gd name="connsiteY35" fmla="*/ 133786 h 493109"/>
                  <a:gd name="connsiteX36" fmla="*/ 1225023 w 1274142"/>
                  <a:gd name="connsiteY36" fmla="*/ 118172 h 493109"/>
                  <a:gd name="connsiteX37" fmla="*/ 1245421 w 1274142"/>
                  <a:gd name="connsiteY37" fmla="*/ 126396 h 493109"/>
                  <a:gd name="connsiteX38" fmla="*/ 1252565 w 1274142"/>
                  <a:gd name="connsiteY38" fmla="*/ 121634 h 493109"/>
                  <a:gd name="connsiteX39" fmla="*/ 1256518 w 1274142"/>
                  <a:gd name="connsiteY39" fmla="*/ 177728 h 493109"/>
                  <a:gd name="connsiteX40" fmla="*/ 1208869 w 1274142"/>
                  <a:gd name="connsiteY40" fmla="*/ 247054 h 493109"/>
                  <a:gd name="connsiteX41" fmla="*/ 1189525 w 1274142"/>
                  <a:gd name="connsiteY41" fmla="*/ 264509 h 493109"/>
                  <a:gd name="connsiteX42" fmla="*/ 1216823 w 1274142"/>
                  <a:gd name="connsiteY42" fmla="*/ 299981 h 493109"/>
                  <a:gd name="connsiteX43" fmla="*/ 1242500 w 1274142"/>
                  <a:gd name="connsiteY43" fmla="*/ 341249 h 493109"/>
                  <a:gd name="connsiteX44" fmla="*/ 1243802 w 1274142"/>
                  <a:gd name="connsiteY44" fmla="*/ 387056 h 493109"/>
                  <a:gd name="connsiteX45" fmla="*/ 1271615 w 1274142"/>
                  <a:gd name="connsiteY45" fmla="*/ 402621 h 493109"/>
                  <a:gd name="connsiteX46" fmla="*/ 1269234 w 1274142"/>
                  <a:gd name="connsiteY46" fmla="*/ 419290 h 493109"/>
                  <a:gd name="connsiteX47" fmla="*/ 1221609 w 1274142"/>
                  <a:gd name="connsiteY47" fmla="*/ 414527 h 493109"/>
                  <a:gd name="connsiteX48" fmla="*/ 1212084 w 1274142"/>
                  <a:gd name="connsiteY48" fmla="*/ 409765 h 493109"/>
                  <a:gd name="connsiteX49" fmla="*/ 1197796 w 1274142"/>
                  <a:gd name="connsiteY49" fmla="*/ 407384 h 493109"/>
                  <a:gd name="connsiteX50" fmla="*/ 1178746 w 1274142"/>
                  <a:gd name="connsiteY50" fmla="*/ 400240 h 493109"/>
                  <a:gd name="connsiteX51" fmla="*/ 1171603 w 1274142"/>
                  <a:gd name="connsiteY51" fmla="*/ 395477 h 493109"/>
                  <a:gd name="connsiteX52" fmla="*/ 1145409 w 1274142"/>
                  <a:gd name="connsiteY52" fmla="*/ 385952 h 493109"/>
                  <a:gd name="connsiteX53" fmla="*/ 1131121 w 1274142"/>
                  <a:gd name="connsiteY53" fmla="*/ 383571 h 493109"/>
                  <a:gd name="connsiteX54" fmla="*/ 1121596 w 1274142"/>
                  <a:gd name="connsiteY54" fmla="*/ 378809 h 493109"/>
                  <a:gd name="connsiteX55" fmla="*/ 1109690 w 1274142"/>
                  <a:gd name="connsiteY55" fmla="*/ 376427 h 493109"/>
                  <a:gd name="connsiteX56" fmla="*/ 1100165 w 1274142"/>
                  <a:gd name="connsiteY56" fmla="*/ 374046 h 493109"/>
                  <a:gd name="connsiteX57" fmla="*/ 1088259 w 1274142"/>
                  <a:gd name="connsiteY57" fmla="*/ 369284 h 493109"/>
                  <a:gd name="connsiteX58" fmla="*/ 1078734 w 1274142"/>
                  <a:gd name="connsiteY58" fmla="*/ 366902 h 493109"/>
                  <a:gd name="connsiteX59" fmla="*/ 1071590 w 1274142"/>
                  <a:gd name="connsiteY59" fmla="*/ 364521 h 493109"/>
                  <a:gd name="connsiteX60" fmla="*/ 1062065 w 1274142"/>
                  <a:gd name="connsiteY60" fmla="*/ 362140 h 493109"/>
                  <a:gd name="connsiteX61" fmla="*/ 1047778 w 1274142"/>
                  <a:gd name="connsiteY61" fmla="*/ 357377 h 493109"/>
                  <a:gd name="connsiteX62" fmla="*/ 1038253 w 1274142"/>
                  <a:gd name="connsiteY62" fmla="*/ 354996 h 493109"/>
                  <a:gd name="connsiteX63" fmla="*/ 1023965 w 1274142"/>
                  <a:gd name="connsiteY63" fmla="*/ 350234 h 493109"/>
                  <a:gd name="connsiteX64" fmla="*/ 1012059 w 1274142"/>
                  <a:gd name="connsiteY64" fmla="*/ 347852 h 493109"/>
                  <a:gd name="connsiteX65" fmla="*/ 1004915 w 1274142"/>
                  <a:gd name="connsiteY65" fmla="*/ 345471 h 493109"/>
                  <a:gd name="connsiteX66" fmla="*/ 988246 w 1274142"/>
                  <a:gd name="connsiteY66" fmla="*/ 343090 h 493109"/>
                  <a:gd name="connsiteX67" fmla="*/ 964434 w 1274142"/>
                  <a:gd name="connsiteY67" fmla="*/ 338327 h 493109"/>
                  <a:gd name="connsiteX68" fmla="*/ 933478 w 1274142"/>
                  <a:gd name="connsiteY68" fmla="*/ 335946 h 493109"/>
                  <a:gd name="connsiteX69" fmla="*/ 909665 w 1274142"/>
                  <a:gd name="connsiteY69" fmla="*/ 374046 h 493109"/>
                  <a:gd name="connsiteX70" fmla="*/ 912046 w 1274142"/>
                  <a:gd name="connsiteY70" fmla="*/ 381190 h 493109"/>
                  <a:gd name="connsiteX71" fmla="*/ 909665 w 1274142"/>
                  <a:gd name="connsiteY71" fmla="*/ 416909 h 493109"/>
                  <a:gd name="connsiteX72" fmla="*/ 904903 w 1274142"/>
                  <a:gd name="connsiteY72" fmla="*/ 431196 h 493109"/>
                  <a:gd name="connsiteX73" fmla="*/ 890615 w 1274142"/>
                  <a:gd name="connsiteY73" fmla="*/ 443102 h 493109"/>
                  <a:gd name="connsiteX74" fmla="*/ 885853 w 1274142"/>
                  <a:gd name="connsiteY74" fmla="*/ 450246 h 493109"/>
                  <a:gd name="connsiteX75" fmla="*/ 878709 w 1274142"/>
                  <a:gd name="connsiteY75" fmla="*/ 455009 h 493109"/>
                  <a:gd name="connsiteX76" fmla="*/ 869184 w 1274142"/>
                  <a:gd name="connsiteY76" fmla="*/ 462152 h 493109"/>
                  <a:gd name="connsiteX77" fmla="*/ 862040 w 1274142"/>
                  <a:gd name="connsiteY77" fmla="*/ 466915 h 493109"/>
                  <a:gd name="connsiteX78" fmla="*/ 847753 w 1274142"/>
                  <a:gd name="connsiteY78" fmla="*/ 471677 h 493109"/>
                  <a:gd name="connsiteX79" fmla="*/ 838228 w 1274142"/>
                  <a:gd name="connsiteY79" fmla="*/ 476440 h 493109"/>
                  <a:gd name="connsiteX80" fmla="*/ 823940 w 1274142"/>
                  <a:gd name="connsiteY80" fmla="*/ 485965 h 493109"/>
                  <a:gd name="connsiteX81" fmla="*/ 814415 w 1274142"/>
                  <a:gd name="connsiteY81" fmla="*/ 488346 h 493109"/>
                  <a:gd name="connsiteX82" fmla="*/ 797746 w 1274142"/>
                  <a:gd name="connsiteY82" fmla="*/ 493109 h 493109"/>
                  <a:gd name="connsiteX83" fmla="*/ 771553 w 1274142"/>
                  <a:gd name="connsiteY83" fmla="*/ 490727 h 493109"/>
                  <a:gd name="connsiteX84" fmla="*/ 757265 w 1274142"/>
                  <a:gd name="connsiteY84" fmla="*/ 476440 h 493109"/>
                  <a:gd name="connsiteX85" fmla="*/ 745359 w 1274142"/>
                  <a:gd name="connsiteY85" fmla="*/ 462152 h 493109"/>
                  <a:gd name="connsiteX86" fmla="*/ 738215 w 1274142"/>
                  <a:gd name="connsiteY86" fmla="*/ 455009 h 493109"/>
                  <a:gd name="connsiteX87" fmla="*/ 731071 w 1274142"/>
                  <a:gd name="connsiteY87" fmla="*/ 440721 h 493109"/>
                  <a:gd name="connsiteX88" fmla="*/ 728690 w 1274142"/>
                  <a:gd name="connsiteY88" fmla="*/ 433577 h 493109"/>
                  <a:gd name="connsiteX89" fmla="*/ 723928 w 1274142"/>
                  <a:gd name="connsiteY89" fmla="*/ 424052 h 493109"/>
                  <a:gd name="connsiteX90" fmla="*/ 716784 w 1274142"/>
                  <a:gd name="connsiteY90" fmla="*/ 409765 h 493109"/>
                  <a:gd name="connsiteX91" fmla="*/ 714403 w 1274142"/>
                  <a:gd name="connsiteY91" fmla="*/ 381190 h 493109"/>
                  <a:gd name="connsiteX92" fmla="*/ 702496 w 1274142"/>
                  <a:gd name="connsiteY92" fmla="*/ 371665 h 493109"/>
                  <a:gd name="connsiteX93" fmla="*/ 690590 w 1274142"/>
                  <a:gd name="connsiteY93" fmla="*/ 366902 h 493109"/>
                  <a:gd name="connsiteX94" fmla="*/ 683446 w 1274142"/>
                  <a:gd name="connsiteY94" fmla="*/ 369284 h 493109"/>
                  <a:gd name="connsiteX95" fmla="*/ 681065 w 1274142"/>
                  <a:gd name="connsiteY95" fmla="*/ 378809 h 493109"/>
                  <a:gd name="connsiteX96" fmla="*/ 688209 w 1274142"/>
                  <a:gd name="connsiteY96" fmla="*/ 400240 h 493109"/>
                  <a:gd name="connsiteX97" fmla="*/ 690590 w 1274142"/>
                  <a:gd name="connsiteY97" fmla="*/ 412146 h 493109"/>
                  <a:gd name="connsiteX98" fmla="*/ 692971 w 1274142"/>
                  <a:gd name="connsiteY98" fmla="*/ 419290 h 493109"/>
                  <a:gd name="connsiteX99" fmla="*/ 690590 w 1274142"/>
                  <a:gd name="connsiteY99" fmla="*/ 452627 h 493109"/>
                  <a:gd name="connsiteX100" fmla="*/ 688209 w 1274142"/>
                  <a:gd name="connsiteY100" fmla="*/ 459771 h 493109"/>
                  <a:gd name="connsiteX101" fmla="*/ 666778 w 1274142"/>
                  <a:gd name="connsiteY101" fmla="*/ 471677 h 493109"/>
                  <a:gd name="connsiteX102" fmla="*/ 659634 w 1274142"/>
                  <a:gd name="connsiteY102" fmla="*/ 476440 h 493109"/>
                  <a:gd name="connsiteX103" fmla="*/ 619153 w 1274142"/>
                  <a:gd name="connsiteY103" fmla="*/ 474059 h 493109"/>
                  <a:gd name="connsiteX104" fmla="*/ 612009 w 1274142"/>
                  <a:gd name="connsiteY104" fmla="*/ 469296 h 493109"/>
                  <a:gd name="connsiteX105" fmla="*/ 602484 w 1274142"/>
                  <a:gd name="connsiteY105" fmla="*/ 462152 h 493109"/>
                  <a:gd name="connsiteX106" fmla="*/ 588196 w 1274142"/>
                  <a:gd name="connsiteY106" fmla="*/ 450246 h 493109"/>
                  <a:gd name="connsiteX107" fmla="*/ 571528 w 1274142"/>
                  <a:gd name="connsiteY107" fmla="*/ 428815 h 493109"/>
                  <a:gd name="connsiteX108" fmla="*/ 562003 w 1274142"/>
                  <a:gd name="connsiteY108" fmla="*/ 416909 h 493109"/>
                  <a:gd name="connsiteX109" fmla="*/ 559621 w 1274142"/>
                  <a:gd name="connsiteY109" fmla="*/ 409765 h 493109"/>
                  <a:gd name="connsiteX110" fmla="*/ 552478 w 1274142"/>
                  <a:gd name="connsiteY110" fmla="*/ 402621 h 493109"/>
                  <a:gd name="connsiteX111" fmla="*/ 550096 w 1274142"/>
                  <a:gd name="connsiteY111" fmla="*/ 395477 h 493109"/>
                  <a:gd name="connsiteX112" fmla="*/ 497709 w 1274142"/>
                  <a:gd name="connsiteY112" fmla="*/ 385952 h 493109"/>
                  <a:gd name="connsiteX113" fmla="*/ 209578 w 1274142"/>
                  <a:gd name="connsiteY113" fmla="*/ 383571 h 493109"/>
                  <a:gd name="connsiteX114" fmla="*/ 188146 w 1274142"/>
                  <a:gd name="connsiteY114" fmla="*/ 381190 h 493109"/>
                  <a:gd name="connsiteX115" fmla="*/ 171478 w 1274142"/>
                  <a:gd name="connsiteY115" fmla="*/ 374046 h 493109"/>
                  <a:gd name="connsiteX116" fmla="*/ 140521 w 1274142"/>
                  <a:gd name="connsiteY116" fmla="*/ 366902 h 493109"/>
                  <a:gd name="connsiteX117" fmla="*/ 128615 w 1274142"/>
                  <a:gd name="connsiteY117" fmla="*/ 359759 h 493109"/>
                  <a:gd name="connsiteX118" fmla="*/ 119090 w 1274142"/>
                  <a:gd name="connsiteY118" fmla="*/ 357377 h 493109"/>
                  <a:gd name="connsiteX119" fmla="*/ 107184 w 1274142"/>
                  <a:gd name="connsiteY119" fmla="*/ 350234 h 493109"/>
                  <a:gd name="connsiteX120" fmla="*/ 90515 w 1274142"/>
                  <a:gd name="connsiteY120" fmla="*/ 345471 h 493109"/>
                  <a:gd name="connsiteX121" fmla="*/ 69084 w 1274142"/>
                  <a:gd name="connsiteY121" fmla="*/ 335946 h 493109"/>
                  <a:gd name="connsiteX122" fmla="*/ 61940 w 1274142"/>
                  <a:gd name="connsiteY122" fmla="*/ 333565 h 493109"/>
                  <a:gd name="connsiteX123" fmla="*/ 40509 w 1274142"/>
                  <a:gd name="connsiteY123" fmla="*/ 319277 h 493109"/>
                  <a:gd name="connsiteX124" fmla="*/ 26221 w 1274142"/>
                  <a:gd name="connsiteY124" fmla="*/ 309752 h 493109"/>
                  <a:gd name="connsiteX125" fmla="*/ 11934 w 1274142"/>
                  <a:gd name="connsiteY125" fmla="*/ 293084 h 493109"/>
                  <a:gd name="connsiteX126" fmla="*/ 9553 w 1274142"/>
                  <a:gd name="connsiteY126" fmla="*/ 285940 h 493109"/>
                  <a:gd name="connsiteX127" fmla="*/ 28 w 1274142"/>
                  <a:gd name="connsiteY127" fmla="*/ 269271 h 493109"/>
                  <a:gd name="connsiteX128" fmla="*/ 11934 w 1274142"/>
                  <a:gd name="connsiteY128" fmla="*/ 240696 h 493109"/>
                  <a:gd name="connsiteX0" fmla="*/ 11934 w 1269610"/>
                  <a:gd name="connsiteY0" fmla="*/ 240696 h 493109"/>
                  <a:gd name="connsiteX1" fmla="*/ 11934 w 1269610"/>
                  <a:gd name="connsiteY1" fmla="*/ 240696 h 493109"/>
                  <a:gd name="connsiteX2" fmla="*/ 64321 w 1269610"/>
                  <a:gd name="connsiteY2" fmla="*/ 181165 h 493109"/>
                  <a:gd name="connsiteX3" fmla="*/ 85753 w 1269610"/>
                  <a:gd name="connsiteY3" fmla="*/ 169259 h 493109"/>
                  <a:gd name="connsiteX4" fmla="*/ 138140 w 1269610"/>
                  <a:gd name="connsiteY4" fmla="*/ 140684 h 493109"/>
                  <a:gd name="connsiteX5" fmla="*/ 188146 w 1269610"/>
                  <a:gd name="connsiteY5" fmla="*/ 114490 h 493109"/>
                  <a:gd name="connsiteX6" fmla="*/ 209578 w 1269610"/>
                  <a:gd name="connsiteY6" fmla="*/ 104965 h 493109"/>
                  <a:gd name="connsiteX7" fmla="*/ 226246 w 1269610"/>
                  <a:gd name="connsiteY7" fmla="*/ 100202 h 493109"/>
                  <a:gd name="connsiteX8" fmla="*/ 233390 w 1269610"/>
                  <a:gd name="connsiteY8" fmla="*/ 95440 h 493109"/>
                  <a:gd name="connsiteX9" fmla="*/ 245296 w 1269610"/>
                  <a:gd name="connsiteY9" fmla="*/ 93059 h 493109"/>
                  <a:gd name="connsiteX10" fmla="*/ 264346 w 1269610"/>
                  <a:gd name="connsiteY10" fmla="*/ 88296 h 493109"/>
                  <a:gd name="connsiteX11" fmla="*/ 285778 w 1269610"/>
                  <a:gd name="connsiteY11" fmla="*/ 83534 h 493109"/>
                  <a:gd name="connsiteX12" fmla="*/ 331021 w 1269610"/>
                  <a:gd name="connsiteY12" fmla="*/ 78771 h 493109"/>
                  <a:gd name="connsiteX13" fmla="*/ 345309 w 1269610"/>
                  <a:gd name="connsiteY13" fmla="*/ 76390 h 493109"/>
                  <a:gd name="connsiteX14" fmla="*/ 369121 w 1269610"/>
                  <a:gd name="connsiteY14" fmla="*/ 71627 h 493109"/>
                  <a:gd name="connsiteX15" fmla="*/ 416746 w 1269610"/>
                  <a:gd name="connsiteY15" fmla="*/ 64484 h 493109"/>
                  <a:gd name="connsiteX16" fmla="*/ 526284 w 1269610"/>
                  <a:gd name="connsiteY16" fmla="*/ 66865 h 493109"/>
                  <a:gd name="connsiteX17" fmla="*/ 563575 w 1269610"/>
                  <a:gd name="connsiteY17" fmla="*/ 61833 h 493109"/>
                  <a:gd name="connsiteX18" fmla="*/ 572266 w 1269610"/>
                  <a:gd name="connsiteY18" fmla="*/ 41187 h 493109"/>
                  <a:gd name="connsiteX19" fmla="*/ 588958 w 1269610"/>
                  <a:gd name="connsiteY19" fmla="*/ 23438 h 493109"/>
                  <a:gd name="connsiteX20" fmla="*/ 621510 w 1269610"/>
                  <a:gd name="connsiteY20" fmla="*/ 18454 h 493109"/>
                  <a:gd name="connsiteX21" fmla="*/ 665476 w 1269610"/>
                  <a:gd name="connsiteY21" fmla="*/ 1246 h 493109"/>
                  <a:gd name="connsiteX22" fmla="*/ 716784 w 1269610"/>
                  <a:gd name="connsiteY22" fmla="*/ 215 h 493109"/>
                  <a:gd name="connsiteX23" fmla="*/ 751177 w 1269610"/>
                  <a:gd name="connsiteY23" fmla="*/ 18502 h 493109"/>
                  <a:gd name="connsiteX24" fmla="*/ 773886 w 1269610"/>
                  <a:gd name="connsiteY24" fmla="*/ 48895 h 493109"/>
                  <a:gd name="connsiteX25" fmla="*/ 799317 w 1269610"/>
                  <a:gd name="connsiteY25" fmla="*/ 78820 h 493109"/>
                  <a:gd name="connsiteX26" fmla="*/ 808573 w 1269610"/>
                  <a:gd name="connsiteY26" fmla="*/ 105799 h 493109"/>
                  <a:gd name="connsiteX27" fmla="*/ 819178 w 1269610"/>
                  <a:gd name="connsiteY27" fmla="*/ 133540 h 493109"/>
                  <a:gd name="connsiteX28" fmla="*/ 804890 w 1269610"/>
                  <a:gd name="connsiteY28" fmla="*/ 150209 h 493109"/>
                  <a:gd name="connsiteX29" fmla="*/ 800128 w 1269610"/>
                  <a:gd name="connsiteY29" fmla="*/ 164496 h 493109"/>
                  <a:gd name="connsiteX30" fmla="*/ 797746 w 1269610"/>
                  <a:gd name="connsiteY30" fmla="*/ 171640 h 493109"/>
                  <a:gd name="connsiteX31" fmla="*/ 821829 w 1269610"/>
                  <a:gd name="connsiteY31" fmla="*/ 175863 h 493109"/>
                  <a:gd name="connsiteX32" fmla="*/ 869184 w 1269610"/>
                  <a:gd name="connsiteY32" fmla="*/ 181165 h 493109"/>
                  <a:gd name="connsiteX33" fmla="*/ 1066779 w 1269610"/>
                  <a:gd name="connsiteY33" fmla="*/ 169505 h 493109"/>
                  <a:gd name="connsiteX34" fmla="*/ 1112882 w 1269610"/>
                  <a:gd name="connsiteY34" fmla="*/ 163416 h 493109"/>
                  <a:gd name="connsiteX35" fmla="*/ 1185866 w 1269610"/>
                  <a:gd name="connsiteY35" fmla="*/ 133786 h 493109"/>
                  <a:gd name="connsiteX36" fmla="*/ 1225023 w 1269610"/>
                  <a:gd name="connsiteY36" fmla="*/ 118172 h 493109"/>
                  <a:gd name="connsiteX37" fmla="*/ 1245421 w 1269610"/>
                  <a:gd name="connsiteY37" fmla="*/ 126396 h 493109"/>
                  <a:gd name="connsiteX38" fmla="*/ 1252565 w 1269610"/>
                  <a:gd name="connsiteY38" fmla="*/ 121634 h 493109"/>
                  <a:gd name="connsiteX39" fmla="*/ 1256518 w 1269610"/>
                  <a:gd name="connsiteY39" fmla="*/ 177728 h 493109"/>
                  <a:gd name="connsiteX40" fmla="*/ 1208869 w 1269610"/>
                  <a:gd name="connsiteY40" fmla="*/ 247054 h 493109"/>
                  <a:gd name="connsiteX41" fmla="*/ 1189525 w 1269610"/>
                  <a:gd name="connsiteY41" fmla="*/ 264509 h 493109"/>
                  <a:gd name="connsiteX42" fmla="*/ 1216823 w 1269610"/>
                  <a:gd name="connsiteY42" fmla="*/ 299981 h 493109"/>
                  <a:gd name="connsiteX43" fmla="*/ 1242500 w 1269610"/>
                  <a:gd name="connsiteY43" fmla="*/ 341249 h 493109"/>
                  <a:gd name="connsiteX44" fmla="*/ 1243802 w 1269610"/>
                  <a:gd name="connsiteY44" fmla="*/ 387056 h 493109"/>
                  <a:gd name="connsiteX45" fmla="*/ 1269234 w 1269610"/>
                  <a:gd name="connsiteY45" fmla="*/ 419290 h 493109"/>
                  <a:gd name="connsiteX46" fmla="*/ 1221609 w 1269610"/>
                  <a:gd name="connsiteY46" fmla="*/ 414527 h 493109"/>
                  <a:gd name="connsiteX47" fmla="*/ 1212084 w 1269610"/>
                  <a:gd name="connsiteY47" fmla="*/ 409765 h 493109"/>
                  <a:gd name="connsiteX48" fmla="*/ 1197796 w 1269610"/>
                  <a:gd name="connsiteY48" fmla="*/ 407384 h 493109"/>
                  <a:gd name="connsiteX49" fmla="*/ 1178746 w 1269610"/>
                  <a:gd name="connsiteY49" fmla="*/ 400240 h 493109"/>
                  <a:gd name="connsiteX50" fmla="*/ 1171603 w 1269610"/>
                  <a:gd name="connsiteY50" fmla="*/ 395477 h 493109"/>
                  <a:gd name="connsiteX51" fmla="*/ 1145409 w 1269610"/>
                  <a:gd name="connsiteY51" fmla="*/ 385952 h 493109"/>
                  <a:gd name="connsiteX52" fmla="*/ 1131121 w 1269610"/>
                  <a:gd name="connsiteY52" fmla="*/ 383571 h 493109"/>
                  <a:gd name="connsiteX53" fmla="*/ 1121596 w 1269610"/>
                  <a:gd name="connsiteY53" fmla="*/ 378809 h 493109"/>
                  <a:gd name="connsiteX54" fmla="*/ 1109690 w 1269610"/>
                  <a:gd name="connsiteY54" fmla="*/ 376427 h 493109"/>
                  <a:gd name="connsiteX55" fmla="*/ 1100165 w 1269610"/>
                  <a:gd name="connsiteY55" fmla="*/ 374046 h 493109"/>
                  <a:gd name="connsiteX56" fmla="*/ 1088259 w 1269610"/>
                  <a:gd name="connsiteY56" fmla="*/ 369284 h 493109"/>
                  <a:gd name="connsiteX57" fmla="*/ 1078734 w 1269610"/>
                  <a:gd name="connsiteY57" fmla="*/ 366902 h 493109"/>
                  <a:gd name="connsiteX58" fmla="*/ 1071590 w 1269610"/>
                  <a:gd name="connsiteY58" fmla="*/ 364521 h 493109"/>
                  <a:gd name="connsiteX59" fmla="*/ 1062065 w 1269610"/>
                  <a:gd name="connsiteY59" fmla="*/ 362140 h 493109"/>
                  <a:gd name="connsiteX60" fmla="*/ 1047778 w 1269610"/>
                  <a:gd name="connsiteY60" fmla="*/ 357377 h 493109"/>
                  <a:gd name="connsiteX61" fmla="*/ 1038253 w 1269610"/>
                  <a:gd name="connsiteY61" fmla="*/ 354996 h 493109"/>
                  <a:gd name="connsiteX62" fmla="*/ 1023965 w 1269610"/>
                  <a:gd name="connsiteY62" fmla="*/ 350234 h 493109"/>
                  <a:gd name="connsiteX63" fmla="*/ 1012059 w 1269610"/>
                  <a:gd name="connsiteY63" fmla="*/ 347852 h 493109"/>
                  <a:gd name="connsiteX64" fmla="*/ 1004915 w 1269610"/>
                  <a:gd name="connsiteY64" fmla="*/ 345471 h 493109"/>
                  <a:gd name="connsiteX65" fmla="*/ 988246 w 1269610"/>
                  <a:gd name="connsiteY65" fmla="*/ 343090 h 493109"/>
                  <a:gd name="connsiteX66" fmla="*/ 964434 w 1269610"/>
                  <a:gd name="connsiteY66" fmla="*/ 338327 h 493109"/>
                  <a:gd name="connsiteX67" fmla="*/ 933478 w 1269610"/>
                  <a:gd name="connsiteY67" fmla="*/ 335946 h 493109"/>
                  <a:gd name="connsiteX68" fmla="*/ 909665 w 1269610"/>
                  <a:gd name="connsiteY68" fmla="*/ 374046 h 493109"/>
                  <a:gd name="connsiteX69" fmla="*/ 912046 w 1269610"/>
                  <a:gd name="connsiteY69" fmla="*/ 381190 h 493109"/>
                  <a:gd name="connsiteX70" fmla="*/ 909665 w 1269610"/>
                  <a:gd name="connsiteY70" fmla="*/ 416909 h 493109"/>
                  <a:gd name="connsiteX71" fmla="*/ 904903 w 1269610"/>
                  <a:gd name="connsiteY71" fmla="*/ 431196 h 493109"/>
                  <a:gd name="connsiteX72" fmla="*/ 890615 w 1269610"/>
                  <a:gd name="connsiteY72" fmla="*/ 443102 h 493109"/>
                  <a:gd name="connsiteX73" fmla="*/ 885853 w 1269610"/>
                  <a:gd name="connsiteY73" fmla="*/ 450246 h 493109"/>
                  <a:gd name="connsiteX74" fmla="*/ 878709 w 1269610"/>
                  <a:gd name="connsiteY74" fmla="*/ 455009 h 493109"/>
                  <a:gd name="connsiteX75" fmla="*/ 869184 w 1269610"/>
                  <a:gd name="connsiteY75" fmla="*/ 462152 h 493109"/>
                  <a:gd name="connsiteX76" fmla="*/ 862040 w 1269610"/>
                  <a:gd name="connsiteY76" fmla="*/ 466915 h 493109"/>
                  <a:gd name="connsiteX77" fmla="*/ 847753 w 1269610"/>
                  <a:gd name="connsiteY77" fmla="*/ 471677 h 493109"/>
                  <a:gd name="connsiteX78" fmla="*/ 838228 w 1269610"/>
                  <a:gd name="connsiteY78" fmla="*/ 476440 h 493109"/>
                  <a:gd name="connsiteX79" fmla="*/ 823940 w 1269610"/>
                  <a:gd name="connsiteY79" fmla="*/ 485965 h 493109"/>
                  <a:gd name="connsiteX80" fmla="*/ 814415 w 1269610"/>
                  <a:gd name="connsiteY80" fmla="*/ 488346 h 493109"/>
                  <a:gd name="connsiteX81" fmla="*/ 797746 w 1269610"/>
                  <a:gd name="connsiteY81" fmla="*/ 493109 h 493109"/>
                  <a:gd name="connsiteX82" fmla="*/ 771553 w 1269610"/>
                  <a:gd name="connsiteY82" fmla="*/ 490727 h 493109"/>
                  <a:gd name="connsiteX83" fmla="*/ 757265 w 1269610"/>
                  <a:gd name="connsiteY83" fmla="*/ 476440 h 493109"/>
                  <a:gd name="connsiteX84" fmla="*/ 745359 w 1269610"/>
                  <a:gd name="connsiteY84" fmla="*/ 462152 h 493109"/>
                  <a:gd name="connsiteX85" fmla="*/ 738215 w 1269610"/>
                  <a:gd name="connsiteY85" fmla="*/ 455009 h 493109"/>
                  <a:gd name="connsiteX86" fmla="*/ 731071 w 1269610"/>
                  <a:gd name="connsiteY86" fmla="*/ 440721 h 493109"/>
                  <a:gd name="connsiteX87" fmla="*/ 728690 w 1269610"/>
                  <a:gd name="connsiteY87" fmla="*/ 433577 h 493109"/>
                  <a:gd name="connsiteX88" fmla="*/ 723928 w 1269610"/>
                  <a:gd name="connsiteY88" fmla="*/ 424052 h 493109"/>
                  <a:gd name="connsiteX89" fmla="*/ 716784 w 1269610"/>
                  <a:gd name="connsiteY89" fmla="*/ 409765 h 493109"/>
                  <a:gd name="connsiteX90" fmla="*/ 714403 w 1269610"/>
                  <a:gd name="connsiteY90" fmla="*/ 381190 h 493109"/>
                  <a:gd name="connsiteX91" fmla="*/ 702496 w 1269610"/>
                  <a:gd name="connsiteY91" fmla="*/ 371665 h 493109"/>
                  <a:gd name="connsiteX92" fmla="*/ 690590 w 1269610"/>
                  <a:gd name="connsiteY92" fmla="*/ 366902 h 493109"/>
                  <a:gd name="connsiteX93" fmla="*/ 683446 w 1269610"/>
                  <a:gd name="connsiteY93" fmla="*/ 369284 h 493109"/>
                  <a:gd name="connsiteX94" fmla="*/ 681065 w 1269610"/>
                  <a:gd name="connsiteY94" fmla="*/ 378809 h 493109"/>
                  <a:gd name="connsiteX95" fmla="*/ 688209 w 1269610"/>
                  <a:gd name="connsiteY95" fmla="*/ 400240 h 493109"/>
                  <a:gd name="connsiteX96" fmla="*/ 690590 w 1269610"/>
                  <a:gd name="connsiteY96" fmla="*/ 412146 h 493109"/>
                  <a:gd name="connsiteX97" fmla="*/ 692971 w 1269610"/>
                  <a:gd name="connsiteY97" fmla="*/ 419290 h 493109"/>
                  <a:gd name="connsiteX98" fmla="*/ 690590 w 1269610"/>
                  <a:gd name="connsiteY98" fmla="*/ 452627 h 493109"/>
                  <a:gd name="connsiteX99" fmla="*/ 688209 w 1269610"/>
                  <a:gd name="connsiteY99" fmla="*/ 459771 h 493109"/>
                  <a:gd name="connsiteX100" fmla="*/ 666778 w 1269610"/>
                  <a:gd name="connsiteY100" fmla="*/ 471677 h 493109"/>
                  <a:gd name="connsiteX101" fmla="*/ 659634 w 1269610"/>
                  <a:gd name="connsiteY101" fmla="*/ 476440 h 493109"/>
                  <a:gd name="connsiteX102" fmla="*/ 619153 w 1269610"/>
                  <a:gd name="connsiteY102" fmla="*/ 474059 h 493109"/>
                  <a:gd name="connsiteX103" fmla="*/ 612009 w 1269610"/>
                  <a:gd name="connsiteY103" fmla="*/ 469296 h 493109"/>
                  <a:gd name="connsiteX104" fmla="*/ 602484 w 1269610"/>
                  <a:gd name="connsiteY104" fmla="*/ 462152 h 493109"/>
                  <a:gd name="connsiteX105" fmla="*/ 588196 w 1269610"/>
                  <a:gd name="connsiteY105" fmla="*/ 450246 h 493109"/>
                  <a:gd name="connsiteX106" fmla="*/ 571528 w 1269610"/>
                  <a:gd name="connsiteY106" fmla="*/ 428815 h 493109"/>
                  <a:gd name="connsiteX107" fmla="*/ 562003 w 1269610"/>
                  <a:gd name="connsiteY107" fmla="*/ 416909 h 493109"/>
                  <a:gd name="connsiteX108" fmla="*/ 559621 w 1269610"/>
                  <a:gd name="connsiteY108" fmla="*/ 409765 h 493109"/>
                  <a:gd name="connsiteX109" fmla="*/ 552478 w 1269610"/>
                  <a:gd name="connsiteY109" fmla="*/ 402621 h 493109"/>
                  <a:gd name="connsiteX110" fmla="*/ 550096 w 1269610"/>
                  <a:gd name="connsiteY110" fmla="*/ 395477 h 493109"/>
                  <a:gd name="connsiteX111" fmla="*/ 497709 w 1269610"/>
                  <a:gd name="connsiteY111" fmla="*/ 385952 h 493109"/>
                  <a:gd name="connsiteX112" fmla="*/ 209578 w 1269610"/>
                  <a:gd name="connsiteY112" fmla="*/ 383571 h 493109"/>
                  <a:gd name="connsiteX113" fmla="*/ 188146 w 1269610"/>
                  <a:gd name="connsiteY113" fmla="*/ 381190 h 493109"/>
                  <a:gd name="connsiteX114" fmla="*/ 171478 w 1269610"/>
                  <a:gd name="connsiteY114" fmla="*/ 374046 h 493109"/>
                  <a:gd name="connsiteX115" fmla="*/ 140521 w 1269610"/>
                  <a:gd name="connsiteY115" fmla="*/ 366902 h 493109"/>
                  <a:gd name="connsiteX116" fmla="*/ 128615 w 1269610"/>
                  <a:gd name="connsiteY116" fmla="*/ 359759 h 493109"/>
                  <a:gd name="connsiteX117" fmla="*/ 119090 w 1269610"/>
                  <a:gd name="connsiteY117" fmla="*/ 357377 h 493109"/>
                  <a:gd name="connsiteX118" fmla="*/ 107184 w 1269610"/>
                  <a:gd name="connsiteY118" fmla="*/ 350234 h 493109"/>
                  <a:gd name="connsiteX119" fmla="*/ 90515 w 1269610"/>
                  <a:gd name="connsiteY119" fmla="*/ 345471 h 493109"/>
                  <a:gd name="connsiteX120" fmla="*/ 69084 w 1269610"/>
                  <a:gd name="connsiteY120" fmla="*/ 335946 h 493109"/>
                  <a:gd name="connsiteX121" fmla="*/ 61940 w 1269610"/>
                  <a:gd name="connsiteY121" fmla="*/ 333565 h 493109"/>
                  <a:gd name="connsiteX122" fmla="*/ 40509 w 1269610"/>
                  <a:gd name="connsiteY122" fmla="*/ 319277 h 493109"/>
                  <a:gd name="connsiteX123" fmla="*/ 26221 w 1269610"/>
                  <a:gd name="connsiteY123" fmla="*/ 309752 h 493109"/>
                  <a:gd name="connsiteX124" fmla="*/ 11934 w 1269610"/>
                  <a:gd name="connsiteY124" fmla="*/ 293084 h 493109"/>
                  <a:gd name="connsiteX125" fmla="*/ 9553 w 1269610"/>
                  <a:gd name="connsiteY125" fmla="*/ 285940 h 493109"/>
                  <a:gd name="connsiteX126" fmla="*/ 28 w 1269610"/>
                  <a:gd name="connsiteY126" fmla="*/ 269271 h 493109"/>
                  <a:gd name="connsiteX127" fmla="*/ 11934 w 1269610"/>
                  <a:gd name="connsiteY12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21609 w 1259248"/>
                  <a:gd name="connsiteY45" fmla="*/ 414527 h 493109"/>
                  <a:gd name="connsiteX46" fmla="*/ 1212084 w 1259248"/>
                  <a:gd name="connsiteY46" fmla="*/ 409765 h 493109"/>
                  <a:gd name="connsiteX47" fmla="*/ 1197796 w 1259248"/>
                  <a:gd name="connsiteY47" fmla="*/ 407384 h 493109"/>
                  <a:gd name="connsiteX48" fmla="*/ 1178746 w 1259248"/>
                  <a:gd name="connsiteY48" fmla="*/ 400240 h 493109"/>
                  <a:gd name="connsiteX49" fmla="*/ 1171603 w 1259248"/>
                  <a:gd name="connsiteY49" fmla="*/ 395477 h 493109"/>
                  <a:gd name="connsiteX50" fmla="*/ 1145409 w 1259248"/>
                  <a:gd name="connsiteY50" fmla="*/ 385952 h 493109"/>
                  <a:gd name="connsiteX51" fmla="*/ 1131121 w 1259248"/>
                  <a:gd name="connsiteY51" fmla="*/ 383571 h 493109"/>
                  <a:gd name="connsiteX52" fmla="*/ 1121596 w 1259248"/>
                  <a:gd name="connsiteY52" fmla="*/ 378809 h 493109"/>
                  <a:gd name="connsiteX53" fmla="*/ 1109690 w 1259248"/>
                  <a:gd name="connsiteY53" fmla="*/ 376427 h 493109"/>
                  <a:gd name="connsiteX54" fmla="*/ 1100165 w 1259248"/>
                  <a:gd name="connsiteY54" fmla="*/ 374046 h 493109"/>
                  <a:gd name="connsiteX55" fmla="*/ 1088259 w 1259248"/>
                  <a:gd name="connsiteY55" fmla="*/ 369284 h 493109"/>
                  <a:gd name="connsiteX56" fmla="*/ 1078734 w 1259248"/>
                  <a:gd name="connsiteY56" fmla="*/ 366902 h 493109"/>
                  <a:gd name="connsiteX57" fmla="*/ 1071590 w 1259248"/>
                  <a:gd name="connsiteY57" fmla="*/ 364521 h 493109"/>
                  <a:gd name="connsiteX58" fmla="*/ 1062065 w 1259248"/>
                  <a:gd name="connsiteY58" fmla="*/ 362140 h 493109"/>
                  <a:gd name="connsiteX59" fmla="*/ 1047778 w 1259248"/>
                  <a:gd name="connsiteY59" fmla="*/ 357377 h 493109"/>
                  <a:gd name="connsiteX60" fmla="*/ 1038253 w 1259248"/>
                  <a:gd name="connsiteY60" fmla="*/ 354996 h 493109"/>
                  <a:gd name="connsiteX61" fmla="*/ 1023965 w 1259248"/>
                  <a:gd name="connsiteY61" fmla="*/ 350234 h 493109"/>
                  <a:gd name="connsiteX62" fmla="*/ 1012059 w 1259248"/>
                  <a:gd name="connsiteY62" fmla="*/ 347852 h 493109"/>
                  <a:gd name="connsiteX63" fmla="*/ 1004915 w 1259248"/>
                  <a:gd name="connsiteY63" fmla="*/ 345471 h 493109"/>
                  <a:gd name="connsiteX64" fmla="*/ 988246 w 1259248"/>
                  <a:gd name="connsiteY64" fmla="*/ 343090 h 493109"/>
                  <a:gd name="connsiteX65" fmla="*/ 964434 w 1259248"/>
                  <a:gd name="connsiteY65" fmla="*/ 338327 h 493109"/>
                  <a:gd name="connsiteX66" fmla="*/ 933478 w 1259248"/>
                  <a:gd name="connsiteY66" fmla="*/ 335946 h 493109"/>
                  <a:gd name="connsiteX67" fmla="*/ 909665 w 1259248"/>
                  <a:gd name="connsiteY67" fmla="*/ 374046 h 493109"/>
                  <a:gd name="connsiteX68" fmla="*/ 912046 w 1259248"/>
                  <a:gd name="connsiteY68" fmla="*/ 381190 h 493109"/>
                  <a:gd name="connsiteX69" fmla="*/ 909665 w 1259248"/>
                  <a:gd name="connsiteY69" fmla="*/ 416909 h 493109"/>
                  <a:gd name="connsiteX70" fmla="*/ 904903 w 1259248"/>
                  <a:gd name="connsiteY70" fmla="*/ 431196 h 493109"/>
                  <a:gd name="connsiteX71" fmla="*/ 890615 w 1259248"/>
                  <a:gd name="connsiteY71" fmla="*/ 443102 h 493109"/>
                  <a:gd name="connsiteX72" fmla="*/ 885853 w 1259248"/>
                  <a:gd name="connsiteY72" fmla="*/ 450246 h 493109"/>
                  <a:gd name="connsiteX73" fmla="*/ 878709 w 1259248"/>
                  <a:gd name="connsiteY73" fmla="*/ 455009 h 493109"/>
                  <a:gd name="connsiteX74" fmla="*/ 869184 w 1259248"/>
                  <a:gd name="connsiteY74" fmla="*/ 462152 h 493109"/>
                  <a:gd name="connsiteX75" fmla="*/ 862040 w 1259248"/>
                  <a:gd name="connsiteY75" fmla="*/ 466915 h 493109"/>
                  <a:gd name="connsiteX76" fmla="*/ 847753 w 1259248"/>
                  <a:gd name="connsiteY76" fmla="*/ 471677 h 493109"/>
                  <a:gd name="connsiteX77" fmla="*/ 838228 w 1259248"/>
                  <a:gd name="connsiteY77" fmla="*/ 476440 h 493109"/>
                  <a:gd name="connsiteX78" fmla="*/ 823940 w 1259248"/>
                  <a:gd name="connsiteY78" fmla="*/ 485965 h 493109"/>
                  <a:gd name="connsiteX79" fmla="*/ 814415 w 1259248"/>
                  <a:gd name="connsiteY79" fmla="*/ 488346 h 493109"/>
                  <a:gd name="connsiteX80" fmla="*/ 797746 w 1259248"/>
                  <a:gd name="connsiteY80" fmla="*/ 493109 h 493109"/>
                  <a:gd name="connsiteX81" fmla="*/ 771553 w 1259248"/>
                  <a:gd name="connsiteY81" fmla="*/ 490727 h 493109"/>
                  <a:gd name="connsiteX82" fmla="*/ 757265 w 1259248"/>
                  <a:gd name="connsiteY82" fmla="*/ 476440 h 493109"/>
                  <a:gd name="connsiteX83" fmla="*/ 745359 w 1259248"/>
                  <a:gd name="connsiteY83" fmla="*/ 462152 h 493109"/>
                  <a:gd name="connsiteX84" fmla="*/ 738215 w 1259248"/>
                  <a:gd name="connsiteY84" fmla="*/ 455009 h 493109"/>
                  <a:gd name="connsiteX85" fmla="*/ 731071 w 1259248"/>
                  <a:gd name="connsiteY85" fmla="*/ 440721 h 493109"/>
                  <a:gd name="connsiteX86" fmla="*/ 728690 w 1259248"/>
                  <a:gd name="connsiteY86" fmla="*/ 433577 h 493109"/>
                  <a:gd name="connsiteX87" fmla="*/ 723928 w 1259248"/>
                  <a:gd name="connsiteY87" fmla="*/ 424052 h 493109"/>
                  <a:gd name="connsiteX88" fmla="*/ 716784 w 1259248"/>
                  <a:gd name="connsiteY88" fmla="*/ 409765 h 493109"/>
                  <a:gd name="connsiteX89" fmla="*/ 714403 w 1259248"/>
                  <a:gd name="connsiteY89" fmla="*/ 381190 h 493109"/>
                  <a:gd name="connsiteX90" fmla="*/ 702496 w 1259248"/>
                  <a:gd name="connsiteY90" fmla="*/ 371665 h 493109"/>
                  <a:gd name="connsiteX91" fmla="*/ 690590 w 1259248"/>
                  <a:gd name="connsiteY91" fmla="*/ 366902 h 493109"/>
                  <a:gd name="connsiteX92" fmla="*/ 683446 w 1259248"/>
                  <a:gd name="connsiteY92" fmla="*/ 369284 h 493109"/>
                  <a:gd name="connsiteX93" fmla="*/ 681065 w 1259248"/>
                  <a:gd name="connsiteY93" fmla="*/ 378809 h 493109"/>
                  <a:gd name="connsiteX94" fmla="*/ 688209 w 1259248"/>
                  <a:gd name="connsiteY94" fmla="*/ 400240 h 493109"/>
                  <a:gd name="connsiteX95" fmla="*/ 690590 w 1259248"/>
                  <a:gd name="connsiteY95" fmla="*/ 412146 h 493109"/>
                  <a:gd name="connsiteX96" fmla="*/ 692971 w 1259248"/>
                  <a:gd name="connsiteY96" fmla="*/ 419290 h 493109"/>
                  <a:gd name="connsiteX97" fmla="*/ 690590 w 1259248"/>
                  <a:gd name="connsiteY97" fmla="*/ 452627 h 493109"/>
                  <a:gd name="connsiteX98" fmla="*/ 688209 w 1259248"/>
                  <a:gd name="connsiteY98" fmla="*/ 459771 h 493109"/>
                  <a:gd name="connsiteX99" fmla="*/ 666778 w 1259248"/>
                  <a:gd name="connsiteY99" fmla="*/ 471677 h 493109"/>
                  <a:gd name="connsiteX100" fmla="*/ 659634 w 1259248"/>
                  <a:gd name="connsiteY100" fmla="*/ 476440 h 493109"/>
                  <a:gd name="connsiteX101" fmla="*/ 619153 w 1259248"/>
                  <a:gd name="connsiteY101" fmla="*/ 474059 h 493109"/>
                  <a:gd name="connsiteX102" fmla="*/ 612009 w 1259248"/>
                  <a:gd name="connsiteY102" fmla="*/ 469296 h 493109"/>
                  <a:gd name="connsiteX103" fmla="*/ 602484 w 1259248"/>
                  <a:gd name="connsiteY103" fmla="*/ 462152 h 493109"/>
                  <a:gd name="connsiteX104" fmla="*/ 588196 w 1259248"/>
                  <a:gd name="connsiteY104" fmla="*/ 450246 h 493109"/>
                  <a:gd name="connsiteX105" fmla="*/ 571528 w 1259248"/>
                  <a:gd name="connsiteY105" fmla="*/ 428815 h 493109"/>
                  <a:gd name="connsiteX106" fmla="*/ 562003 w 1259248"/>
                  <a:gd name="connsiteY106" fmla="*/ 416909 h 493109"/>
                  <a:gd name="connsiteX107" fmla="*/ 559621 w 1259248"/>
                  <a:gd name="connsiteY107" fmla="*/ 409765 h 493109"/>
                  <a:gd name="connsiteX108" fmla="*/ 552478 w 1259248"/>
                  <a:gd name="connsiteY108" fmla="*/ 402621 h 493109"/>
                  <a:gd name="connsiteX109" fmla="*/ 550096 w 1259248"/>
                  <a:gd name="connsiteY109" fmla="*/ 395477 h 493109"/>
                  <a:gd name="connsiteX110" fmla="*/ 497709 w 1259248"/>
                  <a:gd name="connsiteY110" fmla="*/ 385952 h 493109"/>
                  <a:gd name="connsiteX111" fmla="*/ 209578 w 1259248"/>
                  <a:gd name="connsiteY111" fmla="*/ 383571 h 493109"/>
                  <a:gd name="connsiteX112" fmla="*/ 188146 w 1259248"/>
                  <a:gd name="connsiteY112" fmla="*/ 381190 h 493109"/>
                  <a:gd name="connsiteX113" fmla="*/ 171478 w 1259248"/>
                  <a:gd name="connsiteY113" fmla="*/ 374046 h 493109"/>
                  <a:gd name="connsiteX114" fmla="*/ 140521 w 1259248"/>
                  <a:gd name="connsiteY114" fmla="*/ 366902 h 493109"/>
                  <a:gd name="connsiteX115" fmla="*/ 128615 w 1259248"/>
                  <a:gd name="connsiteY115" fmla="*/ 359759 h 493109"/>
                  <a:gd name="connsiteX116" fmla="*/ 119090 w 1259248"/>
                  <a:gd name="connsiteY116" fmla="*/ 357377 h 493109"/>
                  <a:gd name="connsiteX117" fmla="*/ 107184 w 1259248"/>
                  <a:gd name="connsiteY117" fmla="*/ 350234 h 493109"/>
                  <a:gd name="connsiteX118" fmla="*/ 90515 w 1259248"/>
                  <a:gd name="connsiteY118" fmla="*/ 345471 h 493109"/>
                  <a:gd name="connsiteX119" fmla="*/ 69084 w 1259248"/>
                  <a:gd name="connsiteY119" fmla="*/ 335946 h 493109"/>
                  <a:gd name="connsiteX120" fmla="*/ 61940 w 1259248"/>
                  <a:gd name="connsiteY120" fmla="*/ 333565 h 493109"/>
                  <a:gd name="connsiteX121" fmla="*/ 40509 w 1259248"/>
                  <a:gd name="connsiteY121" fmla="*/ 319277 h 493109"/>
                  <a:gd name="connsiteX122" fmla="*/ 26221 w 1259248"/>
                  <a:gd name="connsiteY122" fmla="*/ 309752 h 493109"/>
                  <a:gd name="connsiteX123" fmla="*/ 11934 w 1259248"/>
                  <a:gd name="connsiteY123" fmla="*/ 293084 h 493109"/>
                  <a:gd name="connsiteX124" fmla="*/ 9553 w 1259248"/>
                  <a:gd name="connsiteY124" fmla="*/ 285940 h 493109"/>
                  <a:gd name="connsiteX125" fmla="*/ 28 w 1259248"/>
                  <a:gd name="connsiteY125" fmla="*/ 269271 h 493109"/>
                  <a:gd name="connsiteX126" fmla="*/ 11934 w 1259248"/>
                  <a:gd name="connsiteY12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212084 w 1259248"/>
                  <a:gd name="connsiteY46" fmla="*/ 409765 h 493109"/>
                  <a:gd name="connsiteX47" fmla="*/ 1197796 w 1259248"/>
                  <a:gd name="connsiteY47" fmla="*/ 407384 h 493109"/>
                  <a:gd name="connsiteX48" fmla="*/ 1178746 w 1259248"/>
                  <a:gd name="connsiteY48" fmla="*/ 400240 h 493109"/>
                  <a:gd name="connsiteX49" fmla="*/ 1171603 w 1259248"/>
                  <a:gd name="connsiteY49" fmla="*/ 395477 h 493109"/>
                  <a:gd name="connsiteX50" fmla="*/ 1145409 w 1259248"/>
                  <a:gd name="connsiteY50" fmla="*/ 385952 h 493109"/>
                  <a:gd name="connsiteX51" fmla="*/ 1131121 w 1259248"/>
                  <a:gd name="connsiteY51" fmla="*/ 383571 h 493109"/>
                  <a:gd name="connsiteX52" fmla="*/ 1121596 w 1259248"/>
                  <a:gd name="connsiteY52" fmla="*/ 378809 h 493109"/>
                  <a:gd name="connsiteX53" fmla="*/ 1109690 w 1259248"/>
                  <a:gd name="connsiteY53" fmla="*/ 376427 h 493109"/>
                  <a:gd name="connsiteX54" fmla="*/ 1100165 w 1259248"/>
                  <a:gd name="connsiteY54" fmla="*/ 374046 h 493109"/>
                  <a:gd name="connsiteX55" fmla="*/ 1088259 w 1259248"/>
                  <a:gd name="connsiteY55" fmla="*/ 369284 h 493109"/>
                  <a:gd name="connsiteX56" fmla="*/ 1078734 w 1259248"/>
                  <a:gd name="connsiteY56" fmla="*/ 366902 h 493109"/>
                  <a:gd name="connsiteX57" fmla="*/ 1071590 w 1259248"/>
                  <a:gd name="connsiteY57" fmla="*/ 364521 h 493109"/>
                  <a:gd name="connsiteX58" fmla="*/ 1062065 w 1259248"/>
                  <a:gd name="connsiteY58" fmla="*/ 362140 h 493109"/>
                  <a:gd name="connsiteX59" fmla="*/ 1047778 w 1259248"/>
                  <a:gd name="connsiteY59" fmla="*/ 357377 h 493109"/>
                  <a:gd name="connsiteX60" fmla="*/ 1038253 w 1259248"/>
                  <a:gd name="connsiteY60" fmla="*/ 354996 h 493109"/>
                  <a:gd name="connsiteX61" fmla="*/ 1023965 w 1259248"/>
                  <a:gd name="connsiteY61" fmla="*/ 350234 h 493109"/>
                  <a:gd name="connsiteX62" fmla="*/ 1012059 w 1259248"/>
                  <a:gd name="connsiteY62" fmla="*/ 347852 h 493109"/>
                  <a:gd name="connsiteX63" fmla="*/ 1004915 w 1259248"/>
                  <a:gd name="connsiteY63" fmla="*/ 345471 h 493109"/>
                  <a:gd name="connsiteX64" fmla="*/ 988246 w 1259248"/>
                  <a:gd name="connsiteY64" fmla="*/ 343090 h 493109"/>
                  <a:gd name="connsiteX65" fmla="*/ 964434 w 1259248"/>
                  <a:gd name="connsiteY65" fmla="*/ 338327 h 493109"/>
                  <a:gd name="connsiteX66" fmla="*/ 933478 w 1259248"/>
                  <a:gd name="connsiteY66" fmla="*/ 335946 h 493109"/>
                  <a:gd name="connsiteX67" fmla="*/ 909665 w 1259248"/>
                  <a:gd name="connsiteY67" fmla="*/ 374046 h 493109"/>
                  <a:gd name="connsiteX68" fmla="*/ 912046 w 1259248"/>
                  <a:gd name="connsiteY68" fmla="*/ 381190 h 493109"/>
                  <a:gd name="connsiteX69" fmla="*/ 909665 w 1259248"/>
                  <a:gd name="connsiteY69" fmla="*/ 416909 h 493109"/>
                  <a:gd name="connsiteX70" fmla="*/ 904903 w 1259248"/>
                  <a:gd name="connsiteY70" fmla="*/ 431196 h 493109"/>
                  <a:gd name="connsiteX71" fmla="*/ 890615 w 1259248"/>
                  <a:gd name="connsiteY71" fmla="*/ 443102 h 493109"/>
                  <a:gd name="connsiteX72" fmla="*/ 885853 w 1259248"/>
                  <a:gd name="connsiteY72" fmla="*/ 450246 h 493109"/>
                  <a:gd name="connsiteX73" fmla="*/ 878709 w 1259248"/>
                  <a:gd name="connsiteY73" fmla="*/ 455009 h 493109"/>
                  <a:gd name="connsiteX74" fmla="*/ 869184 w 1259248"/>
                  <a:gd name="connsiteY74" fmla="*/ 462152 h 493109"/>
                  <a:gd name="connsiteX75" fmla="*/ 862040 w 1259248"/>
                  <a:gd name="connsiteY75" fmla="*/ 466915 h 493109"/>
                  <a:gd name="connsiteX76" fmla="*/ 847753 w 1259248"/>
                  <a:gd name="connsiteY76" fmla="*/ 471677 h 493109"/>
                  <a:gd name="connsiteX77" fmla="*/ 838228 w 1259248"/>
                  <a:gd name="connsiteY77" fmla="*/ 476440 h 493109"/>
                  <a:gd name="connsiteX78" fmla="*/ 823940 w 1259248"/>
                  <a:gd name="connsiteY78" fmla="*/ 485965 h 493109"/>
                  <a:gd name="connsiteX79" fmla="*/ 814415 w 1259248"/>
                  <a:gd name="connsiteY79" fmla="*/ 488346 h 493109"/>
                  <a:gd name="connsiteX80" fmla="*/ 797746 w 1259248"/>
                  <a:gd name="connsiteY80" fmla="*/ 493109 h 493109"/>
                  <a:gd name="connsiteX81" fmla="*/ 771553 w 1259248"/>
                  <a:gd name="connsiteY81" fmla="*/ 490727 h 493109"/>
                  <a:gd name="connsiteX82" fmla="*/ 757265 w 1259248"/>
                  <a:gd name="connsiteY82" fmla="*/ 476440 h 493109"/>
                  <a:gd name="connsiteX83" fmla="*/ 745359 w 1259248"/>
                  <a:gd name="connsiteY83" fmla="*/ 462152 h 493109"/>
                  <a:gd name="connsiteX84" fmla="*/ 738215 w 1259248"/>
                  <a:gd name="connsiteY84" fmla="*/ 455009 h 493109"/>
                  <a:gd name="connsiteX85" fmla="*/ 731071 w 1259248"/>
                  <a:gd name="connsiteY85" fmla="*/ 440721 h 493109"/>
                  <a:gd name="connsiteX86" fmla="*/ 728690 w 1259248"/>
                  <a:gd name="connsiteY86" fmla="*/ 433577 h 493109"/>
                  <a:gd name="connsiteX87" fmla="*/ 723928 w 1259248"/>
                  <a:gd name="connsiteY87" fmla="*/ 424052 h 493109"/>
                  <a:gd name="connsiteX88" fmla="*/ 716784 w 1259248"/>
                  <a:gd name="connsiteY88" fmla="*/ 409765 h 493109"/>
                  <a:gd name="connsiteX89" fmla="*/ 714403 w 1259248"/>
                  <a:gd name="connsiteY89" fmla="*/ 381190 h 493109"/>
                  <a:gd name="connsiteX90" fmla="*/ 702496 w 1259248"/>
                  <a:gd name="connsiteY90" fmla="*/ 371665 h 493109"/>
                  <a:gd name="connsiteX91" fmla="*/ 690590 w 1259248"/>
                  <a:gd name="connsiteY91" fmla="*/ 366902 h 493109"/>
                  <a:gd name="connsiteX92" fmla="*/ 683446 w 1259248"/>
                  <a:gd name="connsiteY92" fmla="*/ 369284 h 493109"/>
                  <a:gd name="connsiteX93" fmla="*/ 681065 w 1259248"/>
                  <a:gd name="connsiteY93" fmla="*/ 378809 h 493109"/>
                  <a:gd name="connsiteX94" fmla="*/ 688209 w 1259248"/>
                  <a:gd name="connsiteY94" fmla="*/ 400240 h 493109"/>
                  <a:gd name="connsiteX95" fmla="*/ 690590 w 1259248"/>
                  <a:gd name="connsiteY95" fmla="*/ 412146 h 493109"/>
                  <a:gd name="connsiteX96" fmla="*/ 692971 w 1259248"/>
                  <a:gd name="connsiteY96" fmla="*/ 419290 h 493109"/>
                  <a:gd name="connsiteX97" fmla="*/ 690590 w 1259248"/>
                  <a:gd name="connsiteY97" fmla="*/ 452627 h 493109"/>
                  <a:gd name="connsiteX98" fmla="*/ 688209 w 1259248"/>
                  <a:gd name="connsiteY98" fmla="*/ 459771 h 493109"/>
                  <a:gd name="connsiteX99" fmla="*/ 666778 w 1259248"/>
                  <a:gd name="connsiteY99" fmla="*/ 471677 h 493109"/>
                  <a:gd name="connsiteX100" fmla="*/ 659634 w 1259248"/>
                  <a:gd name="connsiteY100" fmla="*/ 476440 h 493109"/>
                  <a:gd name="connsiteX101" fmla="*/ 619153 w 1259248"/>
                  <a:gd name="connsiteY101" fmla="*/ 474059 h 493109"/>
                  <a:gd name="connsiteX102" fmla="*/ 612009 w 1259248"/>
                  <a:gd name="connsiteY102" fmla="*/ 469296 h 493109"/>
                  <a:gd name="connsiteX103" fmla="*/ 602484 w 1259248"/>
                  <a:gd name="connsiteY103" fmla="*/ 462152 h 493109"/>
                  <a:gd name="connsiteX104" fmla="*/ 588196 w 1259248"/>
                  <a:gd name="connsiteY104" fmla="*/ 450246 h 493109"/>
                  <a:gd name="connsiteX105" fmla="*/ 571528 w 1259248"/>
                  <a:gd name="connsiteY105" fmla="*/ 428815 h 493109"/>
                  <a:gd name="connsiteX106" fmla="*/ 562003 w 1259248"/>
                  <a:gd name="connsiteY106" fmla="*/ 416909 h 493109"/>
                  <a:gd name="connsiteX107" fmla="*/ 559621 w 1259248"/>
                  <a:gd name="connsiteY107" fmla="*/ 409765 h 493109"/>
                  <a:gd name="connsiteX108" fmla="*/ 552478 w 1259248"/>
                  <a:gd name="connsiteY108" fmla="*/ 402621 h 493109"/>
                  <a:gd name="connsiteX109" fmla="*/ 550096 w 1259248"/>
                  <a:gd name="connsiteY109" fmla="*/ 395477 h 493109"/>
                  <a:gd name="connsiteX110" fmla="*/ 497709 w 1259248"/>
                  <a:gd name="connsiteY110" fmla="*/ 385952 h 493109"/>
                  <a:gd name="connsiteX111" fmla="*/ 209578 w 1259248"/>
                  <a:gd name="connsiteY111" fmla="*/ 383571 h 493109"/>
                  <a:gd name="connsiteX112" fmla="*/ 188146 w 1259248"/>
                  <a:gd name="connsiteY112" fmla="*/ 381190 h 493109"/>
                  <a:gd name="connsiteX113" fmla="*/ 171478 w 1259248"/>
                  <a:gd name="connsiteY113" fmla="*/ 374046 h 493109"/>
                  <a:gd name="connsiteX114" fmla="*/ 140521 w 1259248"/>
                  <a:gd name="connsiteY114" fmla="*/ 366902 h 493109"/>
                  <a:gd name="connsiteX115" fmla="*/ 128615 w 1259248"/>
                  <a:gd name="connsiteY115" fmla="*/ 359759 h 493109"/>
                  <a:gd name="connsiteX116" fmla="*/ 119090 w 1259248"/>
                  <a:gd name="connsiteY116" fmla="*/ 357377 h 493109"/>
                  <a:gd name="connsiteX117" fmla="*/ 107184 w 1259248"/>
                  <a:gd name="connsiteY117" fmla="*/ 350234 h 493109"/>
                  <a:gd name="connsiteX118" fmla="*/ 90515 w 1259248"/>
                  <a:gd name="connsiteY118" fmla="*/ 345471 h 493109"/>
                  <a:gd name="connsiteX119" fmla="*/ 69084 w 1259248"/>
                  <a:gd name="connsiteY119" fmla="*/ 335946 h 493109"/>
                  <a:gd name="connsiteX120" fmla="*/ 61940 w 1259248"/>
                  <a:gd name="connsiteY120" fmla="*/ 333565 h 493109"/>
                  <a:gd name="connsiteX121" fmla="*/ 40509 w 1259248"/>
                  <a:gd name="connsiteY121" fmla="*/ 319277 h 493109"/>
                  <a:gd name="connsiteX122" fmla="*/ 26221 w 1259248"/>
                  <a:gd name="connsiteY122" fmla="*/ 309752 h 493109"/>
                  <a:gd name="connsiteX123" fmla="*/ 11934 w 1259248"/>
                  <a:gd name="connsiteY123" fmla="*/ 293084 h 493109"/>
                  <a:gd name="connsiteX124" fmla="*/ 9553 w 1259248"/>
                  <a:gd name="connsiteY124" fmla="*/ 285940 h 493109"/>
                  <a:gd name="connsiteX125" fmla="*/ 28 w 1259248"/>
                  <a:gd name="connsiteY125" fmla="*/ 269271 h 493109"/>
                  <a:gd name="connsiteX126" fmla="*/ 11934 w 1259248"/>
                  <a:gd name="connsiteY12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21596 w 1259248"/>
                  <a:gd name="connsiteY51" fmla="*/ 378809 h 493109"/>
                  <a:gd name="connsiteX52" fmla="*/ 1109690 w 1259248"/>
                  <a:gd name="connsiteY52" fmla="*/ 376427 h 493109"/>
                  <a:gd name="connsiteX53" fmla="*/ 1100165 w 1259248"/>
                  <a:gd name="connsiteY53" fmla="*/ 374046 h 493109"/>
                  <a:gd name="connsiteX54" fmla="*/ 1088259 w 1259248"/>
                  <a:gd name="connsiteY54" fmla="*/ 369284 h 493109"/>
                  <a:gd name="connsiteX55" fmla="*/ 1078734 w 1259248"/>
                  <a:gd name="connsiteY55" fmla="*/ 366902 h 493109"/>
                  <a:gd name="connsiteX56" fmla="*/ 1071590 w 1259248"/>
                  <a:gd name="connsiteY56" fmla="*/ 364521 h 493109"/>
                  <a:gd name="connsiteX57" fmla="*/ 1062065 w 1259248"/>
                  <a:gd name="connsiteY57" fmla="*/ 362140 h 493109"/>
                  <a:gd name="connsiteX58" fmla="*/ 1047778 w 1259248"/>
                  <a:gd name="connsiteY58" fmla="*/ 357377 h 493109"/>
                  <a:gd name="connsiteX59" fmla="*/ 1038253 w 1259248"/>
                  <a:gd name="connsiteY59" fmla="*/ 354996 h 493109"/>
                  <a:gd name="connsiteX60" fmla="*/ 1023965 w 1259248"/>
                  <a:gd name="connsiteY60" fmla="*/ 350234 h 493109"/>
                  <a:gd name="connsiteX61" fmla="*/ 1012059 w 1259248"/>
                  <a:gd name="connsiteY61" fmla="*/ 347852 h 493109"/>
                  <a:gd name="connsiteX62" fmla="*/ 1004915 w 1259248"/>
                  <a:gd name="connsiteY62" fmla="*/ 345471 h 493109"/>
                  <a:gd name="connsiteX63" fmla="*/ 988246 w 1259248"/>
                  <a:gd name="connsiteY63" fmla="*/ 343090 h 493109"/>
                  <a:gd name="connsiteX64" fmla="*/ 964434 w 1259248"/>
                  <a:gd name="connsiteY64" fmla="*/ 338327 h 493109"/>
                  <a:gd name="connsiteX65" fmla="*/ 933478 w 1259248"/>
                  <a:gd name="connsiteY65" fmla="*/ 335946 h 493109"/>
                  <a:gd name="connsiteX66" fmla="*/ 909665 w 1259248"/>
                  <a:gd name="connsiteY66" fmla="*/ 374046 h 493109"/>
                  <a:gd name="connsiteX67" fmla="*/ 912046 w 1259248"/>
                  <a:gd name="connsiteY67" fmla="*/ 381190 h 493109"/>
                  <a:gd name="connsiteX68" fmla="*/ 909665 w 1259248"/>
                  <a:gd name="connsiteY68" fmla="*/ 416909 h 493109"/>
                  <a:gd name="connsiteX69" fmla="*/ 904903 w 1259248"/>
                  <a:gd name="connsiteY69" fmla="*/ 431196 h 493109"/>
                  <a:gd name="connsiteX70" fmla="*/ 890615 w 1259248"/>
                  <a:gd name="connsiteY70" fmla="*/ 443102 h 493109"/>
                  <a:gd name="connsiteX71" fmla="*/ 885853 w 1259248"/>
                  <a:gd name="connsiteY71" fmla="*/ 450246 h 493109"/>
                  <a:gd name="connsiteX72" fmla="*/ 878709 w 1259248"/>
                  <a:gd name="connsiteY72" fmla="*/ 455009 h 493109"/>
                  <a:gd name="connsiteX73" fmla="*/ 869184 w 1259248"/>
                  <a:gd name="connsiteY73" fmla="*/ 462152 h 493109"/>
                  <a:gd name="connsiteX74" fmla="*/ 862040 w 1259248"/>
                  <a:gd name="connsiteY74" fmla="*/ 466915 h 493109"/>
                  <a:gd name="connsiteX75" fmla="*/ 847753 w 1259248"/>
                  <a:gd name="connsiteY75" fmla="*/ 471677 h 493109"/>
                  <a:gd name="connsiteX76" fmla="*/ 838228 w 1259248"/>
                  <a:gd name="connsiteY76" fmla="*/ 476440 h 493109"/>
                  <a:gd name="connsiteX77" fmla="*/ 823940 w 1259248"/>
                  <a:gd name="connsiteY77" fmla="*/ 485965 h 493109"/>
                  <a:gd name="connsiteX78" fmla="*/ 814415 w 1259248"/>
                  <a:gd name="connsiteY78" fmla="*/ 488346 h 493109"/>
                  <a:gd name="connsiteX79" fmla="*/ 797746 w 1259248"/>
                  <a:gd name="connsiteY79" fmla="*/ 493109 h 493109"/>
                  <a:gd name="connsiteX80" fmla="*/ 771553 w 1259248"/>
                  <a:gd name="connsiteY80" fmla="*/ 490727 h 493109"/>
                  <a:gd name="connsiteX81" fmla="*/ 757265 w 1259248"/>
                  <a:gd name="connsiteY81" fmla="*/ 476440 h 493109"/>
                  <a:gd name="connsiteX82" fmla="*/ 745359 w 1259248"/>
                  <a:gd name="connsiteY82" fmla="*/ 462152 h 493109"/>
                  <a:gd name="connsiteX83" fmla="*/ 738215 w 1259248"/>
                  <a:gd name="connsiteY83" fmla="*/ 455009 h 493109"/>
                  <a:gd name="connsiteX84" fmla="*/ 731071 w 1259248"/>
                  <a:gd name="connsiteY84" fmla="*/ 440721 h 493109"/>
                  <a:gd name="connsiteX85" fmla="*/ 728690 w 1259248"/>
                  <a:gd name="connsiteY85" fmla="*/ 433577 h 493109"/>
                  <a:gd name="connsiteX86" fmla="*/ 723928 w 1259248"/>
                  <a:gd name="connsiteY86" fmla="*/ 424052 h 493109"/>
                  <a:gd name="connsiteX87" fmla="*/ 716784 w 1259248"/>
                  <a:gd name="connsiteY87" fmla="*/ 409765 h 493109"/>
                  <a:gd name="connsiteX88" fmla="*/ 714403 w 1259248"/>
                  <a:gd name="connsiteY88" fmla="*/ 381190 h 493109"/>
                  <a:gd name="connsiteX89" fmla="*/ 702496 w 1259248"/>
                  <a:gd name="connsiteY89" fmla="*/ 371665 h 493109"/>
                  <a:gd name="connsiteX90" fmla="*/ 690590 w 1259248"/>
                  <a:gd name="connsiteY90" fmla="*/ 366902 h 493109"/>
                  <a:gd name="connsiteX91" fmla="*/ 683446 w 1259248"/>
                  <a:gd name="connsiteY91" fmla="*/ 369284 h 493109"/>
                  <a:gd name="connsiteX92" fmla="*/ 681065 w 1259248"/>
                  <a:gd name="connsiteY92" fmla="*/ 378809 h 493109"/>
                  <a:gd name="connsiteX93" fmla="*/ 688209 w 1259248"/>
                  <a:gd name="connsiteY93" fmla="*/ 400240 h 493109"/>
                  <a:gd name="connsiteX94" fmla="*/ 690590 w 1259248"/>
                  <a:gd name="connsiteY94" fmla="*/ 412146 h 493109"/>
                  <a:gd name="connsiteX95" fmla="*/ 692971 w 1259248"/>
                  <a:gd name="connsiteY95" fmla="*/ 419290 h 493109"/>
                  <a:gd name="connsiteX96" fmla="*/ 690590 w 1259248"/>
                  <a:gd name="connsiteY96" fmla="*/ 452627 h 493109"/>
                  <a:gd name="connsiteX97" fmla="*/ 688209 w 1259248"/>
                  <a:gd name="connsiteY97" fmla="*/ 459771 h 493109"/>
                  <a:gd name="connsiteX98" fmla="*/ 666778 w 1259248"/>
                  <a:gd name="connsiteY98" fmla="*/ 471677 h 493109"/>
                  <a:gd name="connsiteX99" fmla="*/ 659634 w 1259248"/>
                  <a:gd name="connsiteY99" fmla="*/ 476440 h 493109"/>
                  <a:gd name="connsiteX100" fmla="*/ 619153 w 1259248"/>
                  <a:gd name="connsiteY100" fmla="*/ 474059 h 493109"/>
                  <a:gd name="connsiteX101" fmla="*/ 612009 w 1259248"/>
                  <a:gd name="connsiteY101" fmla="*/ 469296 h 493109"/>
                  <a:gd name="connsiteX102" fmla="*/ 602484 w 1259248"/>
                  <a:gd name="connsiteY102" fmla="*/ 462152 h 493109"/>
                  <a:gd name="connsiteX103" fmla="*/ 588196 w 1259248"/>
                  <a:gd name="connsiteY103" fmla="*/ 450246 h 493109"/>
                  <a:gd name="connsiteX104" fmla="*/ 571528 w 1259248"/>
                  <a:gd name="connsiteY104" fmla="*/ 428815 h 493109"/>
                  <a:gd name="connsiteX105" fmla="*/ 562003 w 1259248"/>
                  <a:gd name="connsiteY105" fmla="*/ 416909 h 493109"/>
                  <a:gd name="connsiteX106" fmla="*/ 559621 w 1259248"/>
                  <a:gd name="connsiteY106" fmla="*/ 409765 h 493109"/>
                  <a:gd name="connsiteX107" fmla="*/ 552478 w 1259248"/>
                  <a:gd name="connsiteY107" fmla="*/ 402621 h 493109"/>
                  <a:gd name="connsiteX108" fmla="*/ 550096 w 1259248"/>
                  <a:gd name="connsiteY108" fmla="*/ 395477 h 493109"/>
                  <a:gd name="connsiteX109" fmla="*/ 497709 w 1259248"/>
                  <a:gd name="connsiteY109" fmla="*/ 385952 h 493109"/>
                  <a:gd name="connsiteX110" fmla="*/ 209578 w 1259248"/>
                  <a:gd name="connsiteY110" fmla="*/ 383571 h 493109"/>
                  <a:gd name="connsiteX111" fmla="*/ 188146 w 1259248"/>
                  <a:gd name="connsiteY111" fmla="*/ 381190 h 493109"/>
                  <a:gd name="connsiteX112" fmla="*/ 171478 w 1259248"/>
                  <a:gd name="connsiteY112" fmla="*/ 374046 h 493109"/>
                  <a:gd name="connsiteX113" fmla="*/ 140521 w 1259248"/>
                  <a:gd name="connsiteY113" fmla="*/ 366902 h 493109"/>
                  <a:gd name="connsiteX114" fmla="*/ 128615 w 1259248"/>
                  <a:gd name="connsiteY114" fmla="*/ 359759 h 493109"/>
                  <a:gd name="connsiteX115" fmla="*/ 119090 w 1259248"/>
                  <a:gd name="connsiteY115" fmla="*/ 357377 h 493109"/>
                  <a:gd name="connsiteX116" fmla="*/ 107184 w 1259248"/>
                  <a:gd name="connsiteY116" fmla="*/ 350234 h 493109"/>
                  <a:gd name="connsiteX117" fmla="*/ 90515 w 1259248"/>
                  <a:gd name="connsiteY117" fmla="*/ 345471 h 493109"/>
                  <a:gd name="connsiteX118" fmla="*/ 69084 w 1259248"/>
                  <a:gd name="connsiteY118" fmla="*/ 335946 h 493109"/>
                  <a:gd name="connsiteX119" fmla="*/ 61940 w 1259248"/>
                  <a:gd name="connsiteY119" fmla="*/ 333565 h 493109"/>
                  <a:gd name="connsiteX120" fmla="*/ 40509 w 1259248"/>
                  <a:gd name="connsiteY120" fmla="*/ 319277 h 493109"/>
                  <a:gd name="connsiteX121" fmla="*/ 26221 w 1259248"/>
                  <a:gd name="connsiteY121" fmla="*/ 309752 h 493109"/>
                  <a:gd name="connsiteX122" fmla="*/ 11934 w 1259248"/>
                  <a:gd name="connsiteY122" fmla="*/ 293084 h 493109"/>
                  <a:gd name="connsiteX123" fmla="*/ 9553 w 1259248"/>
                  <a:gd name="connsiteY123" fmla="*/ 285940 h 493109"/>
                  <a:gd name="connsiteX124" fmla="*/ 28 w 1259248"/>
                  <a:gd name="connsiteY124" fmla="*/ 269271 h 493109"/>
                  <a:gd name="connsiteX125" fmla="*/ 11934 w 1259248"/>
                  <a:gd name="connsiteY12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71590 w 1259248"/>
                  <a:gd name="connsiteY55" fmla="*/ 364521 h 493109"/>
                  <a:gd name="connsiteX56" fmla="*/ 1062065 w 1259248"/>
                  <a:gd name="connsiteY56" fmla="*/ 362140 h 493109"/>
                  <a:gd name="connsiteX57" fmla="*/ 1047778 w 1259248"/>
                  <a:gd name="connsiteY57" fmla="*/ 357377 h 493109"/>
                  <a:gd name="connsiteX58" fmla="*/ 1038253 w 1259248"/>
                  <a:gd name="connsiteY58" fmla="*/ 354996 h 493109"/>
                  <a:gd name="connsiteX59" fmla="*/ 1023965 w 1259248"/>
                  <a:gd name="connsiteY59" fmla="*/ 350234 h 493109"/>
                  <a:gd name="connsiteX60" fmla="*/ 1012059 w 1259248"/>
                  <a:gd name="connsiteY60" fmla="*/ 347852 h 493109"/>
                  <a:gd name="connsiteX61" fmla="*/ 1004915 w 1259248"/>
                  <a:gd name="connsiteY61" fmla="*/ 345471 h 493109"/>
                  <a:gd name="connsiteX62" fmla="*/ 988246 w 1259248"/>
                  <a:gd name="connsiteY62" fmla="*/ 343090 h 493109"/>
                  <a:gd name="connsiteX63" fmla="*/ 964434 w 1259248"/>
                  <a:gd name="connsiteY63" fmla="*/ 338327 h 493109"/>
                  <a:gd name="connsiteX64" fmla="*/ 933478 w 1259248"/>
                  <a:gd name="connsiteY64" fmla="*/ 335946 h 493109"/>
                  <a:gd name="connsiteX65" fmla="*/ 909665 w 1259248"/>
                  <a:gd name="connsiteY65" fmla="*/ 374046 h 493109"/>
                  <a:gd name="connsiteX66" fmla="*/ 912046 w 1259248"/>
                  <a:gd name="connsiteY66" fmla="*/ 381190 h 493109"/>
                  <a:gd name="connsiteX67" fmla="*/ 909665 w 1259248"/>
                  <a:gd name="connsiteY67" fmla="*/ 416909 h 493109"/>
                  <a:gd name="connsiteX68" fmla="*/ 904903 w 1259248"/>
                  <a:gd name="connsiteY68" fmla="*/ 431196 h 493109"/>
                  <a:gd name="connsiteX69" fmla="*/ 890615 w 1259248"/>
                  <a:gd name="connsiteY69" fmla="*/ 443102 h 493109"/>
                  <a:gd name="connsiteX70" fmla="*/ 885853 w 1259248"/>
                  <a:gd name="connsiteY70" fmla="*/ 450246 h 493109"/>
                  <a:gd name="connsiteX71" fmla="*/ 878709 w 1259248"/>
                  <a:gd name="connsiteY71" fmla="*/ 455009 h 493109"/>
                  <a:gd name="connsiteX72" fmla="*/ 869184 w 1259248"/>
                  <a:gd name="connsiteY72" fmla="*/ 462152 h 493109"/>
                  <a:gd name="connsiteX73" fmla="*/ 862040 w 1259248"/>
                  <a:gd name="connsiteY73" fmla="*/ 466915 h 493109"/>
                  <a:gd name="connsiteX74" fmla="*/ 847753 w 1259248"/>
                  <a:gd name="connsiteY74" fmla="*/ 471677 h 493109"/>
                  <a:gd name="connsiteX75" fmla="*/ 838228 w 1259248"/>
                  <a:gd name="connsiteY75" fmla="*/ 476440 h 493109"/>
                  <a:gd name="connsiteX76" fmla="*/ 823940 w 1259248"/>
                  <a:gd name="connsiteY76" fmla="*/ 485965 h 493109"/>
                  <a:gd name="connsiteX77" fmla="*/ 814415 w 1259248"/>
                  <a:gd name="connsiteY77" fmla="*/ 488346 h 493109"/>
                  <a:gd name="connsiteX78" fmla="*/ 797746 w 1259248"/>
                  <a:gd name="connsiteY78" fmla="*/ 493109 h 493109"/>
                  <a:gd name="connsiteX79" fmla="*/ 771553 w 1259248"/>
                  <a:gd name="connsiteY79" fmla="*/ 490727 h 493109"/>
                  <a:gd name="connsiteX80" fmla="*/ 757265 w 1259248"/>
                  <a:gd name="connsiteY80" fmla="*/ 476440 h 493109"/>
                  <a:gd name="connsiteX81" fmla="*/ 745359 w 1259248"/>
                  <a:gd name="connsiteY81" fmla="*/ 462152 h 493109"/>
                  <a:gd name="connsiteX82" fmla="*/ 738215 w 1259248"/>
                  <a:gd name="connsiteY82" fmla="*/ 455009 h 493109"/>
                  <a:gd name="connsiteX83" fmla="*/ 731071 w 1259248"/>
                  <a:gd name="connsiteY83" fmla="*/ 440721 h 493109"/>
                  <a:gd name="connsiteX84" fmla="*/ 728690 w 1259248"/>
                  <a:gd name="connsiteY84" fmla="*/ 433577 h 493109"/>
                  <a:gd name="connsiteX85" fmla="*/ 723928 w 1259248"/>
                  <a:gd name="connsiteY85" fmla="*/ 424052 h 493109"/>
                  <a:gd name="connsiteX86" fmla="*/ 716784 w 1259248"/>
                  <a:gd name="connsiteY86" fmla="*/ 409765 h 493109"/>
                  <a:gd name="connsiteX87" fmla="*/ 714403 w 1259248"/>
                  <a:gd name="connsiteY87" fmla="*/ 381190 h 493109"/>
                  <a:gd name="connsiteX88" fmla="*/ 702496 w 1259248"/>
                  <a:gd name="connsiteY88" fmla="*/ 371665 h 493109"/>
                  <a:gd name="connsiteX89" fmla="*/ 690590 w 1259248"/>
                  <a:gd name="connsiteY89" fmla="*/ 366902 h 493109"/>
                  <a:gd name="connsiteX90" fmla="*/ 683446 w 1259248"/>
                  <a:gd name="connsiteY90" fmla="*/ 369284 h 493109"/>
                  <a:gd name="connsiteX91" fmla="*/ 681065 w 1259248"/>
                  <a:gd name="connsiteY91" fmla="*/ 378809 h 493109"/>
                  <a:gd name="connsiteX92" fmla="*/ 688209 w 1259248"/>
                  <a:gd name="connsiteY92" fmla="*/ 400240 h 493109"/>
                  <a:gd name="connsiteX93" fmla="*/ 690590 w 1259248"/>
                  <a:gd name="connsiteY93" fmla="*/ 412146 h 493109"/>
                  <a:gd name="connsiteX94" fmla="*/ 692971 w 1259248"/>
                  <a:gd name="connsiteY94" fmla="*/ 419290 h 493109"/>
                  <a:gd name="connsiteX95" fmla="*/ 690590 w 1259248"/>
                  <a:gd name="connsiteY95" fmla="*/ 452627 h 493109"/>
                  <a:gd name="connsiteX96" fmla="*/ 688209 w 1259248"/>
                  <a:gd name="connsiteY96" fmla="*/ 459771 h 493109"/>
                  <a:gd name="connsiteX97" fmla="*/ 666778 w 1259248"/>
                  <a:gd name="connsiteY97" fmla="*/ 471677 h 493109"/>
                  <a:gd name="connsiteX98" fmla="*/ 659634 w 1259248"/>
                  <a:gd name="connsiteY98" fmla="*/ 476440 h 493109"/>
                  <a:gd name="connsiteX99" fmla="*/ 619153 w 1259248"/>
                  <a:gd name="connsiteY99" fmla="*/ 474059 h 493109"/>
                  <a:gd name="connsiteX100" fmla="*/ 612009 w 1259248"/>
                  <a:gd name="connsiteY100" fmla="*/ 469296 h 493109"/>
                  <a:gd name="connsiteX101" fmla="*/ 602484 w 1259248"/>
                  <a:gd name="connsiteY101" fmla="*/ 462152 h 493109"/>
                  <a:gd name="connsiteX102" fmla="*/ 588196 w 1259248"/>
                  <a:gd name="connsiteY102" fmla="*/ 450246 h 493109"/>
                  <a:gd name="connsiteX103" fmla="*/ 571528 w 1259248"/>
                  <a:gd name="connsiteY103" fmla="*/ 428815 h 493109"/>
                  <a:gd name="connsiteX104" fmla="*/ 562003 w 1259248"/>
                  <a:gd name="connsiteY104" fmla="*/ 416909 h 493109"/>
                  <a:gd name="connsiteX105" fmla="*/ 559621 w 1259248"/>
                  <a:gd name="connsiteY105" fmla="*/ 409765 h 493109"/>
                  <a:gd name="connsiteX106" fmla="*/ 552478 w 1259248"/>
                  <a:gd name="connsiteY106" fmla="*/ 402621 h 493109"/>
                  <a:gd name="connsiteX107" fmla="*/ 550096 w 1259248"/>
                  <a:gd name="connsiteY107" fmla="*/ 395477 h 493109"/>
                  <a:gd name="connsiteX108" fmla="*/ 497709 w 1259248"/>
                  <a:gd name="connsiteY108" fmla="*/ 385952 h 493109"/>
                  <a:gd name="connsiteX109" fmla="*/ 209578 w 1259248"/>
                  <a:gd name="connsiteY109" fmla="*/ 383571 h 493109"/>
                  <a:gd name="connsiteX110" fmla="*/ 188146 w 1259248"/>
                  <a:gd name="connsiteY110" fmla="*/ 381190 h 493109"/>
                  <a:gd name="connsiteX111" fmla="*/ 171478 w 1259248"/>
                  <a:gd name="connsiteY111" fmla="*/ 374046 h 493109"/>
                  <a:gd name="connsiteX112" fmla="*/ 140521 w 1259248"/>
                  <a:gd name="connsiteY112" fmla="*/ 366902 h 493109"/>
                  <a:gd name="connsiteX113" fmla="*/ 128615 w 1259248"/>
                  <a:gd name="connsiteY113" fmla="*/ 359759 h 493109"/>
                  <a:gd name="connsiteX114" fmla="*/ 119090 w 1259248"/>
                  <a:gd name="connsiteY114" fmla="*/ 357377 h 493109"/>
                  <a:gd name="connsiteX115" fmla="*/ 107184 w 1259248"/>
                  <a:gd name="connsiteY115" fmla="*/ 350234 h 493109"/>
                  <a:gd name="connsiteX116" fmla="*/ 90515 w 1259248"/>
                  <a:gd name="connsiteY116" fmla="*/ 345471 h 493109"/>
                  <a:gd name="connsiteX117" fmla="*/ 69084 w 1259248"/>
                  <a:gd name="connsiteY117" fmla="*/ 335946 h 493109"/>
                  <a:gd name="connsiteX118" fmla="*/ 61940 w 1259248"/>
                  <a:gd name="connsiteY118" fmla="*/ 333565 h 493109"/>
                  <a:gd name="connsiteX119" fmla="*/ 40509 w 1259248"/>
                  <a:gd name="connsiteY119" fmla="*/ 319277 h 493109"/>
                  <a:gd name="connsiteX120" fmla="*/ 26221 w 1259248"/>
                  <a:gd name="connsiteY120" fmla="*/ 309752 h 493109"/>
                  <a:gd name="connsiteX121" fmla="*/ 11934 w 1259248"/>
                  <a:gd name="connsiteY121" fmla="*/ 293084 h 493109"/>
                  <a:gd name="connsiteX122" fmla="*/ 9553 w 1259248"/>
                  <a:gd name="connsiteY122" fmla="*/ 285940 h 493109"/>
                  <a:gd name="connsiteX123" fmla="*/ 28 w 1259248"/>
                  <a:gd name="connsiteY123" fmla="*/ 269271 h 493109"/>
                  <a:gd name="connsiteX124" fmla="*/ 11934 w 1259248"/>
                  <a:gd name="connsiteY12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62065 w 1259248"/>
                  <a:gd name="connsiteY55" fmla="*/ 362140 h 493109"/>
                  <a:gd name="connsiteX56" fmla="*/ 1047778 w 1259248"/>
                  <a:gd name="connsiteY56" fmla="*/ 357377 h 493109"/>
                  <a:gd name="connsiteX57" fmla="*/ 1038253 w 1259248"/>
                  <a:gd name="connsiteY57" fmla="*/ 354996 h 493109"/>
                  <a:gd name="connsiteX58" fmla="*/ 1023965 w 1259248"/>
                  <a:gd name="connsiteY58" fmla="*/ 350234 h 493109"/>
                  <a:gd name="connsiteX59" fmla="*/ 1012059 w 1259248"/>
                  <a:gd name="connsiteY59" fmla="*/ 347852 h 493109"/>
                  <a:gd name="connsiteX60" fmla="*/ 1004915 w 1259248"/>
                  <a:gd name="connsiteY60" fmla="*/ 345471 h 493109"/>
                  <a:gd name="connsiteX61" fmla="*/ 988246 w 1259248"/>
                  <a:gd name="connsiteY61" fmla="*/ 343090 h 493109"/>
                  <a:gd name="connsiteX62" fmla="*/ 964434 w 1259248"/>
                  <a:gd name="connsiteY62" fmla="*/ 338327 h 493109"/>
                  <a:gd name="connsiteX63" fmla="*/ 933478 w 1259248"/>
                  <a:gd name="connsiteY63" fmla="*/ 335946 h 493109"/>
                  <a:gd name="connsiteX64" fmla="*/ 909665 w 1259248"/>
                  <a:gd name="connsiteY64" fmla="*/ 374046 h 493109"/>
                  <a:gd name="connsiteX65" fmla="*/ 912046 w 1259248"/>
                  <a:gd name="connsiteY65" fmla="*/ 381190 h 493109"/>
                  <a:gd name="connsiteX66" fmla="*/ 909665 w 1259248"/>
                  <a:gd name="connsiteY66" fmla="*/ 416909 h 493109"/>
                  <a:gd name="connsiteX67" fmla="*/ 904903 w 1259248"/>
                  <a:gd name="connsiteY67" fmla="*/ 431196 h 493109"/>
                  <a:gd name="connsiteX68" fmla="*/ 890615 w 1259248"/>
                  <a:gd name="connsiteY68" fmla="*/ 443102 h 493109"/>
                  <a:gd name="connsiteX69" fmla="*/ 885853 w 1259248"/>
                  <a:gd name="connsiteY69" fmla="*/ 450246 h 493109"/>
                  <a:gd name="connsiteX70" fmla="*/ 878709 w 1259248"/>
                  <a:gd name="connsiteY70" fmla="*/ 455009 h 493109"/>
                  <a:gd name="connsiteX71" fmla="*/ 869184 w 1259248"/>
                  <a:gd name="connsiteY71" fmla="*/ 462152 h 493109"/>
                  <a:gd name="connsiteX72" fmla="*/ 862040 w 1259248"/>
                  <a:gd name="connsiteY72" fmla="*/ 466915 h 493109"/>
                  <a:gd name="connsiteX73" fmla="*/ 847753 w 1259248"/>
                  <a:gd name="connsiteY73" fmla="*/ 471677 h 493109"/>
                  <a:gd name="connsiteX74" fmla="*/ 838228 w 1259248"/>
                  <a:gd name="connsiteY74" fmla="*/ 476440 h 493109"/>
                  <a:gd name="connsiteX75" fmla="*/ 823940 w 1259248"/>
                  <a:gd name="connsiteY75" fmla="*/ 485965 h 493109"/>
                  <a:gd name="connsiteX76" fmla="*/ 814415 w 1259248"/>
                  <a:gd name="connsiteY76" fmla="*/ 488346 h 493109"/>
                  <a:gd name="connsiteX77" fmla="*/ 797746 w 1259248"/>
                  <a:gd name="connsiteY77" fmla="*/ 493109 h 493109"/>
                  <a:gd name="connsiteX78" fmla="*/ 771553 w 1259248"/>
                  <a:gd name="connsiteY78" fmla="*/ 490727 h 493109"/>
                  <a:gd name="connsiteX79" fmla="*/ 757265 w 1259248"/>
                  <a:gd name="connsiteY79" fmla="*/ 476440 h 493109"/>
                  <a:gd name="connsiteX80" fmla="*/ 745359 w 1259248"/>
                  <a:gd name="connsiteY80" fmla="*/ 462152 h 493109"/>
                  <a:gd name="connsiteX81" fmla="*/ 738215 w 1259248"/>
                  <a:gd name="connsiteY81" fmla="*/ 455009 h 493109"/>
                  <a:gd name="connsiteX82" fmla="*/ 731071 w 1259248"/>
                  <a:gd name="connsiteY82" fmla="*/ 440721 h 493109"/>
                  <a:gd name="connsiteX83" fmla="*/ 728690 w 1259248"/>
                  <a:gd name="connsiteY83" fmla="*/ 433577 h 493109"/>
                  <a:gd name="connsiteX84" fmla="*/ 723928 w 1259248"/>
                  <a:gd name="connsiteY84" fmla="*/ 424052 h 493109"/>
                  <a:gd name="connsiteX85" fmla="*/ 716784 w 1259248"/>
                  <a:gd name="connsiteY85" fmla="*/ 409765 h 493109"/>
                  <a:gd name="connsiteX86" fmla="*/ 714403 w 1259248"/>
                  <a:gd name="connsiteY86" fmla="*/ 381190 h 493109"/>
                  <a:gd name="connsiteX87" fmla="*/ 702496 w 1259248"/>
                  <a:gd name="connsiteY87" fmla="*/ 371665 h 493109"/>
                  <a:gd name="connsiteX88" fmla="*/ 690590 w 1259248"/>
                  <a:gd name="connsiteY88" fmla="*/ 366902 h 493109"/>
                  <a:gd name="connsiteX89" fmla="*/ 683446 w 1259248"/>
                  <a:gd name="connsiteY89" fmla="*/ 369284 h 493109"/>
                  <a:gd name="connsiteX90" fmla="*/ 681065 w 1259248"/>
                  <a:gd name="connsiteY90" fmla="*/ 378809 h 493109"/>
                  <a:gd name="connsiteX91" fmla="*/ 688209 w 1259248"/>
                  <a:gd name="connsiteY91" fmla="*/ 400240 h 493109"/>
                  <a:gd name="connsiteX92" fmla="*/ 690590 w 1259248"/>
                  <a:gd name="connsiteY92" fmla="*/ 412146 h 493109"/>
                  <a:gd name="connsiteX93" fmla="*/ 692971 w 1259248"/>
                  <a:gd name="connsiteY93" fmla="*/ 419290 h 493109"/>
                  <a:gd name="connsiteX94" fmla="*/ 690590 w 1259248"/>
                  <a:gd name="connsiteY94" fmla="*/ 452627 h 493109"/>
                  <a:gd name="connsiteX95" fmla="*/ 688209 w 1259248"/>
                  <a:gd name="connsiteY95" fmla="*/ 459771 h 493109"/>
                  <a:gd name="connsiteX96" fmla="*/ 666778 w 1259248"/>
                  <a:gd name="connsiteY96" fmla="*/ 471677 h 493109"/>
                  <a:gd name="connsiteX97" fmla="*/ 659634 w 1259248"/>
                  <a:gd name="connsiteY97" fmla="*/ 476440 h 493109"/>
                  <a:gd name="connsiteX98" fmla="*/ 619153 w 1259248"/>
                  <a:gd name="connsiteY98" fmla="*/ 474059 h 493109"/>
                  <a:gd name="connsiteX99" fmla="*/ 612009 w 1259248"/>
                  <a:gd name="connsiteY99" fmla="*/ 469296 h 493109"/>
                  <a:gd name="connsiteX100" fmla="*/ 602484 w 1259248"/>
                  <a:gd name="connsiteY100" fmla="*/ 462152 h 493109"/>
                  <a:gd name="connsiteX101" fmla="*/ 588196 w 1259248"/>
                  <a:gd name="connsiteY101" fmla="*/ 450246 h 493109"/>
                  <a:gd name="connsiteX102" fmla="*/ 571528 w 1259248"/>
                  <a:gd name="connsiteY102" fmla="*/ 428815 h 493109"/>
                  <a:gd name="connsiteX103" fmla="*/ 562003 w 1259248"/>
                  <a:gd name="connsiteY103" fmla="*/ 416909 h 493109"/>
                  <a:gd name="connsiteX104" fmla="*/ 559621 w 1259248"/>
                  <a:gd name="connsiteY104" fmla="*/ 409765 h 493109"/>
                  <a:gd name="connsiteX105" fmla="*/ 552478 w 1259248"/>
                  <a:gd name="connsiteY105" fmla="*/ 402621 h 493109"/>
                  <a:gd name="connsiteX106" fmla="*/ 550096 w 1259248"/>
                  <a:gd name="connsiteY106" fmla="*/ 395477 h 493109"/>
                  <a:gd name="connsiteX107" fmla="*/ 497709 w 1259248"/>
                  <a:gd name="connsiteY107" fmla="*/ 385952 h 493109"/>
                  <a:gd name="connsiteX108" fmla="*/ 209578 w 1259248"/>
                  <a:gd name="connsiteY108" fmla="*/ 383571 h 493109"/>
                  <a:gd name="connsiteX109" fmla="*/ 188146 w 1259248"/>
                  <a:gd name="connsiteY109" fmla="*/ 381190 h 493109"/>
                  <a:gd name="connsiteX110" fmla="*/ 171478 w 1259248"/>
                  <a:gd name="connsiteY110" fmla="*/ 374046 h 493109"/>
                  <a:gd name="connsiteX111" fmla="*/ 140521 w 1259248"/>
                  <a:gd name="connsiteY111" fmla="*/ 366902 h 493109"/>
                  <a:gd name="connsiteX112" fmla="*/ 128615 w 1259248"/>
                  <a:gd name="connsiteY112" fmla="*/ 359759 h 493109"/>
                  <a:gd name="connsiteX113" fmla="*/ 119090 w 1259248"/>
                  <a:gd name="connsiteY113" fmla="*/ 357377 h 493109"/>
                  <a:gd name="connsiteX114" fmla="*/ 107184 w 1259248"/>
                  <a:gd name="connsiteY114" fmla="*/ 350234 h 493109"/>
                  <a:gd name="connsiteX115" fmla="*/ 90515 w 1259248"/>
                  <a:gd name="connsiteY115" fmla="*/ 345471 h 493109"/>
                  <a:gd name="connsiteX116" fmla="*/ 69084 w 1259248"/>
                  <a:gd name="connsiteY116" fmla="*/ 335946 h 493109"/>
                  <a:gd name="connsiteX117" fmla="*/ 61940 w 1259248"/>
                  <a:gd name="connsiteY117" fmla="*/ 333565 h 493109"/>
                  <a:gd name="connsiteX118" fmla="*/ 40509 w 1259248"/>
                  <a:gd name="connsiteY118" fmla="*/ 319277 h 493109"/>
                  <a:gd name="connsiteX119" fmla="*/ 26221 w 1259248"/>
                  <a:gd name="connsiteY119" fmla="*/ 309752 h 493109"/>
                  <a:gd name="connsiteX120" fmla="*/ 11934 w 1259248"/>
                  <a:gd name="connsiteY120" fmla="*/ 293084 h 493109"/>
                  <a:gd name="connsiteX121" fmla="*/ 9553 w 1259248"/>
                  <a:gd name="connsiteY121" fmla="*/ 285940 h 493109"/>
                  <a:gd name="connsiteX122" fmla="*/ 28 w 1259248"/>
                  <a:gd name="connsiteY122" fmla="*/ 269271 h 493109"/>
                  <a:gd name="connsiteX123" fmla="*/ 11934 w 1259248"/>
                  <a:gd name="connsiteY123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47778 w 1259248"/>
                  <a:gd name="connsiteY55" fmla="*/ 357377 h 493109"/>
                  <a:gd name="connsiteX56" fmla="*/ 1038253 w 1259248"/>
                  <a:gd name="connsiteY56" fmla="*/ 354996 h 493109"/>
                  <a:gd name="connsiteX57" fmla="*/ 1023965 w 1259248"/>
                  <a:gd name="connsiteY57" fmla="*/ 350234 h 493109"/>
                  <a:gd name="connsiteX58" fmla="*/ 1012059 w 1259248"/>
                  <a:gd name="connsiteY58" fmla="*/ 347852 h 493109"/>
                  <a:gd name="connsiteX59" fmla="*/ 1004915 w 1259248"/>
                  <a:gd name="connsiteY59" fmla="*/ 345471 h 493109"/>
                  <a:gd name="connsiteX60" fmla="*/ 988246 w 1259248"/>
                  <a:gd name="connsiteY60" fmla="*/ 343090 h 493109"/>
                  <a:gd name="connsiteX61" fmla="*/ 964434 w 1259248"/>
                  <a:gd name="connsiteY61" fmla="*/ 338327 h 493109"/>
                  <a:gd name="connsiteX62" fmla="*/ 933478 w 1259248"/>
                  <a:gd name="connsiteY62" fmla="*/ 335946 h 493109"/>
                  <a:gd name="connsiteX63" fmla="*/ 909665 w 1259248"/>
                  <a:gd name="connsiteY63" fmla="*/ 374046 h 493109"/>
                  <a:gd name="connsiteX64" fmla="*/ 912046 w 1259248"/>
                  <a:gd name="connsiteY64" fmla="*/ 381190 h 493109"/>
                  <a:gd name="connsiteX65" fmla="*/ 909665 w 1259248"/>
                  <a:gd name="connsiteY65" fmla="*/ 416909 h 493109"/>
                  <a:gd name="connsiteX66" fmla="*/ 904903 w 1259248"/>
                  <a:gd name="connsiteY66" fmla="*/ 431196 h 493109"/>
                  <a:gd name="connsiteX67" fmla="*/ 890615 w 1259248"/>
                  <a:gd name="connsiteY67" fmla="*/ 443102 h 493109"/>
                  <a:gd name="connsiteX68" fmla="*/ 885853 w 1259248"/>
                  <a:gd name="connsiteY68" fmla="*/ 450246 h 493109"/>
                  <a:gd name="connsiteX69" fmla="*/ 878709 w 1259248"/>
                  <a:gd name="connsiteY69" fmla="*/ 455009 h 493109"/>
                  <a:gd name="connsiteX70" fmla="*/ 869184 w 1259248"/>
                  <a:gd name="connsiteY70" fmla="*/ 462152 h 493109"/>
                  <a:gd name="connsiteX71" fmla="*/ 862040 w 1259248"/>
                  <a:gd name="connsiteY71" fmla="*/ 466915 h 493109"/>
                  <a:gd name="connsiteX72" fmla="*/ 847753 w 1259248"/>
                  <a:gd name="connsiteY72" fmla="*/ 471677 h 493109"/>
                  <a:gd name="connsiteX73" fmla="*/ 838228 w 1259248"/>
                  <a:gd name="connsiteY73" fmla="*/ 476440 h 493109"/>
                  <a:gd name="connsiteX74" fmla="*/ 823940 w 1259248"/>
                  <a:gd name="connsiteY74" fmla="*/ 485965 h 493109"/>
                  <a:gd name="connsiteX75" fmla="*/ 814415 w 1259248"/>
                  <a:gd name="connsiteY75" fmla="*/ 488346 h 493109"/>
                  <a:gd name="connsiteX76" fmla="*/ 797746 w 1259248"/>
                  <a:gd name="connsiteY76" fmla="*/ 493109 h 493109"/>
                  <a:gd name="connsiteX77" fmla="*/ 771553 w 1259248"/>
                  <a:gd name="connsiteY77" fmla="*/ 490727 h 493109"/>
                  <a:gd name="connsiteX78" fmla="*/ 757265 w 1259248"/>
                  <a:gd name="connsiteY78" fmla="*/ 476440 h 493109"/>
                  <a:gd name="connsiteX79" fmla="*/ 745359 w 1259248"/>
                  <a:gd name="connsiteY79" fmla="*/ 462152 h 493109"/>
                  <a:gd name="connsiteX80" fmla="*/ 738215 w 1259248"/>
                  <a:gd name="connsiteY80" fmla="*/ 455009 h 493109"/>
                  <a:gd name="connsiteX81" fmla="*/ 731071 w 1259248"/>
                  <a:gd name="connsiteY81" fmla="*/ 440721 h 493109"/>
                  <a:gd name="connsiteX82" fmla="*/ 728690 w 1259248"/>
                  <a:gd name="connsiteY82" fmla="*/ 433577 h 493109"/>
                  <a:gd name="connsiteX83" fmla="*/ 723928 w 1259248"/>
                  <a:gd name="connsiteY83" fmla="*/ 424052 h 493109"/>
                  <a:gd name="connsiteX84" fmla="*/ 716784 w 1259248"/>
                  <a:gd name="connsiteY84" fmla="*/ 409765 h 493109"/>
                  <a:gd name="connsiteX85" fmla="*/ 714403 w 1259248"/>
                  <a:gd name="connsiteY85" fmla="*/ 381190 h 493109"/>
                  <a:gd name="connsiteX86" fmla="*/ 702496 w 1259248"/>
                  <a:gd name="connsiteY86" fmla="*/ 371665 h 493109"/>
                  <a:gd name="connsiteX87" fmla="*/ 690590 w 1259248"/>
                  <a:gd name="connsiteY87" fmla="*/ 366902 h 493109"/>
                  <a:gd name="connsiteX88" fmla="*/ 683446 w 1259248"/>
                  <a:gd name="connsiteY88" fmla="*/ 369284 h 493109"/>
                  <a:gd name="connsiteX89" fmla="*/ 681065 w 1259248"/>
                  <a:gd name="connsiteY89" fmla="*/ 378809 h 493109"/>
                  <a:gd name="connsiteX90" fmla="*/ 688209 w 1259248"/>
                  <a:gd name="connsiteY90" fmla="*/ 400240 h 493109"/>
                  <a:gd name="connsiteX91" fmla="*/ 690590 w 1259248"/>
                  <a:gd name="connsiteY91" fmla="*/ 412146 h 493109"/>
                  <a:gd name="connsiteX92" fmla="*/ 692971 w 1259248"/>
                  <a:gd name="connsiteY92" fmla="*/ 419290 h 493109"/>
                  <a:gd name="connsiteX93" fmla="*/ 690590 w 1259248"/>
                  <a:gd name="connsiteY93" fmla="*/ 452627 h 493109"/>
                  <a:gd name="connsiteX94" fmla="*/ 688209 w 1259248"/>
                  <a:gd name="connsiteY94" fmla="*/ 459771 h 493109"/>
                  <a:gd name="connsiteX95" fmla="*/ 666778 w 1259248"/>
                  <a:gd name="connsiteY95" fmla="*/ 471677 h 493109"/>
                  <a:gd name="connsiteX96" fmla="*/ 659634 w 1259248"/>
                  <a:gd name="connsiteY96" fmla="*/ 476440 h 493109"/>
                  <a:gd name="connsiteX97" fmla="*/ 619153 w 1259248"/>
                  <a:gd name="connsiteY97" fmla="*/ 474059 h 493109"/>
                  <a:gd name="connsiteX98" fmla="*/ 612009 w 1259248"/>
                  <a:gd name="connsiteY98" fmla="*/ 469296 h 493109"/>
                  <a:gd name="connsiteX99" fmla="*/ 602484 w 1259248"/>
                  <a:gd name="connsiteY99" fmla="*/ 462152 h 493109"/>
                  <a:gd name="connsiteX100" fmla="*/ 588196 w 1259248"/>
                  <a:gd name="connsiteY100" fmla="*/ 450246 h 493109"/>
                  <a:gd name="connsiteX101" fmla="*/ 571528 w 1259248"/>
                  <a:gd name="connsiteY101" fmla="*/ 428815 h 493109"/>
                  <a:gd name="connsiteX102" fmla="*/ 562003 w 1259248"/>
                  <a:gd name="connsiteY102" fmla="*/ 416909 h 493109"/>
                  <a:gd name="connsiteX103" fmla="*/ 559621 w 1259248"/>
                  <a:gd name="connsiteY103" fmla="*/ 409765 h 493109"/>
                  <a:gd name="connsiteX104" fmla="*/ 552478 w 1259248"/>
                  <a:gd name="connsiteY104" fmla="*/ 402621 h 493109"/>
                  <a:gd name="connsiteX105" fmla="*/ 550096 w 1259248"/>
                  <a:gd name="connsiteY105" fmla="*/ 395477 h 493109"/>
                  <a:gd name="connsiteX106" fmla="*/ 497709 w 1259248"/>
                  <a:gd name="connsiteY106" fmla="*/ 385952 h 493109"/>
                  <a:gd name="connsiteX107" fmla="*/ 209578 w 1259248"/>
                  <a:gd name="connsiteY107" fmla="*/ 383571 h 493109"/>
                  <a:gd name="connsiteX108" fmla="*/ 188146 w 1259248"/>
                  <a:gd name="connsiteY108" fmla="*/ 381190 h 493109"/>
                  <a:gd name="connsiteX109" fmla="*/ 171478 w 1259248"/>
                  <a:gd name="connsiteY109" fmla="*/ 374046 h 493109"/>
                  <a:gd name="connsiteX110" fmla="*/ 140521 w 1259248"/>
                  <a:gd name="connsiteY110" fmla="*/ 366902 h 493109"/>
                  <a:gd name="connsiteX111" fmla="*/ 128615 w 1259248"/>
                  <a:gd name="connsiteY111" fmla="*/ 359759 h 493109"/>
                  <a:gd name="connsiteX112" fmla="*/ 119090 w 1259248"/>
                  <a:gd name="connsiteY112" fmla="*/ 357377 h 493109"/>
                  <a:gd name="connsiteX113" fmla="*/ 107184 w 1259248"/>
                  <a:gd name="connsiteY113" fmla="*/ 350234 h 493109"/>
                  <a:gd name="connsiteX114" fmla="*/ 90515 w 1259248"/>
                  <a:gd name="connsiteY114" fmla="*/ 345471 h 493109"/>
                  <a:gd name="connsiteX115" fmla="*/ 69084 w 1259248"/>
                  <a:gd name="connsiteY115" fmla="*/ 335946 h 493109"/>
                  <a:gd name="connsiteX116" fmla="*/ 61940 w 1259248"/>
                  <a:gd name="connsiteY116" fmla="*/ 333565 h 493109"/>
                  <a:gd name="connsiteX117" fmla="*/ 40509 w 1259248"/>
                  <a:gd name="connsiteY117" fmla="*/ 319277 h 493109"/>
                  <a:gd name="connsiteX118" fmla="*/ 26221 w 1259248"/>
                  <a:gd name="connsiteY118" fmla="*/ 309752 h 493109"/>
                  <a:gd name="connsiteX119" fmla="*/ 11934 w 1259248"/>
                  <a:gd name="connsiteY119" fmla="*/ 293084 h 493109"/>
                  <a:gd name="connsiteX120" fmla="*/ 9553 w 1259248"/>
                  <a:gd name="connsiteY120" fmla="*/ 285940 h 493109"/>
                  <a:gd name="connsiteX121" fmla="*/ 28 w 1259248"/>
                  <a:gd name="connsiteY121" fmla="*/ 269271 h 493109"/>
                  <a:gd name="connsiteX122" fmla="*/ 11934 w 1259248"/>
                  <a:gd name="connsiteY12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38253 w 1259248"/>
                  <a:gd name="connsiteY55" fmla="*/ 354996 h 493109"/>
                  <a:gd name="connsiteX56" fmla="*/ 1023965 w 1259248"/>
                  <a:gd name="connsiteY56" fmla="*/ 350234 h 493109"/>
                  <a:gd name="connsiteX57" fmla="*/ 1012059 w 1259248"/>
                  <a:gd name="connsiteY57" fmla="*/ 347852 h 493109"/>
                  <a:gd name="connsiteX58" fmla="*/ 1004915 w 1259248"/>
                  <a:gd name="connsiteY58" fmla="*/ 345471 h 493109"/>
                  <a:gd name="connsiteX59" fmla="*/ 988246 w 1259248"/>
                  <a:gd name="connsiteY59" fmla="*/ 343090 h 493109"/>
                  <a:gd name="connsiteX60" fmla="*/ 964434 w 1259248"/>
                  <a:gd name="connsiteY60" fmla="*/ 338327 h 493109"/>
                  <a:gd name="connsiteX61" fmla="*/ 933478 w 1259248"/>
                  <a:gd name="connsiteY61" fmla="*/ 335946 h 493109"/>
                  <a:gd name="connsiteX62" fmla="*/ 909665 w 1259248"/>
                  <a:gd name="connsiteY62" fmla="*/ 374046 h 493109"/>
                  <a:gd name="connsiteX63" fmla="*/ 912046 w 1259248"/>
                  <a:gd name="connsiteY63" fmla="*/ 381190 h 493109"/>
                  <a:gd name="connsiteX64" fmla="*/ 909665 w 1259248"/>
                  <a:gd name="connsiteY64" fmla="*/ 416909 h 493109"/>
                  <a:gd name="connsiteX65" fmla="*/ 904903 w 1259248"/>
                  <a:gd name="connsiteY65" fmla="*/ 431196 h 493109"/>
                  <a:gd name="connsiteX66" fmla="*/ 890615 w 1259248"/>
                  <a:gd name="connsiteY66" fmla="*/ 443102 h 493109"/>
                  <a:gd name="connsiteX67" fmla="*/ 885853 w 1259248"/>
                  <a:gd name="connsiteY67" fmla="*/ 450246 h 493109"/>
                  <a:gd name="connsiteX68" fmla="*/ 878709 w 1259248"/>
                  <a:gd name="connsiteY68" fmla="*/ 455009 h 493109"/>
                  <a:gd name="connsiteX69" fmla="*/ 869184 w 1259248"/>
                  <a:gd name="connsiteY69" fmla="*/ 462152 h 493109"/>
                  <a:gd name="connsiteX70" fmla="*/ 862040 w 1259248"/>
                  <a:gd name="connsiteY70" fmla="*/ 466915 h 493109"/>
                  <a:gd name="connsiteX71" fmla="*/ 847753 w 1259248"/>
                  <a:gd name="connsiteY71" fmla="*/ 471677 h 493109"/>
                  <a:gd name="connsiteX72" fmla="*/ 838228 w 1259248"/>
                  <a:gd name="connsiteY72" fmla="*/ 476440 h 493109"/>
                  <a:gd name="connsiteX73" fmla="*/ 823940 w 1259248"/>
                  <a:gd name="connsiteY73" fmla="*/ 485965 h 493109"/>
                  <a:gd name="connsiteX74" fmla="*/ 814415 w 1259248"/>
                  <a:gd name="connsiteY74" fmla="*/ 488346 h 493109"/>
                  <a:gd name="connsiteX75" fmla="*/ 797746 w 1259248"/>
                  <a:gd name="connsiteY75" fmla="*/ 493109 h 493109"/>
                  <a:gd name="connsiteX76" fmla="*/ 771553 w 1259248"/>
                  <a:gd name="connsiteY76" fmla="*/ 490727 h 493109"/>
                  <a:gd name="connsiteX77" fmla="*/ 757265 w 1259248"/>
                  <a:gd name="connsiteY77" fmla="*/ 476440 h 493109"/>
                  <a:gd name="connsiteX78" fmla="*/ 745359 w 1259248"/>
                  <a:gd name="connsiteY78" fmla="*/ 462152 h 493109"/>
                  <a:gd name="connsiteX79" fmla="*/ 738215 w 1259248"/>
                  <a:gd name="connsiteY79" fmla="*/ 455009 h 493109"/>
                  <a:gd name="connsiteX80" fmla="*/ 731071 w 1259248"/>
                  <a:gd name="connsiteY80" fmla="*/ 440721 h 493109"/>
                  <a:gd name="connsiteX81" fmla="*/ 728690 w 1259248"/>
                  <a:gd name="connsiteY81" fmla="*/ 433577 h 493109"/>
                  <a:gd name="connsiteX82" fmla="*/ 723928 w 1259248"/>
                  <a:gd name="connsiteY82" fmla="*/ 424052 h 493109"/>
                  <a:gd name="connsiteX83" fmla="*/ 716784 w 1259248"/>
                  <a:gd name="connsiteY83" fmla="*/ 409765 h 493109"/>
                  <a:gd name="connsiteX84" fmla="*/ 714403 w 1259248"/>
                  <a:gd name="connsiteY84" fmla="*/ 381190 h 493109"/>
                  <a:gd name="connsiteX85" fmla="*/ 702496 w 1259248"/>
                  <a:gd name="connsiteY85" fmla="*/ 371665 h 493109"/>
                  <a:gd name="connsiteX86" fmla="*/ 690590 w 1259248"/>
                  <a:gd name="connsiteY86" fmla="*/ 366902 h 493109"/>
                  <a:gd name="connsiteX87" fmla="*/ 683446 w 1259248"/>
                  <a:gd name="connsiteY87" fmla="*/ 369284 h 493109"/>
                  <a:gd name="connsiteX88" fmla="*/ 681065 w 1259248"/>
                  <a:gd name="connsiteY88" fmla="*/ 378809 h 493109"/>
                  <a:gd name="connsiteX89" fmla="*/ 688209 w 1259248"/>
                  <a:gd name="connsiteY89" fmla="*/ 400240 h 493109"/>
                  <a:gd name="connsiteX90" fmla="*/ 690590 w 1259248"/>
                  <a:gd name="connsiteY90" fmla="*/ 412146 h 493109"/>
                  <a:gd name="connsiteX91" fmla="*/ 692971 w 1259248"/>
                  <a:gd name="connsiteY91" fmla="*/ 419290 h 493109"/>
                  <a:gd name="connsiteX92" fmla="*/ 690590 w 1259248"/>
                  <a:gd name="connsiteY92" fmla="*/ 452627 h 493109"/>
                  <a:gd name="connsiteX93" fmla="*/ 688209 w 1259248"/>
                  <a:gd name="connsiteY93" fmla="*/ 459771 h 493109"/>
                  <a:gd name="connsiteX94" fmla="*/ 666778 w 1259248"/>
                  <a:gd name="connsiteY94" fmla="*/ 471677 h 493109"/>
                  <a:gd name="connsiteX95" fmla="*/ 659634 w 1259248"/>
                  <a:gd name="connsiteY95" fmla="*/ 476440 h 493109"/>
                  <a:gd name="connsiteX96" fmla="*/ 619153 w 1259248"/>
                  <a:gd name="connsiteY96" fmla="*/ 474059 h 493109"/>
                  <a:gd name="connsiteX97" fmla="*/ 612009 w 1259248"/>
                  <a:gd name="connsiteY97" fmla="*/ 469296 h 493109"/>
                  <a:gd name="connsiteX98" fmla="*/ 602484 w 1259248"/>
                  <a:gd name="connsiteY98" fmla="*/ 462152 h 493109"/>
                  <a:gd name="connsiteX99" fmla="*/ 588196 w 1259248"/>
                  <a:gd name="connsiteY99" fmla="*/ 450246 h 493109"/>
                  <a:gd name="connsiteX100" fmla="*/ 571528 w 1259248"/>
                  <a:gd name="connsiteY100" fmla="*/ 428815 h 493109"/>
                  <a:gd name="connsiteX101" fmla="*/ 562003 w 1259248"/>
                  <a:gd name="connsiteY101" fmla="*/ 416909 h 493109"/>
                  <a:gd name="connsiteX102" fmla="*/ 559621 w 1259248"/>
                  <a:gd name="connsiteY102" fmla="*/ 409765 h 493109"/>
                  <a:gd name="connsiteX103" fmla="*/ 552478 w 1259248"/>
                  <a:gd name="connsiteY103" fmla="*/ 402621 h 493109"/>
                  <a:gd name="connsiteX104" fmla="*/ 550096 w 1259248"/>
                  <a:gd name="connsiteY104" fmla="*/ 395477 h 493109"/>
                  <a:gd name="connsiteX105" fmla="*/ 497709 w 1259248"/>
                  <a:gd name="connsiteY105" fmla="*/ 385952 h 493109"/>
                  <a:gd name="connsiteX106" fmla="*/ 209578 w 1259248"/>
                  <a:gd name="connsiteY106" fmla="*/ 383571 h 493109"/>
                  <a:gd name="connsiteX107" fmla="*/ 188146 w 1259248"/>
                  <a:gd name="connsiteY107" fmla="*/ 381190 h 493109"/>
                  <a:gd name="connsiteX108" fmla="*/ 171478 w 1259248"/>
                  <a:gd name="connsiteY108" fmla="*/ 374046 h 493109"/>
                  <a:gd name="connsiteX109" fmla="*/ 140521 w 1259248"/>
                  <a:gd name="connsiteY109" fmla="*/ 366902 h 493109"/>
                  <a:gd name="connsiteX110" fmla="*/ 128615 w 1259248"/>
                  <a:gd name="connsiteY110" fmla="*/ 359759 h 493109"/>
                  <a:gd name="connsiteX111" fmla="*/ 119090 w 1259248"/>
                  <a:gd name="connsiteY111" fmla="*/ 357377 h 493109"/>
                  <a:gd name="connsiteX112" fmla="*/ 107184 w 1259248"/>
                  <a:gd name="connsiteY112" fmla="*/ 350234 h 493109"/>
                  <a:gd name="connsiteX113" fmla="*/ 90515 w 1259248"/>
                  <a:gd name="connsiteY113" fmla="*/ 345471 h 493109"/>
                  <a:gd name="connsiteX114" fmla="*/ 69084 w 1259248"/>
                  <a:gd name="connsiteY114" fmla="*/ 335946 h 493109"/>
                  <a:gd name="connsiteX115" fmla="*/ 61940 w 1259248"/>
                  <a:gd name="connsiteY115" fmla="*/ 333565 h 493109"/>
                  <a:gd name="connsiteX116" fmla="*/ 40509 w 1259248"/>
                  <a:gd name="connsiteY116" fmla="*/ 319277 h 493109"/>
                  <a:gd name="connsiteX117" fmla="*/ 26221 w 1259248"/>
                  <a:gd name="connsiteY117" fmla="*/ 309752 h 493109"/>
                  <a:gd name="connsiteX118" fmla="*/ 11934 w 1259248"/>
                  <a:gd name="connsiteY118" fmla="*/ 293084 h 493109"/>
                  <a:gd name="connsiteX119" fmla="*/ 9553 w 1259248"/>
                  <a:gd name="connsiteY119" fmla="*/ 285940 h 493109"/>
                  <a:gd name="connsiteX120" fmla="*/ 28 w 1259248"/>
                  <a:gd name="connsiteY120" fmla="*/ 269271 h 493109"/>
                  <a:gd name="connsiteX121" fmla="*/ 11934 w 1259248"/>
                  <a:gd name="connsiteY121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23965 w 1259248"/>
                  <a:gd name="connsiteY55" fmla="*/ 350234 h 493109"/>
                  <a:gd name="connsiteX56" fmla="*/ 1012059 w 1259248"/>
                  <a:gd name="connsiteY56" fmla="*/ 347852 h 493109"/>
                  <a:gd name="connsiteX57" fmla="*/ 1004915 w 1259248"/>
                  <a:gd name="connsiteY57" fmla="*/ 345471 h 493109"/>
                  <a:gd name="connsiteX58" fmla="*/ 988246 w 1259248"/>
                  <a:gd name="connsiteY58" fmla="*/ 343090 h 493109"/>
                  <a:gd name="connsiteX59" fmla="*/ 964434 w 1259248"/>
                  <a:gd name="connsiteY59" fmla="*/ 338327 h 493109"/>
                  <a:gd name="connsiteX60" fmla="*/ 933478 w 1259248"/>
                  <a:gd name="connsiteY60" fmla="*/ 335946 h 493109"/>
                  <a:gd name="connsiteX61" fmla="*/ 909665 w 1259248"/>
                  <a:gd name="connsiteY61" fmla="*/ 374046 h 493109"/>
                  <a:gd name="connsiteX62" fmla="*/ 912046 w 1259248"/>
                  <a:gd name="connsiteY62" fmla="*/ 381190 h 493109"/>
                  <a:gd name="connsiteX63" fmla="*/ 909665 w 1259248"/>
                  <a:gd name="connsiteY63" fmla="*/ 416909 h 493109"/>
                  <a:gd name="connsiteX64" fmla="*/ 904903 w 1259248"/>
                  <a:gd name="connsiteY64" fmla="*/ 431196 h 493109"/>
                  <a:gd name="connsiteX65" fmla="*/ 890615 w 1259248"/>
                  <a:gd name="connsiteY65" fmla="*/ 443102 h 493109"/>
                  <a:gd name="connsiteX66" fmla="*/ 885853 w 1259248"/>
                  <a:gd name="connsiteY66" fmla="*/ 450246 h 493109"/>
                  <a:gd name="connsiteX67" fmla="*/ 878709 w 1259248"/>
                  <a:gd name="connsiteY67" fmla="*/ 455009 h 493109"/>
                  <a:gd name="connsiteX68" fmla="*/ 869184 w 1259248"/>
                  <a:gd name="connsiteY68" fmla="*/ 462152 h 493109"/>
                  <a:gd name="connsiteX69" fmla="*/ 862040 w 1259248"/>
                  <a:gd name="connsiteY69" fmla="*/ 466915 h 493109"/>
                  <a:gd name="connsiteX70" fmla="*/ 847753 w 1259248"/>
                  <a:gd name="connsiteY70" fmla="*/ 471677 h 493109"/>
                  <a:gd name="connsiteX71" fmla="*/ 838228 w 1259248"/>
                  <a:gd name="connsiteY71" fmla="*/ 476440 h 493109"/>
                  <a:gd name="connsiteX72" fmla="*/ 823940 w 1259248"/>
                  <a:gd name="connsiteY72" fmla="*/ 485965 h 493109"/>
                  <a:gd name="connsiteX73" fmla="*/ 814415 w 1259248"/>
                  <a:gd name="connsiteY73" fmla="*/ 488346 h 493109"/>
                  <a:gd name="connsiteX74" fmla="*/ 797746 w 1259248"/>
                  <a:gd name="connsiteY74" fmla="*/ 493109 h 493109"/>
                  <a:gd name="connsiteX75" fmla="*/ 771553 w 1259248"/>
                  <a:gd name="connsiteY75" fmla="*/ 490727 h 493109"/>
                  <a:gd name="connsiteX76" fmla="*/ 757265 w 1259248"/>
                  <a:gd name="connsiteY76" fmla="*/ 476440 h 493109"/>
                  <a:gd name="connsiteX77" fmla="*/ 745359 w 1259248"/>
                  <a:gd name="connsiteY77" fmla="*/ 462152 h 493109"/>
                  <a:gd name="connsiteX78" fmla="*/ 738215 w 1259248"/>
                  <a:gd name="connsiteY78" fmla="*/ 455009 h 493109"/>
                  <a:gd name="connsiteX79" fmla="*/ 731071 w 1259248"/>
                  <a:gd name="connsiteY79" fmla="*/ 440721 h 493109"/>
                  <a:gd name="connsiteX80" fmla="*/ 728690 w 1259248"/>
                  <a:gd name="connsiteY80" fmla="*/ 433577 h 493109"/>
                  <a:gd name="connsiteX81" fmla="*/ 723928 w 1259248"/>
                  <a:gd name="connsiteY81" fmla="*/ 424052 h 493109"/>
                  <a:gd name="connsiteX82" fmla="*/ 716784 w 1259248"/>
                  <a:gd name="connsiteY82" fmla="*/ 409765 h 493109"/>
                  <a:gd name="connsiteX83" fmla="*/ 714403 w 1259248"/>
                  <a:gd name="connsiteY83" fmla="*/ 381190 h 493109"/>
                  <a:gd name="connsiteX84" fmla="*/ 702496 w 1259248"/>
                  <a:gd name="connsiteY84" fmla="*/ 371665 h 493109"/>
                  <a:gd name="connsiteX85" fmla="*/ 690590 w 1259248"/>
                  <a:gd name="connsiteY85" fmla="*/ 366902 h 493109"/>
                  <a:gd name="connsiteX86" fmla="*/ 683446 w 1259248"/>
                  <a:gd name="connsiteY86" fmla="*/ 369284 h 493109"/>
                  <a:gd name="connsiteX87" fmla="*/ 681065 w 1259248"/>
                  <a:gd name="connsiteY87" fmla="*/ 378809 h 493109"/>
                  <a:gd name="connsiteX88" fmla="*/ 688209 w 1259248"/>
                  <a:gd name="connsiteY88" fmla="*/ 400240 h 493109"/>
                  <a:gd name="connsiteX89" fmla="*/ 690590 w 1259248"/>
                  <a:gd name="connsiteY89" fmla="*/ 412146 h 493109"/>
                  <a:gd name="connsiteX90" fmla="*/ 692971 w 1259248"/>
                  <a:gd name="connsiteY90" fmla="*/ 419290 h 493109"/>
                  <a:gd name="connsiteX91" fmla="*/ 690590 w 1259248"/>
                  <a:gd name="connsiteY91" fmla="*/ 452627 h 493109"/>
                  <a:gd name="connsiteX92" fmla="*/ 688209 w 1259248"/>
                  <a:gd name="connsiteY92" fmla="*/ 459771 h 493109"/>
                  <a:gd name="connsiteX93" fmla="*/ 666778 w 1259248"/>
                  <a:gd name="connsiteY93" fmla="*/ 471677 h 493109"/>
                  <a:gd name="connsiteX94" fmla="*/ 659634 w 1259248"/>
                  <a:gd name="connsiteY94" fmla="*/ 476440 h 493109"/>
                  <a:gd name="connsiteX95" fmla="*/ 619153 w 1259248"/>
                  <a:gd name="connsiteY95" fmla="*/ 474059 h 493109"/>
                  <a:gd name="connsiteX96" fmla="*/ 612009 w 1259248"/>
                  <a:gd name="connsiteY96" fmla="*/ 469296 h 493109"/>
                  <a:gd name="connsiteX97" fmla="*/ 602484 w 1259248"/>
                  <a:gd name="connsiteY97" fmla="*/ 462152 h 493109"/>
                  <a:gd name="connsiteX98" fmla="*/ 588196 w 1259248"/>
                  <a:gd name="connsiteY98" fmla="*/ 450246 h 493109"/>
                  <a:gd name="connsiteX99" fmla="*/ 571528 w 1259248"/>
                  <a:gd name="connsiteY99" fmla="*/ 428815 h 493109"/>
                  <a:gd name="connsiteX100" fmla="*/ 562003 w 1259248"/>
                  <a:gd name="connsiteY100" fmla="*/ 416909 h 493109"/>
                  <a:gd name="connsiteX101" fmla="*/ 559621 w 1259248"/>
                  <a:gd name="connsiteY101" fmla="*/ 409765 h 493109"/>
                  <a:gd name="connsiteX102" fmla="*/ 552478 w 1259248"/>
                  <a:gd name="connsiteY102" fmla="*/ 402621 h 493109"/>
                  <a:gd name="connsiteX103" fmla="*/ 550096 w 1259248"/>
                  <a:gd name="connsiteY103" fmla="*/ 395477 h 493109"/>
                  <a:gd name="connsiteX104" fmla="*/ 497709 w 1259248"/>
                  <a:gd name="connsiteY104" fmla="*/ 385952 h 493109"/>
                  <a:gd name="connsiteX105" fmla="*/ 209578 w 1259248"/>
                  <a:gd name="connsiteY105" fmla="*/ 383571 h 493109"/>
                  <a:gd name="connsiteX106" fmla="*/ 188146 w 1259248"/>
                  <a:gd name="connsiteY106" fmla="*/ 381190 h 493109"/>
                  <a:gd name="connsiteX107" fmla="*/ 171478 w 1259248"/>
                  <a:gd name="connsiteY107" fmla="*/ 374046 h 493109"/>
                  <a:gd name="connsiteX108" fmla="*/ 140521 w 1259248"/>
                  <a:gd name="connsiteY108" fmla="*/ 366902 h 493109"/>
                  <a:gd name="connsiteX109" fmla="*/ 128615 w 1259248"/>
                  <a:gd name="connsiteY109" fmla="*/ 359759 h 493109"/>
                  <a:gd name="connsiteX110" fmla="*/ 119090 w 1259248"/>
                  <a:gd name="connsiteY110" fmla="*/ 357377 h 493109"/>
                  <a:gd name="connsiteX111" fmla="*/ 107184 w 1259248"/>
                  <a:gd name="connsiteY111" fmla="*/ 350234 h 493109"/>
                  <a:gd name="connsiteX112" fmla="*/ 90515 w 1259248"/>
                  <a:gd name="connsiteY112" fmla="*/ 345471 h 493109"/>
                  <a:gd name="connsiteX113" fmla="*/ 69084 w 1259248"/>
                  <a:gd name="connsiteY113" fmla="*/ 335946 h 493109"/>
                  <a:gd name="connsiteX114" fmla="*/ 61940 w 1259248"/>
                  <a:gd name="connsiteY114" fmla="*/ 333565 h 493109"/>
                  <a:gd name="connsiteX115" fmla="*/ 40509 w 1259248"/>
                  <a:gd name="connsiteY115" fmla="*/ 319277 h 493109"/>
                  <a:gd name="connsiteX116" fmla="*/ 26221 w 1259248"/>
                  <a:gd name="connsiteY116" fmla="*/ 309752 h 493109"/>
                  <a:gd name="connsiteX117" fmla="*/ 11934 w 1259248"/>
                  <a:gd name="connsiteY117" fmla="*/ 293084 h 493109"/>
                  <a:gd name="connsiteX118" fmla="*/ 9553 w 1259248"/>
                  <a:gd name="connsiteY118" fmla="*/ 285940 h 493109"/>
                  <a:gd name="connsiteX119" fmla="*/ 28 w 1259248"/>
                  <a:gd name="connsiteY119" fmla="*/ 269271 h 493109"/>
                  <a:gd name="connsiteX120" fmla="*/ 11934 w 1259248"/>
                  <a:gd name="connsiteY12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1004915 w 1259248"/>
                  <a:gd name="connsiteY56" fmla="*/ 345471 h 493109"/>
                  <a:gd name="connsiteX57" fmla="*/ 988246 w 1259248"/>
                  <a:gd name="connsiteY57" fmla="*/ 343090 h 493109"/>
                  <a:gd name="connsiteX58" fmla="*/ 964434 w 1259248"/>
                  <a:gd name="connsiteY58" fmla="*/ 338327 h 493109"/>
                  <a:gd name="connsiteX59" fmla="*/ 933478 w 1259248"/>
                  <a:gd name="connsiteY59" fmla="*/ 335946 h 493109"/>
                  <a:gd name="connsiteX60" fmla="*/ 909665 w 1259248"/>
                  <a:gd name="connsiteY60" fmla="*/ 374046 h 493109"/>
                  <a:gd name="connsiteX61" fmla="*/ 912046 w 1259248"/>
                  <a:gd name="connsiteY61" fmla="*/ 381190 h 493109"/>
                  <a:gd name="connsiteX62" fmla="*/ 909665 w 1259248"/>
                  <a:gd name="connsiteY62" fmla="*/ 416909 h 493109"/>
                  <a:gd name="connsiteX63" fmla="*/ 904903 w 1259248"/>
                  <a:gd name="connsiteY63" fmla="*/ 431196 h 493109"/>
                  <a:gd name="connsiteX64" fmla="*/ 890615 w 1259248"/>
                  <a:gd name="connsiteY64" fmla="*/ 443102 h 493109"/>
                  <a:gd name="connsiteX65" fmla="*/ 885853 w 1259248"/>
                  <a:gd name="connsiteY65" fmla="*/ 450246 h 493109"/>
                  <a:gd name="connsiteX66" fmla="*/ 878709 w 1259248"/>
                  <a:gd name="connsiteY66" fmla="*/ 455009 h 493109"/>
                  <a:gd name="connsiteX67" fmla="*/ 869184 w 1259248"/>
                  <a:gd name="connsiteY67" fmla="*/ 462152 h 493109"/>
                  <a:gd name="connsiteX68" fmla="*/ 862040 w 1259248"/>
                  <a:gd name="connsiteY68" fmla="*/ 466915 h 493109"/>
                  <a:gd name="connsiteX69" fmla="*/ 847753 w 1259248"/>
                  <a:gd name="connsiteY69" fmla="*/ 471677 h 493109"/>
                  <a:gd name="connsiteX70" fmla="*/ 838228 w 1259248"/>
                  <a:gd name="connsiteY70" fmla="*/ 476440 h 493109"/>
                  <a:gd name="connsiteX71" fmla="*/ 823940 w 1259248"/>
                  <a:gd name="connsiteY71" fmla="*/ 485965 h 493109"/>
                  <a:gd name="connsiteX72" fmla="*/ 814415 w 1259248"/>
                  <a:gd name="connsiteY72" fmla="*/ 488346 h 493109"/>
                  <a:gd name="connsiteX73" fmla="*/ 797746 w 1259248"/>
                  <a:gd name="connsiteY73" fmla="*/ 493109 h 493109"/>
                  <a:gd name="connsiteX74" fmla="*/ 771553 w 1259248"/>
                  <a:gd name="connsiteY74" fmla="*/ 490727 h 493109"/>
                  <a:gd name="connsiteX75" fmla="*/ 757265 w 1259248"/>
                  <a:gd name="connsiteY75" fmla="*/ 476440 h 493109"/>
                  <a:gd name="connsiteX76" fmla="*/ 745359 w 1259248"/>
                  <a:gd name="connsiteY76" fmla="*/ 462152 h 493109"/>
                  <a:gd name="connsiteX77" fmla="*/ 738215 w 1259248"/>
                  <a:gd name="connsiteY77" fmla="*/ 455009 h 493109"/>
                  <a:gd name="connsiteX78" fmla="*/ 731071 w 1259248"/>
                  <a:gd name="connsiteY78" fmla="*/ 440721 h 493109"/>
                  <a:gd name="connsiteX79" fmla="*/ 728690 w 1259248"/>
                  <a:gd name="connsiteY79" fmla="*/ 433577 h 493109"/>
                  <a:gd name="connsiteX80" fmla="*/ 723928 w 1259248"/>
                  <a:gd name="connsiteY80" fmla="*/ 424052 h 493109"/>
                  <a:gd name="connsiteX81" fmla="*/ 716784 w 1259248"/>
                  <a:gd name="connsiteY81" fmla="*/ 409765 h 493109"/>
                  <a:gd name="connsiteX82" fmla="*/ 714403 w 1259248"/>
                  <a:gd name="connsiteY82" fmla="*/ 381190 h 493109"/>
                  <a:gd name="connsiteX83" fmla="*/ 702496 w 1259248"/>
                  <a:gd name="connsiteY83" fmla="*/ 371665 h 493109"/>
                  <a:gd name="connsiteX84" fmla="*/ 690590 w 1259248"/>
                  <a:gd name="connsiteY84" fmla="*/ 366902 h 493109"/>
                  <a:gd name="connsiteX85" fmla="*/ 683446 w 1259248"/>
                  <a:gd name="connsiteY85" fmla="*/ 369284 h 493109"/>
                  <a:gd name="connsiteX86" fmla="*/ 681065 w 1259248"/>
                  <a:gd name="connsiteY86" fmla="*/ 378809 h 493109"/>
                  <a:gd name="connsiteX87" fmla="*/ 688209 w 1259248"/>
                  <a:gd name="connsiteY87" fmla="*/ 400240 h 493109"/>
                  <a:gd name="connsiteX88" fmla="*/ 690590 w 1259248"/>
                  <a:gd name="connsiteY88" fmla="*/ 412146 h 493109"/>
                  <a:gd name="connsiteX89" fmla="*/ 692971 w 1259248"/>
                  <a:gd name="connsiteY89" fmla="*/ 419290 h 493109"/>
                  <a:gd name="connsiteX90" fmla="*/ 690590 w 1259248"/>
                  <a:gd name="connsiteY90" fmla="*/ 452627 h 493109"/>
                  <a:gd name="connsiteX91" fmla="*/ 688209 w 1259248"/>
                  <a:gd name="connsiteY91" fmla="*/ 459771 h 493109"/>
                  <a:gd name="connsiteX92" fmla="*/ 666778 w 1259248"/>
                  <a:gd name="connsiteY92" fmla="*/ 471677 h 493109"/>
                  <a:gd name="connsiteX93" fmla="*/ 659634 w 1259248"/>
                  <a:gd name="connsiteY93" fmla="*/ 476440 h 493109"/>
                  <a:gd name="connsiteX94" fmla="*/ 619153 w 1259248"/>
                  <a:gd name="connsiteY94" fmla="*/ 474059 h 493109"/>
                  <a:gd name="connsiteX95" fmla="*/ 612009 w 1259248"/>
                  <a:gd name="connsiteY95" fmla="*/ 469296 h 493109"/>
                  <a:gd name="connsiteX96" fmla="*/ 602484 w 1259248"/>
                  <a:gd name="connsiteY96" fmla="*/ 462152 h 493109"/>
                  <a:gd name="connsiteX97" fmla="*/ 588196 w 1259248"/>
                  <a:gd name="connsiteY97" fmla="*/ 450246 h 493109"/>
                  <a:gd name="connsiteX98" fmla="*/ 571528 w 1259248"/>
                  <a:gd name="connsiteY98" fmla="*/ 428815 h 493109"/>
                  <a:gd name="connsiteX99" fmla="*/ 562003 w 1259248"/>
                  <a:gd name="connsiteY99" fmla="*/ 416909 h 493109"/>
                  <a:gd name="connsiteX100" fmla="*/ 559621 w 1259248"/>
                  <a:gd name="connsiteY100" fmla="*/ 409765 h 493109"/>
                  <a:gd name="connsiteX101" fmla="*/ 552478 w 1259248"/>
                  <a:gd name="connsiteY101" fmla="*/ 402621 h 493109"/>
                  <a:gd name="connsiteX102" fmla="*/ 550096 w 1259248"/>
                  <a:gd name="connsiteY102" fmla="*/ 395477 h 493109"/>
                  <a:gd name="connsiteX103" fmla="*/ 497709 w 1259248"/>
                  <a:gd name="connsiteY103" fmla="*/ 385952 h 493109"/>
                  <a:gd name="connsiteX104" fmla="*/ 209578 w 1259248"/>
                  <a:gd name="connsiteY104" fmla="*/ 383571 h 493109"/>
                  <a:gd name="connsiteX105" fmla="*/ 188146 w 1259248"/>
                  <a:gd name="connsiteY105" fmla="*/ 381190 h 493109"/>
                  <a:gd name="connsiteX106" fmla="*/ 171478 w 1259248"/>
                  <a:gd name="connsiteY106" fmla="*/ 374046 h 493109"/>
                  <a:gd name="connsiteX107" fmla="*/ 140521 w 1259248"/>
                  <a:gd name="connsiteY107" fmla="*/ 366902 h 493109"/>
                  <a:gd name="connsiteX108" fmla="*/ 128615 w 1259248"/>
                  <a:gd name="connsiteY108" fmla="*/ 359759 h 493109"/>
                  <a:gd name="connsiteX109" fmla="*/ 119090 w 1259248"/>
                  <a:gd name="connsiteY109" fmla="*/ 357377 h 493109"/>
                  <a:gd name="connsiteX110" fmla="*/ 107184 w 1259248"/>
                  <a:gd name="connsiteY110" fmla="*/ 350234 h 493109"/>
                  <a:gd name="connsiteX111" fmla="*/ 90515 w 1259248"/>
                  <a:gd name="connsiteY111" fmla="*/ 345471 h 493109"/>
                  <a:gd name="connsiteX112" fmla="*/ 69084 w 1259248"/>
                  <a:gd name="connsiteY112" fmla="*/ 335946 h 493109"/>
                  <a:gd name="connsiteX113" fmla="*/ 61940 w 1259248"/>
                  <a:gd name="connsiteY113" fmla="*/ 333565 h 493109"/>
                  <a:gd name="connsiteX114" fmla="*/ 40509 w 1259248"/>
                  <a:gd name="connsiteY114" fmla="*/ 319277 h 493109"/>
                  <a:gd name="connsiteX115" fmla="*/ 26221 w 1259248"/>
                  <a:gd name="connsiteY115" fmla="*/ 309752 h 493109"/>
                  <a:gd name="connsiteX116" fmla="*/ 11934 w 1259248"/>
                  <a:gd name="connsiteY116" fmla="*/ 293084 h 493109"/>
                  <a:gd name="connsiteX117" fmla="*/ 9553 w 1259248"/>
                  <a:gd name="connsiteY117" fmla="*/ 285940 h 493109"/>
                  <a:gd name="connsiteX118" fmla="*/ 28 w 1259248"/>
                  <a:gd name="connsiteY118" fmla="*/ 269271 h 493109"/>
                  <a:gd name="connsiteX119" fmla="*/ 11934 w 1259248"/>
                  <a:gd name="connsiteY119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1004915 w 1259248"/>
                  <a:gd name="connsiteY56" fmla="*/ 345471 h 493109"/>
                  <a:gd name="connsiteX57" fmla="*/ 964434 w 1259248"/>
                  <a:gd name="connsiteY57" fmla="*/ 338327 h 493109"/>
                  <a:gd name="connsiteX58" fmla="*/ 933478 w 1259248"/>
                  <a:gd name="connsiteY58" fmla="*/ 335946 h 493109"/>
                  <a:gd name="connsiteX59" fmla="*/ 909665 w 1259248"/>
                  <a:gd name="connsiteY59" fmla="*/ 374046 h 493109"/>
                  <a:gd name="connsiteX60" fmla="*/ 912046 w 1259248"/>
                  <a:gd name="connsiteY60" fmla="*/ 381190 h 493109"/>
                  <a:gd name="connsiteX61" fmla="*/ 909665 w 1259248"/>
                  <a:gd name="connsiteY61" fmla="*/ 416909 h 493109"/>
                  <a:gd name="connsiteX62" fmla="*/ 904903 w 1259248"/>
                  <a:gd name="connsiteY62" fmla="*/ 431196 h 493109"/>
                  <a:gd name="connsiteX63" fmla="*/ 890615 w 1259248"/>
                  <a:gd name="connsiteY63" fmla="*/ 443102 h 493109"/>
                  <a:gd name="connsiteX64" fmla="*/ 885853 w 1259248"/>
                  <a:gd name="connsiteY64" fmla="*/ 450246 h 493109"/>
                  <a:gd name="connsiteX65" fmla="*/ 878709 w 1259248"/>
                  <a:gd name="connsiteY65" fmla="*/ 455009 h 493109"/>
                  <a:gd name="connsiteX66" fmla="*/ 869184 w 1259248"/>
                  <a:gd name="connsiteY66" fmla="*/ 462152 h 493109"/>
                  <a:gd name="connsiteX67" fmla="*/ 862040 w 1259248"/>
                  <a:gd name="connsiteY67" fmla="*/ 466915 h 493109"/>
                  <a:gd name="connsiteX68" fmla="*/ 847753 w 1259248"/>
                  <a:gd name="connsiteY68" fmla="*/ 471677 h 493109"/>
                  <a:gd name="connsiteX69" fmla="*/ 838228 w 1259248"/>
                  <a:gd name="connsiteY69" fmla="*/ 476440 h 493109"/>
                  <a:gd name="connsiteX70" fmla="*/ 823940 w 1259248"/>
                  <a:gd name="connsiteY70" fmla="*/ 485965 h 493109"/>
                  <a:gd name="connsiteX71" fmla="*/ 814415 w 1259248"/>
                  <a:gd name="connsiteY71" fmla="*/ 488346 h 493109"/>
                  <a:gd name="connsiteX72" fmla="*/ 797746 w 1259248"/>
                  <a:gd name="connsiteY72" fmla="*/ 493109 h 493109"/>
                  <a:gd name="connsiteX73" fmla="*/ 771553 w 1259248"/>
                  <a:gd name="connsiteY73" fmla="*/ 490727 h 493109"/>
                  <a:gd name="connsiteX74" fmla="*/ 757265 w 1259248"/>
                  <a:gd name="connsiteY74" fmla="*/ 476440 h 493109"/>
                  <a:gd name="connsiteX75" fmla="*/ 745359 w 1259248"/>
                  <a:gd name="connsiteY75" fmla="*/ 462152 h 493109"/>
                  <a:gd name="connsiteX76" fmla="*/ 738215 w 1259248"/>
                  <a:gd name="connsiteY76" fmla="*/ 455009 h 493109"/>
                  <a:gd name="connsiteX77" fmla="*/ 731071 w 1259248"/>
                  <a:gd name="connsiteY77" fmla="*/ 440721 h 493109"/>
                  <a:gd name="connsiteX78" fmla="*/ 728690 w 1259248"/>
                  <a:gd name="connsiteY78" fmla="*/ 433577 h 493109"/>
                  <a:gd name="connsiteX79" fmla="*/ 723928 w 1259248"/>
                  <a:gd name="connsiteY79" fmla="*/ 424052 h 493109"/>
                  <a:gd name="connsiteX80" fmla="*/ 716784 w 1259248"/>
                  <a:gd name="connsiteY80" fmla="*/ 409765 h 493109"/>
                  <a:gd name="connsiteX81" fmla="*/ 714403 w 1259248"/>
                  <a:gd name="connsiteY81" fmla="*/ 381190 h 493109"/>
                  <a:gd name="connsiteX82" fmla="*/ 702496 w 1259248"/>
                  <a:gd name="connsiteY82" fmla="*/ 371665 h 493109"/>
                  <a:gd name="connsiteX83" fmla="*/ 690590 w 1259248"/>
                  <a:gd name="connsiteY83" fmla="*/ 366902 h 493109"/>
                  <a:gd name="connsiteX84" fmla="*/ 683446 w 1259248"/>
                  <a:gd name="connsiteY84" fmla="*/ 369284 h 493109"/>
                  <a:gd name="connsiteX85" fmla="*/ 681065 w 1259248"/>
                  <a:gd name="connsiteY85" fmla="*/ 378809 h 493109"/>
                  <a:gd name="connsiteX86" fmla="*/ 688209 w 1259248"/>
                  <a:gd name="connsiteY86" fmla="*/ 400240 h 493109"/>
                  <a:gd name="connsiteX87" fmla="*/ 690590 w 1259248"/>
                  <a:gd name="connsiteY87" fmla="*/ 412146 h 493109"/>
                  <a:gd name="connsiteX88" fmla="*/ 692971 w 1259248"/>
                  <a:gd name="connsiteY88" fmla="*/ 419290 h 493109"/>
                  <a:gd name="connsiteX89" fmla="*/ 690590 w 1259248"/>
                  <a:gd name="connsiteY89" fmla="*/ 452627 h 493109"/>
                  <a:gd name="connsiteX90" fmla="*/ 688209 w 1259248"/>
                  <a:gd name="connsiteY90" fmla="*/ 459771 h 493109"/>
                  <a:gd name="connsiteX91" fmla="*/ 666778 w 1259248"/>
                  <a:gd name="connsiteY91" fmla="*/ 471677 h 493109"/>
                  <a:gd name="connsiteX92" fmla="*/ 659634 w 1259248"/>
                  <a:gd name="connsiteY92" fmla="*/ 476440 h 493109"/>
                  <a:gd name="connsiteX93" fmla="*/ 619153 w 1259248"/>
                  <a:gd name="connsiteY93" fmla="*/ 474059 h 493109"/>
                  <a:gd name="connsiteX94" fmla="*/ 612009 w 1259248"/>
                  <a:gd name="connsiteY94" fmla="*/ 469296 h 493109"/>
                  <a:gd name="connsiteX95" fmla="*/ 602484 w 1259248"/>
                  <a:gd name="connsiteY95" fmla="*/ 462152 h 493109"/>
                  <a:gd name="connsiteX96" fmla="*/ 588196 w 1259248"/>
                  <a:gd name="connsiteY96" fmla="*/ 450246 h 493109"/>
                  <a:gd name="connsiteX97" fmla="*/ 571528 w 1259248"/>
                  <a:gd name="connsiteY97" fmla="*/ 428815 h 493109"/>
                  <a:gd name="connsiteX98" fmla="*/ 562003 w 1259248"/>
                  <a:gd name="connsiteY98" fmla="*/ 416909 h 493109"/>
                  <a:gd name="connsiteX99" fmla="*/ 559621 w 1259248"/>
                  <a:gd name="connsiteY99" fmla="*/ 409765 h 493109"/>
                  <a:gd name="connsiteX100" fmla="*/ 552478 w 1259248"/>
                  <a:gd name="connsiteY100" fmla="*/ 402621 h 493109"/>
                  <a:gd name="connsiteX101" fmla="*/ 550096 w 1259248"/>
                  <a:gd name="connsiteY101" fmla="*/ 395477 h 493109"/>
                  <a:gd name="connsiteX102" fmla="*/ 497709 w 1259248"/>
                  <a:gd name="connsiteY102" fmla="*/ 385952 h 493109"/>
                  <a:gd name="connsiteX103" fmla="*/ 209578 w 1259248"/>
                  <a:gd name="connsiteY103" fmla="*/ 383571 h 493109"/>
                  <a:gd name="connsiteX104" fmla="*/ 188146 w 1259248"/>
                  <a:gd name="connsiteY104" fmla="*/ 381190 h 493109"/>
                  <a:gd name="connsiteX105" fmla="*/ 171478 w 1259248"/>
                  <a:gd name="connsiteY105" fmla="*/ 374046 h 493109"/>
                  <a:gd name="connsiteX106" fmla="*/ 140521 w 1259248"/>
                  <a:gd name="connsiteY106" fmla="*/ 366902 h 493109"/>
                  <a:gd name="connsiteX107" fmla="*/ 128615 w 1259248"/>
                  <a:gd name="connsiteY107" fmla="*/ 359759 h 493109"/>
                  <a:gd name="connsiteX108" fmla="*/ 119090 w 1259248"/>
                  <a:gd name="connsiteY108" fmla="*/ 357377 h 493109"/>
                  <a:gd name="connsiteX109" fmla="*/ 107184 w 1259248"/>
                  <a:gd name="connsiteY109" fmla="*/ 350234 h 493109"/>
                  <a:gd name="connsiteX110" fmla="*/ 90515 w 1259248"/>
                  <a:gd name="connsiteY110" fmla="*/ 345471 h 493109"/>
                  <a:gd name="connsiteX111" fmla="*/ 69084 w 1259248"/>
                  <a:gd name="connsiteY111" fmla="*/ 335946 h 493109"/>
                  <a:gd name="connsiteX112" fmla="*/ 61940 w 1259248"/>
                  <a:gd name="connsiteY112" fmla="*/ 333565 h 493109"/>
                  <a:gd name="connsiteX113" fmla="*/ 40509 w 1259248"/>
                  <a:gd name="connsiteY113" fmla="*/ 319277 h 493109"/>
                  <a:gd name="connsiteX114" fmla="*/ 26221 w 1259248"/>
                  <a:gd name="connsiteY114" fmla="*/ 309752 h 493109"/>
                  <a:gd name="connsiteX115" fmla="*/ 11934 w 1259248"/>
                  <a:gd name="connsiteY115" fmla="*/ 293084 h 493109"/>
                  <a:gd name="connsiteX116" fmla="*/ 9553 w 1259248"/>
                  <a:gd name="connsiteY116" fmla="*/ 285940 h 493109"/>
                  <a:gd name="connsiteX117" fmla="*/ 28 w 1259248"/>
                  <a:gd name="connsiteY117" fmla="*/ 269271 h 493109"/>
                  <a:gd name="connsiteX118" fmla="*/ 11934 w 1259248"/>
                  <a:gd name="connsiteY118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909665 w 1259248"/>
                  <a:gd name="connsiteY58" fmla="*/ 374046 h 493109"/>
                  <a:gd name="connsiteX59" fmla="*/ 912046 w 1259248"/>
                  <a:gd name="connsiteY59" fmla="*/ 381190 h 493109"/>
                  <a:gd name="connsiteX60" fmla="*/ 909665 w 1259248"/>
                  <a:gd name="connsiteY60" fmla="*/ 416909 h 493109"/>
                  <a:gd name="connsiteX61" fmla="*/ 904903 w 1259248"/>
                  <a:gd name="connsiteY61" fmla="*/ 431196 h 493109"/>
                  <a:gd name="connsiteX62" fmla="*/ 890615 w 1259248"/>
                  <a:gd name="connsiteY62" fmla="*/ 443102 h 493109"/>
                  <a:gd name="connsiteX63" fmla="*/ 885853 w 1259248"/>
                  <a:gd name="connsiteY63" fmla="*/ 450246 h 493109"/>
                  <a:gd name="connsiteX64" fmla="*/ 878709 w 1259248"/>
                  <a:gd name="connsiteY64" fmla="*/ 455009 h 493109"/>
                  <a:gd name="connsiteX65" fmla="*/ 869184 w 1259248"/>
                  <a:gd name="connsiteY65" fmla="*/ 462152 h 493109"/>
                  <a:gd name="connsiteX66" fmla="*/ 862040 w 1259248"/>
                  <a:gd name="connsiteY66" fmla="*/ 466915 h 493109"/>
                  <a:gd name="connsiteX67" fmla="*/ 847753 w 1259248"/>
                  <a:gd name="connsiteY67" fmla="*/ 471677 h 493109"/>
                  <a:gd name="connsiteX68" fmla="*/ 838228 w 1259248"/>
                  <a:gd name="connsiteY68" fmla="*/ 476440 h 493109"/>
                  <a:gd name="connsiteX69" fmla="*/ 823940 w 1259248"/>
                  <a:gd name="connsiteY69" fmla="*/ 485965 h 493109"/>
                  <a:gd name="connsiteX70" fmla="*/ 814415 w 1259248"/>
                  <a:gd name="connsiteY70" fmla="*/ 488346 h 493109"/>
                  <a:gd name="connsiteX71" fmla="*/ 797746 w 1259248"/>
                  <a:gd name="connsiteY71" fmla="*/ 493109 h 493109"/>
                  <a:gd name="connsiteX72" fmla="*/ 771553 w 1259248"/>
                  <a:gd name="connsiteY72" fmla="*/ 490727 h 493109"/>
                  <a:gd name="connsiteX73" fmla="*/ 757265 w 1259248"/>
                  <a:gd name="connsiteY73" fmla="*/ 476440 h 493109"/>
                  <a:gd name="connsiteX74" fmla="*/ 745359 w 1259248"/>
                  <a:gd name="connsiteY74" fmla="*/ 462152 h 493109"/>
                  <a:gd name="connsiteX75" fmla="*/ 738215 w 1259248"/>
                  <a:gd name="connsiteY75" fmla="*/ 455009 h 493109"/>
                  <a:gd name="connsiteX76" fmla="*/ 731071 w 1259248"/>
                  <a:gd name="connsiteY76" fmla="*/ 440721 h 493109"/>
                  <a:gd name="connsiteX77" fmla="*/ 728690 w 1259248"/>
                  <a:gd name="connsiteY77" fmla="*/ 433577 h 493109"/>
                  <a:gd name="connsiteX78" fmla="*/ 723928 w 1259248"/>
                  <a:gd name="connsiteY78" fmla="*/ 424052 h 493109"/>
                  <a:gd name="connsiteX79" fmla="*/ 716784 w 1259248"/>
                  <a:gd name="connsiteY79" fmla="*/ 409765 h 493109"/>
                  <a:gd name="connsiteX80" fmla="*/ 714403 w 1259248"/>
                  <a:gd name="connsiteY80" fmla="*/ 381190 h 493109"/>
                  <a:gd name="connsiteX81" fmla="*/ 702496 w 1259248"/>
                  <a:gd name="connsiteY81" fmla="*/ 371665 h 493109"/>
                  <a:gd name="connsiteX82" fmla="*/ 690590 w 1259248"/>
                  <a:gd name="connsiteY82" fmla="*/ 366902 h 493109"/>
                  <a:gd name="connsiteX83" fmla="*/ 683446 w 1259248"/>
                  <a:gd name="connsiteY83" fmla="*/ 369284 h 493109"/>
                  <a:gd name="connsiteX84" fmla="*/ 681065 w 1259248"/>
                  <a:gd name="connsiteY84" fmla="*/ 378809 h 493109"/>
                  <a:gd name="connsiteX85" fmla="*/ 688209 w 1259248"/>
                  <a:gd name="connsiteY85" fmla="*/ 400240 h 493109"/>
                  <a:gd name="connsiteX86" fmla="*/ 690590 w 1259248"/>
                  <a:gd name="connsiteY86" fmla="*/ 412146 h 493109"/>
                  <a:gd name="connsiteX87" fmla="*/ 692971 w 1259248"/>
                  <a:gd name="connsiteY87" fmla="*/ 419290 h 493109"/>
                  <a:gd name="connsiteX88" fmla="*/ 690590 w 1259248"/>
                  <a:gd name="connsiteY88" fmla="*/ 452627 h 493109"/>
                  <a:gd name="connsiteX89" fmla="*/ 688209 w 1259248"/>
                  <a:gd name="connsiteY89" fmla="*/ 459771 h 493109"/>
                  <a:gd name="connsiteX90" fmla="*/ 666778 w 1259248"/>
                  <a:gd name="connsiteY90" fmla="*/ 471677 h 493109"/>
                  <a:gd name="connsiteX91" fmla="*/ 659634 w 1259248"/>
                  <a:gd name="connsiteY91" fmla="*/ 476440 h 493109"/>
                  <a:gd name="connsiteX92" fmla="*/ 619153 w 1259248"/>
                  <a:gd name="connsiteY92" fmla="*/ 474059 h 493109"/>
                  <a:gd name="connsiteX93" fmla="*/ 612009 w 1259248"/>
                  <a:gd name="connsiteY93" fmla="*/ 469296 h 493109"/>
                  <a:gd name="connsiteX94" fmla="*/ 602484 w 1259248"/>
                  <a:gd name="connsiteY94" fmla="*/ 462152 h 493109"/>
                  <a:gd name="connsiteX95" fmla="*/ 588196 w 1259248"/>
                  <a:gd name="connsiteY95" fmla="*/ 450246 h 493109"/>
                  <a:gd name="connsiteX96" fmla="*/ 571528 w 1259248"/>
                  <a:gd name="connsiteY96" fmla="*/ 428815 h 493109"/>
                  <a:gd name="connsiteX97" fmla="*/ 562003 w 1259248"/>
                  <a:gd name="connsiteY97" fmla="*/ 416909 h 493109"/>
                  <a:gd name="connsiteX98" fmla="*/ 559621 w 1259248"/>
                  <a:gd name="connsiteY98" fmla="*/ 409765 h 493109"/>
                  <a:gd name="connsiteX99" fmla="*/ 552478 w 1259248"/>
                  <a:gd name="connsiteY99" fmla="*/ 402621 h 493109"/>
                  <a:gd name="connsiteX100" fmla="*/ 550096 w 1259248"/>
                  <a:gd name="connsiteY100" fmla="*/ 395477 h 493109"/>
                  <a:gd name="connsiteX101" fmla="*/ 497709 w 1259248"/>
                  <a:gd name="connsiteY101" fmla="*/ 385952 h 493109"/>
                  <a:gd name="connsiteX102" fmla="*/ 209578 w 1259248"/>
                  <a:gd name="connsiteY102" fmla="*/ 383571 h 493109"/>
                  <a:gd name="connsiteX103" fmla="*/ 188146 w 1259248"/>
                  <a:gd name="connsiteY103" fmla="*/ 381190 h 493109"/>
                  <a:gd name="connsiteX104" fmla="*/ 171478 w 1259248"/>
                  <a:gd name="connsiteY104" fmla="*/ 374046 h 493109"/>
                  <a:gd name="connsiteX105" fmla="*/ 140521 w 1259248"/>
                  <a:gd name="connsiteY105" fmla="*/ 366902 h 493109"/>
                  <a:gd name="connsiteX106" fmla="*/ 128615 w 1259248"/>
                  <a:gd name="connsiteY106" fmla="*/ 359759 h 493109"/>
                  <a:gd name="connsiteX107" fmla="*/ 119090 w 1259248"/>
                  <a:gd name="connsiteY107" fmla="*/ 357377 h 493109"/>
                  <a:gd name="connsiteX108" fmla="*/ 107184 w 1259248"/>
                  <a:gd name="connsiteY108" fmla="*/ 350234 h 493109"/>
                  <a:gd name="connsiteX109" fmla="*/ 90515 w 1259248"/>
                  <a:gd name="connsiteY109" fmla="*/ 345471 h 493109"/>
                  <a:gd name="connsiteX110" fmla="*/ 69084 w 1259248"/>
                  <a:gd name="connsiteY110" fmla="*/ 335946 h 493109"/>
                  <a:gd name="connsiteX111" fmla="*/ 61940 w 1259248"/>
                  <a:gd name="connsiteY111" fmla="*/ 333565 h 493109"/>
                  <a:gd name="connsiteX112" fmla="*/ 40509 w 1259248"/>
                  <a:gd name="connsiteY112" fmla="*/ 319277 h 493109"/>
                  <a:gd name="connsiteX113" fmla="*/ 26221 w 1259248"/>
                  <a:gd name="connsiteY113" fmla="*/ 309752 h 493109"/>
                  <a:gd name="connsiteX114" fmla="*/ 11934 w 1259248"/>
                  <a:gd name="connsiteY114" fmla="*/ 293084 h 493109"/>
                  <a:gd name="connsiteX115" fmla="*/ 9553 w 1259248"/>
                  <a:gd name="connsiteY115" fmla="*/ 285940 h 493109"/>
                  <a:gd name="connsiteX116" fmla="*/ 28 w 1259248"/>
                  <a:gd name="connsiteY116" fmla="*/ 269271 h 493109"/>
                  <a:gd name="connsiteX117" fmla="*/ 11934 w 1259248"/>
                  <a:gd name="connsiteY11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12046 w 1259248"/>
                  <a:gd name="connsiteY59" fmla="*/ 381190 h 493109"/>
                  <a:gd name="connsiteX60" fmla="*/ 909665 w 1259248"/>
                  <a:gd name="connsiteY60" fmla="*/ 416909 h 493109"/>
                  <a:gd name="connsiteX61" fmla="*/ 904903 w 1259248"/>
                  <a:gd name="connsiteY61" fmla="*/ 431196 h 493109"/>
                  <a:gd name="connsiteX62" fmla="*/ 890615 w 1259248"/>
                  <a:gd name="connsiteY62" fmla="*/ 443102 h 493109"/>
                  <a:gd name="connsiteX63" fmla="*/ 885853 w 1259248"/>
                  <a:gd name="connsiteY63" fmla="*/ 450246 h 493109"/>
                  <a:gd name="connsiteX64" fmla="*/ 878709 w 1259248"/>
                  <a:gd name="connsiteY64" fmla="*/ 455009 h 493109"/>
                  <a:gd name="connsiteX65" fmla="*/ 869184 w 1259248"/>
                  <a:gd name="connsiteY65" fmla="*/ 462152 h 493109"/>
                  <a:gd name="connsiteX66" fmla="*/ 862040 w 1259248"/>
                  <a:gd name="connsiteY66" fmla="*/ 466915 h 493109"/>
                  <a:gd name="connsiteX67" fmla="*/ 847753 w 1259248"/>
                  <a:gd name="connsiteY67" fmla="*/ 471677 h 493109"/>
                  <a:gd name="connsiteX68" fmla="*/ 838228 w 1259248"/>
                  <a:gd name="connsiteY68" fmla="*/ 476440 h 493109"/>
                  <a:gd name="connsiteX69" fmla="*/ 823940 w 1259248"/>
                  <a:gd name="connsiteY69" fmla="*/ 485965 h 493109"/>
                  <a:gd name="connsiteX70" fmla="*/ 814415 w 1259248"/>
                  <a:gd name="connsiteY70" fmla="*/ 488346 h 493109"/>
                  <a:gd name="connsiteX71" fmla="*/ 797746 w 1259248"/>
                  <a:gd name="connsiteY71" fmla="*/ 493109 h 493109"/>
                  <a:gd name="connsiteX72" fmla="*/ 771553 w 1259248"/>
                  <a:gd name="connsiteY72" fmla="*/ 490727 h 493109"/>
                  <a:gd name="connsiteX73" fmla="*/ 757265 w 1259248"/>
                  <a:gd name="connsiteY73" fmla="*/ 476440 h 493109"/>
                  <a:gd name="connsiteX74" fmla="*/ 745359 w 1259248"/>
                  <a:gd name="connsiteY74" fmla="*/ 462152 h 493109"/>
                  <a:gd name="connsiteX75" fmla="*/ 738215 w 1259248"/>
                  <a:gd name="connsiteY75" fmla="*/ 455009 h 493109"/>
                  <a:gd name="connsiteX76" fmla="*/ 731071 w 1259248"/>
                  <a:gd name="connsiteY76" fmla="*/ 440721 h 493109"/>
                  <a:gd name="connsiteX77" fmla="*/ 728690 w 1259248"/>
                  <a:gd name="connsiteY77" fmla="*/ 433577 h 493109"/>
                  <a:gd name="connsiteX78" fmla="*/ 723928 w 1259248"/>
                  <a:gd name="connsiteY78" fmla="*/ 424052 h 493109"/>
                  <a:gd name="connsiteX79" fmla="*/ 716784 w 1259248"/>
                  <a:gd name="connsiteY79" fmla="*/ 409765 h 493109"/>
                  <a:gd name="connsiteX80" fmla="*/ 714403 w 1259248"/>
                  <a:gd name="connsiteY80" fmla="*/ 381190 h 493109"/>
                  <a:gd name="connsiteX81" fmla="*/ 702496 w 1259248"/>
                  <a:gd name="connsiteY81" fmla="*/ 371665 h 493109"/>
                  <a:gd name="connsiteX82" fmla="*/ 690590 w 1259248"/>
                  <a:gd name="connsiteY82" fmla="*/ 366902 h 493109"/>
                  <a:gd name="connsiteX83" fmla="*/ 683446 w 1259248"/>
                  <a:gd name="connsiteY83" fmla="*/ 369284 h 493109"/>
                  <a:gd name="connsiteX84" fmla="*/ 681065 w 1259248"/>
                  <a:gd name="connsiteY84" fmla="*/ 378809 h 493109"/>
                  <a:gd name="connsiteX85" fmla="*/ 688209 w 1259248"/>
                  <a:gd name="connsiteY85" fmla="*/ 400240 h 493109"/>
                  <a:gd name="connsiteX86" fmla="*/ 690590 w 1259248"/>
                  <a:gd name="connsiteY86" fmla="*/ 412146 h 493109"/>
                  <a:gd name="connsiteX87" fmla="*/ 692971 w 1259248"/>
                  <a:gd name="connsiteY87" fmla="*/ 419290 h 493109"/>
                  <a:gd name="connsiteX88" fmla="*/ 690590 w 1259248"/>
                  <a:gd name="connsiteY88" fmla="*/ 452627 h 493109"/>
                  <a:gd name="connsiteX89" fmla="*/ 688209 w 1259248"/>
                  <a:gd name="connsiteY89" fmla="*/ 459771 h 493109"/>
                  <a:gd name="connsiteX90" fmla="*/ 666778 w 1259248"/>
                  <a:gd name="connsiteY90" fmla="*/ 471677 h 493109"/>
                  <a:gd name="connsiteX91" fmla="*/ 659634 w 1259248"/>
                  <a:gd name="connsiteY91" fmla="*/ 476440 h 493109"/>
                  <a:gd name="connsiteX92" fmla="*/ 619153 w 1259248"/>
                  <a:gd name="connsiteY92" fmla="*/ 474059 h 493109"/>
                  <a:gd name="connsiteX93" fmla="*/ 612009 w 1259248"/>
                  <a:gd name="connsiteY93" fmla="*/ 469296 h 493109"/>
                  <a:gd name="connsiteX94" fmla="*/ 602484 w 1259248"/>
                  <a:gd name="connsiteY94" fmla="*/ 462152 h 493109"/>
                  <a:gd name="connsiteX95" fmla="*/ 588196 w 1259248"/>
                  <a:gd name="connsiteY95" fmla="*/ 450246 h 493109"/>
                  <a:gd name="connsiteX96" fmla="*/ 571528 w 1259248"/>
                  <a:gd name="connsiteY96" fmla="*/ 428815 h 493109"/>
                  <a:gd name="connsiteX97" fmla="*/ 562003 w 1259248"/>
                  <a:gd name="connsiteY97" fmla="*/ 416909 h 493109"/>
                  <a:gd name="connsiteX98" fmla="*/ 559621 w 1259248"/>
                  <a:gd name="connsiteY98" fmla="*/ 409765 h 493109"/>
                  <a:gd name="connsiteX99" fmla="*/ 552478 w 1259248"/>
                  <a:gd name="connsiteY99" fmla="*/ 402621 h 493109"/>
                  <a:gd name="connsiteX100" fmla="*/ 550096 w 1259248"/>
                  <a:gd name="connsiteY100" fmla="*/ 395477 h 493109"/>
                  <a:gd name="connsiteX101" fmla="*/ 497709 w 1259248"/>
                  <a:gd name="connsiteY101" fmla="*/ 385952 h 493109"/>
                  <a:gd name="connsiteX102" fmla="*/ 209578 w 1259248"/>
                  <a:gd name="connsiteY102" fmla="*/ 383571 h 493109"/>
                  <a:gd name="connsiteX103" fmla="*/ 188146 w 1259248"/>
                  <a:gd name="connsiteY103" fmla="*/ 381190 h 493109"/>
                  <a:gd name="connsiteX104" fmla="*/ 171478 w 1259248"/>
                  <a:gd name="connsiteY104" fmla="*/ 374046 h 493109"/>
                  <a:gd name="connsiteX105" fmla="*/ 140521 w 1259248"/>
                  <a:gd name="connsiteY105" fmla="*/ 366902 h 493109"/>
                  <a:gd name="connsiteX106" fmla="*/ 128615 w 1259248"/>
                  <a:gd name="connsiteY106" fmla="*/ 359759 h 493109"/>
                  <a:gd name="connsiteX107" fmla="*/ 119090 w 1259248"/>
                  <a:gd name="connsiteY107" fmla="*/ 357377 h 493109"/>
                  <a:gd name="connsiteX108" fmla="*/ 107184 w 1259248"/>
                  <a:gd name="connsiteY108" fmla="*/ 350234 h 493109"/>
                  <a:gd name="connsiteX109" fmla="*/ 90515 w 1259248"/>
                  <a:gd name="connsiteY109" fmla="*/ 345471 h 493109"/>
                  <a:gd name="connsiteX110" fmla="*/ 69084 w 1259248"/>
                  <a:gd name="connsiteY110" fmla="*/ 335946 h 493109"/>
                  <a:gd name="connsiteX111" fmla="*/ 61940 w 1259248"/>
                  <a:gd name="connsiteY111" fmla="*/ 333565 h 493109"/>
                  <a:gd name="connsiteX112" fmla="*/ 40509 w 1259248"/>
                  <a:gd name="connsiteY112" fmla="*/ 319277 h 493109"/>
                  <a:gd name="connsiteX113" fmla="*/ 26221 w 1259248"/>
                  <a:gd name="connsiteY113" fmla="*/ 309752 h 493109"/>
                  <a:gd name="connsiteX114" fmla="*/ 11934 w 1259248"/>
                  <a:gd name="connsiteY114" fmla="*/ 293084 h 493109"/>
                  <a:gd name="connsiteX115" fmla="*/ 9553 w 1259248"/>
                  <a:gd name="connsiteY115" fmla="*/ 285940 h 493109"/>
                  <a:gd name="connsiteX116" fmla="*/ 28 w 1259248"/>
                  <a:gd name="connsiteY116" fmla="*/ 269271 h 493109"/>
                  <a:gd name="connsiteX117" fmla="*/ 11934 w 1259248"/>
                  <a:gd name="connsiteY11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09665 w 1259248"/>
                  <a:gd name="connsiteY59" fmla="*/ 416909 h 493109"/>
                  <a:gd name="connsiteX60" fmla="*/ 904903 w 1259248"/>
                  <a:gd name="connsiteY60" fmla="*/ 431196 h 493109"/>
                  <a:gd name="connsiteX61" fmla="*/ 890615 w 1259248"/>
                  <a:gd name="connsiteY61" fmla="*/ 443102 h 493109"/>
                  <a:gd name="connsiteX62" fmla="*/ 885853 w 1259248"/>
                  <a:gd name="connsiteY62" fmla="*/ 450246 h 493109"/>
                  <a:gd name="connsiteX63" fmla="*/ 878709 w 1259248"/>
                  <a:gd name="connsiteY63" fmla="*/ 455009 h 493109"/>
                  <a:gd name="connsiteX64" fmla="*/ 869184 w 1259248"/>
                  <a:gd name="connsiteY64" fmla="*/ 462152 h 493109"/>
                  <a:gd name="connsiteX65" fmla="*/ 862040 w 1259248"/>
                  <a:gd name="connsiteY65" fmla="*/ 466915 h 493109"/>
                  <a:gd name="connsiteX66" fmla="*/ 847753 w 1259248"/>
                  <a:gd name="connsiteY66" fmla="*/ 471677 h 493109"/>
                  <a:gd name="connsiteX67" fmla="*/ 838228 w 1259248"/>
                  <a:gd name="connsiteY67" fmla="*/ 476440 h 493109"/>
                  <a:gd name="connsiteX68" fmla="*/ 823940 w 1259248"/>
                  <a:gd name="connsiteY68" fmla="*/ 485965 h 493109"/>
                  <a:gd name="connsiteX69" fmla="*/ 814415 w 1259248"/>
                  <a:gd name="connsiteY69" fmla="*/ 488346 h 493109"/>
                  <a:gd name="connsiteX70" fmla="*/ 797746 w 1259248"/>
                  <a:gd name="connsiteY70" fmla="*/ 493109 h 493109"/>
                  <a:gd name="connsiteX71" fmla="*/ 771553 w 1259248"/>
                  <a:gd name="connsiteY71" fmla="*/ 490727 h 493109"/>
                  <a:gd name="connsiteX72" fmla="*/ 757265 w 1259248"/>
                  <a:gd name="connsiteY72" fmla="*/ 476440 h 493109"/>
                  <a:gd name="connsiteX73" fmla="*/ 745359 w 1259248"/>
                  <a:gd name="connsiteY73" fmla="*/ 462152 h 493109"/>
                  <a:gd name="connsiteX74" fmla="*/ 738215 w 1259248"/>
                  <a:gd name="connsiteY74" fmla="*/ 455009 h 493109"/>
                  <a:gd name="connsiteX75" fmla="*/ 731071 w 1259248"/>
                  <a:gd name="connsiteY75" fmla="*/ 440721 h 493109"/>
                  <a:gd name="connsiteX76" fmla="*/ 728690 w 1259248"/>
                  <a:gd name="connsiteY76" fmla="*/ 433577 h 493109"/>
                  <a:gd name="connsiteX77" fmla="*/ 723928 w 1259248"/>
                  <a:gd name="connsiteY77" fmla="*/ 424052 h 493109"/>
                  <a:gd name="connsiteX78" fmla="*/ 716784 w 1259248"/>
                  <a:gd name="connsiteY78" fmla="*/ 409765 h 493109"/>
                  <a:gd name="connsiteX79" fmla="*/ 714403 w 1259248"/>
                  <a:gd name="connsiteY79" fmla="*/ 381190 h 493109"/>
                  <a:gd name="connsiteX80" fmla="*/ 702496 w 1259248"/>
                  <a:gd name="connsiteY80" fmla="*/ 371665 h 493109"/>
                  <a:gd name="connsiteX81" fmla="*/ 690590 w 1259248"/>
                  <a:gd name="connsiteY81" fmla="*/ 366902 h 493109"/>
                  <a:gd name="connsiteX82" fmla="*/ 683446 w 1259248"/>
                  <a:gd name="connsiteY82" fmla="*/ 369284 h 493109"/>
                  <a:gd name="connsiteX83" fmla="*/ 681065 w 1259248"/>
                  <a:gd name="connsiteY83" fmla="*/ 378809 h 493109"/>
                  <a:gd name="connsiteX84" fmla="*/ 688209 w 1259248"/>
                  <a:gd name="connsiteY84" fmla="*/ 400240 h 493109"/>
                  <a:gd name="connsiteX85" fmla="*/ 690590 w 1259248"/>
                  <a:gd name="connsiteY85" fmla="*/ 412146 h 493109"/>
                  <a:gd name="connsiteX86" fmla="*/ 692971 w 1259248"/>
                  <a:gd name="connsiteY86" fmla="*/ 419290 h 493109"/>
                  <a:gd name="connsiteX87" fmla="*/ 690590 w 1259248"/>
                  <a:gd name="connsiteY87" fmla="*/ 452627 h 493109"/>
                  <a:gd name="connsiteX88" fmla="*/ 688209 w 1259248"/>
                  <a:gd name="connsiteY88" fmla="*/ 459771 h 493109"/>
                  <a:gd name="connsiteX89" fmla="*/ 666778 w 1259248"/>
                  <a:gd name="connsiteY89" fmla="*/ 471677 h 493109"/>
                  <a:gd name="connsiteX90" fmla="*/ 659634 w 1259248"/>
                  <a:gd name="connsiteY90" fmla="*/ 476440 h 493109"/>
                  <a:gd name="connsiteX91" fmla="*/ 619153 w 1259248"/>
                  <a:gd name="connsiteY91" fmla="*/ 474059 h 493109"/>
                  <a:gd name="connsiteX92" fmla="*/ 612009 w 1259248"/>
                  <a:gd name="connsiteY92" fmla="*/ 469296 h 493109"/>
                  <a:gd name="connsiteX93" fmla="*/ 602484 w 1259248"/>
                  <a:gd name="connsiteY93" fmla="*/ 462152 h 493109"/>
                  <a:gd name="connsiteX94" fmla="*/ 588196 w 1259248"/>
                  <a:gd name="connsiteY94" fmla="*/ 450246 h 493109"/>
                  <a:gd name="connsiteX95" fmla="*/ 571528 w 1259248"/>
                  <a:gd name="connsiteY95" fmla="*/ 428815 h 493109"/>
                  <a:gd name="connsiteX96" fmla="*/ 562003 w 1259248"/>
                  <a:gd name="connsiteY96" fmla="*/ 416909 h 493109"/>
                  <a:gd name="connsiteX97" fmla="*/ 559621 w 1259248"/>
                  <a:gd name="connsiteY97" fmla="*/ 409765 h 493109"/>
                  <a:gd name="connsiteX98" fmla="*/ 552478 w 1259248"/>
                  <a:gd name="connsiteY98" fmla="*/ 402621 h 493109"/>
                  <a:gd name="connsiteX99" fmla="*/ 550096 w 1259248"/>
                  <a:gd name="connsiteY99" fmla="*/ 395477 h 493109"/>
                  <a:gd name="connsiteX100" fmla="*/ 497709 w 1259248"/>
                  <a:gd name="connsiteY100" fmla="*/ 385952 h 493109"/>
                  <a:gd name="connsiteX101" fmla="*/ 209578 w 1259248"/>
                  <a:gd name="connsiteY101" fmla="*/ 383571 h 493109"/>
                  <a:gd name="connsiteX102" fmla="*/ 188146 w 1259248"/>
                  <a:gd name="connsiteY102" fmla="*/ 381190 h 493109"/>
                  <a:gd name="connsiteX103" fmla="*/ 171478 w 1259248"/>
                  <a:gd name="connsiteY103" fmla="*/ 374046 h 493109"/>
                  <a:gd name="connsiteX104" fmla="*/ 140521 w 1259248"/>
                  <a:gd name="connsiteY104" fmla="*/ 366902 h 493109"/>
                  <a:gd name="connsiteX105" fmla="*/ 128615 w 1259248"/>
                  <a:gd name="connsiteY105" fmla="*/ 359759 h 493109"/>
                  <a:gd name="connsiteX106" fmla="*/ 119090 w 1259248"/>
                  <a:gd name="connsiteY106" fmla="*/ 357377 h 493109"/>
                  <a:gd name="connsiteX107" fmla="*/ 107184 w 1259248"/>
                  <a:gd name="connsiteY107" fmla="*/ 350234 h 493109"/>
                  <a:gd name="connsiteX108" fmla="*/ 90515 w 1259248"/>
                  <a:gd name="connsiteY108" fmla="*/ 345471 h 493109"/>
                  <a:gd name="connsiteX109" fmla="*/ 69084 w 1259248"/>
                  <a:gd name="connsiteY109" fmla="*/ 335946 h 493109"/>
                  <a:gd name="connsiteX110" fmla="*/ 61940 w 1259248"/>
                  <a:gd name="connsiteY110" fmla="*/ 333565 h 493109"/>
                  <a:gd name="connsiteX111" fmla="*/ 40509 w 1259248"/>
                  <a:gd name="connsiteY111" fmla="*/ 319277 h 493109"/>
                  <a:gd name="connsiteX112" fmla="*/ 26221 w 1259248"/>
                  <a:gd name="connsiteY112" fmla="*/ 309752 h 493109"/>
                  <a:gd name="connsiteX113" fmla="*/ 11934 w 1259248"/>
                  <a:gd name="connsiteY113" fmla="*/ 293084 h 493109"/>
                  <a:gd name="connsiteX114" fmla="*/ 9553 w 1259248"/>
                  <a:gd name="connsiteY114" fmla="*/ 285940 h 493109"/>
                  <a:gd name="connsiteX115" fmla="*/ 28 w 1259248"/>
                  <a:gd name="connsiteY115" fmla="*/ 269271 h 493109"/>
                  <a:gd name="connsiteX116" fmla="*/ 11934 w 1259248"/>
                  <a:gd name="connsiteY11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904903 w 1259248"/>
                  <a:gd name="connsiteY59" fmla="*/ 431196 h 493109"/>
                  <a:gd name="connsiteX60" fmla="*/ 890615 w 1259248"/>
                  <a:gd name="connsiteY60" fmla="*/ 443102 h 493109"/>
                  <a:gd name="connsiteX61" fmla="*/ 885853 w 1259248"/>
                  <a:gd name="connsiteY61" fmla="*/ 450246 h 493109"/>
                  <a:gd name="connsiteX62" fmla="*/ 878709 w 1259248"/>
                  <a:gd name="connsiteY62" fmla="*/ 455009 h 493109"/>
                  <a:gd name="connsiteX63" fmla="*/ 869184 w 1259248"/>
                  <a:gd name="connsiteY63" fmla="*/ 462152 h 493109"/>
                  <a:gd name="connsiteX64" fmla="*/ 862040 w 1259248"/>
                  <a:gd name="connsiteY64" fmla="*/ 466915 h 493109"/>
                  <a:gd name="connsiteX65" fmla="*/ 847753 w 1259248"/>
                  <a:gd name="connsiteY65" fmla="*/ 471677 h 493109"/>
                  <a:gd name="connsiteX66" fmla="*/ 838228 w 1259248"/>
                  <a:gd name="connsiteY66" fmla="*/ 476440 h 493109"/>
                  <a:gd name="connsiteX67" fmla="*/ 823940 w 1259248"/>
                  <a:gd name="connsiteY67" fmla="*/ 485965 h 493109"/>
                  <a:gd name="connsiteX68" fmla="*/ 814415 w 1259248"/>
                  <a:gd name="connsiteY68" fmla="*/ 488346 h 493109"/>
                  <a:gd name="connsiteX69" fmla="*/ 797746 w 1259248"/>
                  <a:gd name="connsiteY69" fmla="*/ 493109 h 493109"/>
                  <a:gd name="connsiteX70" fmla="*/ 771553 w 1259248"/>
                  <a:gd name="connsiteY70" fmla="*/ 490727 h 493109"/>
                  <a:gd name="connsiteX71" fmla="*/ 757265 w 1259248"/>
                  <a:gd name="connsiteY71" fmla="*/ 476440 h 493109"/>
                  <a:gd name="connsiteX72" fmla="*/ 745359 w 1259248"/>
                  <a:gd name="connsiteY72" fmla="*/ 462152 h 493109"/>
                  <a:gd name="connsiteX73" fmla="*/ 738215 w 1259248"/>
                  <a:gd name="connsiteY73" fmla="*/ 455009 h 493109"/>
                  <a:gd name="connsiteX74" fmla="*/ 731071 w 1259248"/>
                  <a:gd name="connsiteY74" fmla="*/ 440721 h 493109"/>
                  <a:gd name="connsiteX75" fmla="*/ 728690 w 1259248"/>
                  <a:gd name="connsiteY75" fmla="*/ 433577 h 493109"/>
                  <a:gd name="connsiteX76" fmla="*/ 723928 w 1259248"/>
                  <a:gd name="connsiteY76" fmla="*/ 424052 h 493109"/>
                  <a:gd name="connsiteX77" fmla="*/ 716784 w 1259248"/>
                  <a:gd name="connsiteY77" fmla="*/ 409765 h 493109"/>
                  <a:gd name="connsiteX78" fmla="*/ 714403 w 1259248"/>
                  <a:gd name="connsiteY78" fmla="*/ 381190 h 493109"/>
                  <a:gd name="connsiteX79" fmla="*/ 702496 w 1259248"/>
                  <a:gd name="connsiteY79" fmla="*/ 371665 h 493109"/>
                  <a:gd name="connsiteX80" fmla="*/ 690590 w 1259248"/>
                  <a:gd name="connsiteY80" fmla="*/ 366902 h 493109"/>
                  <a:gd name="connsiteX81" fmla="*/ 683446 w 1259248"/>
                  <a:gd name="connsiteY81" fmla="*/ 369284 h 493109"/>
                  <a:gd name="connsiteX82" fmla="*/ 681065 w 1259248"/>
                  <a:gd name="connsiteY82" fmla="*/ 378809 h 493109"/>
                  <a:gd name="connsiteX83" fmla="*/ 688209 w 1259248"/>
                  <a:gd name="connsiteY83" fmla="*/ 400240 h 493109"/>
                  <a:gd name="connsiteX84" fmla="*/ 690590 w 1259248"/>
                  <a:gd name="connsiteY84" fmla="*/ 412146 h 493109"/>
                  <a:gd name="connsiteX85" fmla="*/ 692971 w 1259248"/>
                  <a:gd name="connsiteY85" fmla="*/ 419290 h 493109"/>
                  <a:gd name="connsiteX86" fmla="*/ 690590 w 1259248"/>
                  <a:gd name="connsiteY86" fmla="*/ 452627 h 493109"/>
                  <a:gd name="connsiteX87" fmla="*/ 688209 w 1259248"/>
                  <a:gd name="connsiteY87" fmla="*/ 459771 h 493109"/>
                  <a:gd name="connsiteX88" fmla="*/ 666778 w 1259248"/>
                  <a:gd name="connsiteY88" fmla="*/ 471677 h 493109"/>
                  <a:gd name="connsiteX89" fmla="*/ 659634 w 1259248"/>
                  <a:gd name="connsiteY89" fmla="*/ 476440 h 493109"/>
                  <a:gd name="connsiteX90" fmla="*/ 619153 w 1259248"/>
                  <a:gd name="connsiteY90" fmla="*/ 474059 h 493109"/>
                  <a:gd name="connsiteX91" fmla="*/ 612009 w 1259248"/>
                  <a:gd name="connsiteY91" fmla="*/ 469296 h 493109"/>
                  <a:gd name="connsiteX92" fmla="*/ 602484 w 1259248"/>
                  <a:gd name="connsiteY92" fmla="*/ 462152 h 493109"/>
                  <a:gd name="connsiteX93" fmla="*/ 588196 w 1259248"/>
                  <a:gd name="connsiteY93" fmla="*/ 450246 h 493109"/>
                  <a:gd name="connsiteX94" fmla="*/ 571528 w 1259248"/>
                  <a:gd name="connsiteY94" fmla="*/ 428815 h 493109"/>
                  <a:gd name="connsiteX95" fmla="*/ 562003 w 1259248"/>
                  <a:gd name="connsiteY95" fmla="*/ 416909 h 493109"/>
                  <a:gd name="connsiteX96" fmla="*/ 559621 w 1259248"/>
                  <a:gd name="connsiteY96" fmla="*/ 409765 h 493109"/>
                  <a:gd name="connsiteX97" fmla="*/ 552478 w 1259248"/>
                  <a:gd name="connsiteY97" fmla="*/ 402621 h 493109"/>
                  <a:gd name="connsiteX98" fmla="*/ 550096 w 1259248"/>
                  <a:gd name="connsiteY98" fmla="*/ 395477 h 493109"/>
                  <a:gd name="connsiteX99" fmla="*/ 497709 w 1259248"/>
                  <a:gd name="connsiteY99" fmla="*/ 385952 h 493109"/>
                  <a:gd name="connsiteX100" fmla="*/ 209578 w 1259248"/>
                  <a:gd name="connsiteY100" fmla="*/ 383571 h 493109"/>
                  <a:gd name="connsiteX101" fmla="*/ 188146 w 1259248"/>
                  <a:gd name="connsiteY101" fmla="*/ 381190 h 493109"/>
                  <a:gd name="connsiteX102" fmla="*/ 171478 w 1259248"/>
                  <a:gd name="connsiteY102" fmla="*/ 374046 h 493109"/>
                  <a:gd name="connsiteX103" fmla="*/ 140521 w 1259248"/>
                  <a:gd name="connsiteY103" fmla="*/ 366902 h 493109"/>
                  <a:gd name="connsiteX104" fmla="*/ 128615 w 1259248"/>
                  <a:gd name="connsiteY104" fmla="*/ 359759 h 493109"/>
                  <a:gd name="connsiteX105" fmla="*/ 119090 w 1259248"/>
                  <a:gd name="connsiteY105" fmla="*/ 357377 h 493109"/>
                  <a:gd name="connsiteX106" fmla="*/ 107184 w 1259248"/>
                  <a:gd name="connsiteY106" fmla="*/ 350234 h 493109"/>
                  <a:gd name="connsiteX107" fmla="*/ 90515 w 1259248"/>
                  <a:gd name="connsiteY107" fmla="*/ 345471 h 493109"/>
                  <a:gd name="connsiteX108" fmla="*/ 69084 w 1259248"/>
                  <a:gd name="connsiteY108" fmla="*/ 335946 h 493109"/>
                  <a:gd name="connsiteX109" fmla="*/ 61940 w 1259248"/>
                  <a:gd name="connsiteY109" fmla="*/ 333565 h 493109"/>
                  <a:gd name="connsiteX110" fmla="*/ 40509 w 1259248"/>
                  <a:gd name="connsiteY110" fmla="*/ 319277 h 493109"/>
                  <a:gd name="connsiteX111" fmla="*/ 26221 w 1259248"/>
                  <a:gd name="connsiteY111" fmla="*/ 309752 h 493109"/>
                  <a:gd name="connsiteX112" fmla="*/ 11934 w 1259248"/>
                  <a:gd name="connsiteY112" fmla="*/ 293084 h 493109"/>
                  <a:gd name="connsiteX113" fmla="*/ 9553 w 1259248"/>
                  <a:gd name="connsiteY113" fmla="*/ 285940 h 493109"/>
                  <a:gd name="connsiteX114" fmla="*/ 28 w 1259248"/>
                  <a:gd name="connsiteY114" fmla="*/ 269271 h 493109"/>
                  <a:gd name="connsiteX115" fmla="*/ 11934 w 1259248"/>
                  <a:gd name="connsiteY11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90615 w 1259248"/>
                  <a:gd name="connsiteY59" fmla="*/ 443102 h 493109"/>
                  <a:gd name="connsiteX60" fmla="*/ 885853 w 1259248"/>
                  <a:gd name="connsiteY60" fmla="*/ 450246 h 493109"/>
                  <a:gd name="connsiteX61" fmla="*/ 878709 w 1259248"/>
                  <a:gd name="connsiteY61" fmla="*/ 455009 h 493109"/>
                  <a:gd name="connsiteX62" fmla="*/ 869184 w 1259248"/>
                  <a:gd name="connsiteY62" fmla="*/ 462152 h 493109"/>
                  <a:gd name="connsiteX63" fmla="*/ 862040 w 1259248"/>
                  <a:gd name="connsiteY63" fmla="*/ 466915 h 493109"/>
                  <a:gd name="connsiteX64" fmla="*/ 847753 w 1259248"/>
                  <a:gd name="connsiteY64" fmla="*/ 471677 h 493109"/>
                  <a:gd name="connsiteX65" fmla="*/ 838228 w 1259248"/>
                  <a:gd name="connsiteY65" fmla="*/ 476440 h 493109"/>
                  <a:gd name="connsiteX66" fmla="*/ 823940 w 1259248"/>
                  <a:gd name="connsiteY66" fmla="*/ 485965 h 493109"/>
                  <a:gd name="connsiteX67" fmla="*/ 814415 w 1259248"/>
                  <a:gd name="connsiteY67" fmla="*/ 488346 h 493109"/>
                  <a:gd name="connsiteX68" fmla="*/ 797746 w 1259248"/>
                  <a:gd name="connsiteY68" fmla="*/ 493109 h 493109"/>
                  <a:gd name="connsiteX69" fmla="*/ 771553 w 1259248"/>
                  <a:gd name="connsiteY69" fmla="*/ 490727 h 493109"/>
                  <a:gd name="connsiteX70" fmla="*/ 757265 w 1259248"/>
                  <a:gd name="connsiteY70" fmla="*/ 476440 h 493109"/>
                  <a:gd name="connsiteX71" fmla="*/ 745359 w 1259248"/>
                  <a:gd name="connsiteY71" fmla="*/ 462152 h 493109"/>
                  <a:gd name="connsiteX72" fmla="*/ 738215 w 1259248"/>
                  <a:gd name="connsiteY72" fmla="*/ 455009 h 493109"/>
                  <a:gd name="connsiteX73" fmla="*/ 731071 w 1259248"/>
                  <a:gd name="connsiteY73" fmla="*/ 440721 h 493109"/>
                  <a:gd name="connsiteX74" fmla="*/ 728690 w 1259248"/>
                  <a:gd name="connsiteY74" fmla="*/ 433577 h 493109"/>
                  <a:gd name="connsiteX75" fmla="*/ 723928 w 1259248"/>
                  <a:gd name="connsiteY75" fmla="*/ 424052 h 493109"/>
                  <a:gd name="connsiteX76" fmla="*/ 716784 w 1259248"/>
                  <a:gd name="connsiteY76" fmla="*/ 409765 h 493109"/>
                  <a:gd name="connsiteX77" fmla="*/ 714403 w 1259248"/>
                  <a:gd name="connsiteY77" fmla="*/ 381190 h 493109"/>
                  <a:gd name="connsiteX78" fmla="*/ 702496 w 1259248"/>
                  <a:gd name="connsiteY78" fmla="*/ 371665 h 493109"/>
                  <a:gd name="connsiteX79" fmla="*/ 690590 w 1259248"/>
                  <a:gd name="connsiteY79" fmla="*/ 366902 h 493109"/>
                  <a:gd name="connsiteX80" fmla="*/ 683446 w 1259248"/>
                  <a:gd name="connsiteY80" fmla="*/ 369284 h 493109"/>
                  <a:gd name="connsiteX81" fmla="*/ 681065 w 1259248"/>
                  <a:gd name="connsiteY81" fmla="*/ 378809 h 493109"/>
                  <a:gd name="connsiteX82" fmla="*/ 688209 w 1259248"/>
                  <a:gd name="connsiteY82" fmla="*/ 400240 h 493109"/>
                  <a:gd name="connsiteX83" fmla="*/ 690590 w 1259248"/>
                  <a:gd name="connsiteY83" fmla="*/ 412146 h 493109"/>
                  <a:gd name="connsiteX84" fmla="*/ 692971 w 1259248"/>
                  <a:gd name="connsiteY84" fmla="*/ 419290 h 493109"/>
                  <a:gd name="connsiteX85" fmla="*/ 690590 w 1259248"/>
                  <a:gd name="connsiteY85" fmla="*/ 452627 h 493109"/>
                  <a:gd name="connsiteX86" fmla="*/ 688209 w 1259248"/>
                  <a:gd name="connsiteY86" fmla="*/ 459771 h 493109"/>
                  <a:gd name="connsiteX87" fmla="*/ 666778 w 1259248"/>
                  <a:gd name="connsiteY87" fmla="*/ 471677 h 493109"/>
                  <a:gd name="connsiteX88" fmla="*/ 659634 w 1259248"/>
                  <a:gd name="connsiteY88" fmla="*/ 476440 h 493109"/>
                  <a:gd name="connsiteX89" fmla="*/ 619153 w 1259248"/>
                  <a:gd name="connsiteY89" fmla="*/ 474059 h 493109"/>
                  <a:gd name="connsiteX90" fmla="*/ 612009 w 1259248"/>
                  <a:gd name="connsiteY90" fmla="*/ 469296 h 493109"/>
                  <a:gd name="connsiteX91" fmla="*/ 602484 w 1259248"/>
                  <a:gd name="connsiteY91" fmla="*/ 462152 h 493109"/>
                  <a:gd name="connsiteX92" fmla="*/ 588196 w 1259248"/>
                  <a:gd name="connsiteY92" fmla="*/ 450246 h 493109"/>
                  <a:gd name="connsiteX93" fmla="*/ 571528 w 1259248"/>
                  <a:gd name="connsiteY93" fmla="*/ 428815 h 493109"/>
                  <a:gd name="connsiteX94" fmla="*/ 562003 w 1259248"/>
                  <a:gd name="connsiteY94" fmla="*/ 416909 h 493109"/>
                  <a:gd name="connsiteX95" fmla="*/ 559621 w 1259248"/>
                  <a:gd name="connsiteY95" fmla="*/ 409765 h 493109"/>
                  <a:gd name="connsiteX96" fmla="*/ 552478 w 1259248"/>
                  <a:gd name="connsiteY96" fmla="*/ 402621 h 493109"/>
                  <a:gd name="connsiteX97" fmla="*/ 550096 w 1259248"/>
                  <a:gd name="connsiteY97" fmla="*/ 395477 h 493109"/>
                  <a:gd name="connsiteX98" fmla="*/ 497709 w 1259248"/>
                  <a:gd name="connsiteY98" fmla="*/ 385952 h 493109"/>
                  <a:gd name="connsiteX99" fmla="*/ 209578 w 1259248"/>
                  <a:gd name="connsiteY99" fmla="*/ 383571 h 493109"/>
                  <a:gd name="connsiteX100" fmla="*/ 188146 w 1259248"/>
                  <a:gd name="connsiteY100" fmla="*/ 381190 h 493109"/>
                  <a:gd name="connsiteX101" fmla="*/ 171478 w 1259248"/>
                  <a:gd name="connsiteY101" fmla="*/ 374046 h 493109"/>
                  <a:gd name="connsiteX102" fmla="*/ 140521 w 1259248"/>
                  <a:gd name="connsiteY102" fmla="*/ 366902 h 493109"/>
                  <a:gd name="connsiteX103" fmla="*/ 128615 w 1259248"/>
                  <a:gd name="connsiteY103" fmla="*/ 359759 h 493109"/>
                  <a:gd name="connsiteX104" fmla="*/ 119090 w 1259248"/>
                  <a:gd name="connsiteY104" fmla="*/ 357377 h 493109"/>
                  <a:gd name="connsiteX105" fmla="*/ 107184 w 1259248"/>
                  <a:gd name="connsiteY105" fmla="*/ 350234 h 493109"/>
                  <a:gd name="connsiteX106" fmla="*/ 90515 w 1259248"/>
                  <a:gd name="connsiteY106" fmla="*/ 345471 h 493109"/>
                  <a:gd name="connsiteX107" fmla="*/ 69084 w 1259248"/>
                  <a:gd name="connsiteY107" fmla="*/ 335946 h 493109"/>
                  <a:gd name="connsiteX108" fmla="*/ 61940 w 1259248"/>
                  <a:gd name="connsiteY108" fmla="*/ 333565 h 493109"/>
                  <a:gd name="connsiteX109" fmla="*/ 40509 w 1259248"/>
                  <a:gd name="connsiteY109" fmla="*/ 319277 h 493109"/>
                  <a:gd name="connsiteX110" fmla="*/ 26221 w 1259248"/>
                  <a:gd name="connsiteY110" fmla="*/ 309752 h 493109"/>
                  <a:gd name="connsiteX111" fmla="*/ 11934 w 1259248"/>
                  <a:gd name="connsiteY111" fmla="*/ 293084 h 493109"/>
                  <a:gd name="connsiteX112" fmla="*/ 9553 w 1259248"/>
                  <a:gd name="connsiteY112" fmla="*/ 285940 h 493109"/>
                  <a:gd name="connsiteX113" fmla="*/ 28 w 1259248"/>
                  <a:gd name="connsiteY113" fmla="*/ 269271 h 493109"/>
                  <a:gd name="connsiteX114" fmla="*/ 11934 w 1259248"/>
                  <a:gd name="connsiteY11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85853 w 1259248"/>
                  <a:gd name="connsiteY59" fmla="*/ 450246 h 493109"/>
                  <a:gd name="connsiteX60" fmla="*/ 878709 w 1259248"/>
                  <a:gd name="connsiteY60" fmla="*/ 455009 h 493109"/>
                  <a:gd name="connsiteX61" fmla="*/ 869184 w 1259248"/>
                  <a:gd name="connsiteY61" fmla="*/ 462152 h 493109"/>
                  <a:gd name="connsiteX62" fmla="*/ 862040 w 1259248"/>
                  <a:gd name="connsiteY62" fmla="*/ 466915 h 493109"/>
                  <a:gd name="connsiteX63" fmla="*/ 847753 w 1259248"/>
                  <a:gd name="connsiteY63" fmla="*/ 471677 h 493109"/>
                  <a:gd name="connsiteX64" fmla="*/ 838228 w 1259248"/>
                  <a:gd name="connsiteY64" fmla="*/ 476440 h 493109"/>
                  <a:gd name="connsiteX65" fmla="*/ 823940 w 1259248"/>
                  <a:gd name="connsiteY65" fmla="*/ 485965 h 493109"/>
                  <a:gd name="connsiteX66" fmla="*/ 814415 w 1259248"/>
                  <a:gd name="connsiteY66" fmla="*/ 488346 h 493109"/>
                  <a:gd name="connsiteX67" fmla="*/ 797746 w 1259248"/>
                  <a:gd name="connsiteY67" fmla="*/ 493109 h 493109"/>
                  <a:gd name="connsiteX68" fmla="*/ 771553 w 1259248"/>
                  <a:gd name="connsiteY68" fmla="*/ 490727 h 493109"/>
                  <a:gd name="connsiteX69" fmla="*/ 757265 w 1259248"/>
                  <a:gd name="connsiteY69" fmla="*/ 476440 h 493109"/>
                  <a:gd name="connsiteX70" fmla="*/ 745359 w 1259248"/>
                  <a:gd name="connsiteY70" fmla="*/ 462152 h 493109"/>
                  <a:gd name="connsiteX71" fmla="*/ 738215 w 1259248"/>
                  <a:gd name="connsiteY71" fmla="*/ 455009 h 493109"/>
                  <a:gd name="connsiteX72" fmla="*/ 731071 w 1259248"/>
                  <a:gd name="connsiteY72" fmla="*/ 440721 h 493109"/>
                  <a:gd name="connsiteX73" fmla="*/ 728690 w 1259248"/>
                  <a:gd name="connsiteY73" fmla="*/ 433577 h 493109"/>
                  <a:gd name="connsiteX74" fmla="*/ 723928 w 1259248"/>
                  <a:gd name="connsiteY74" fmla="*/ 424052 h 493109"/>
                  <a:gd name="connsiteX75" fmla="*/ 716784 w 1259248"/>
                  <a:gd name="connsiteY75" fmla="*/ 409765 h 493109"/>
                  <a:gd name="connsiteX76" fmla="*/ 714403 w 1259248"/>
                  <a:gd name="connsiteY76" fmla="*/ 381190 h 493109"/>
                  <a:gd name="connsiteX77" fmla="*/ 702496 w 1259248"/>
                  <a:gd name="connsiteY77" fmla="*/ 371665 h 493109"/>
                  <a:gd name="connsiteX78" fmla="*/ 690590 w 1259248"/>
                  <a:gd name="connsiteY78" fmla="*/ 366902 h 493109"/>
                  <a:gd name="connsiteX79" fmla="*/ 683446 w 1259248"/>
                  <a:gd name="connsiteY79" fmla="*/ 369284 h 493109"/>
                  <a:gd name="connsiteX80" fmla="*/ 681065 w 1259248"/>
                  <a:gd name="connsiteY80" fmla="*/ 378809 h 493109"/>
                  <a:gd name="connsiteX81" fmla="*/ 688209 w 1259248"/>
                  <a:gd name="connsiteY81" fmla="*/ 400240 h 493109"/>
                  <a:gd name="connsiteX82" fmla="*/ 690590 w 1259248"/>
                  <a:gd name="connsiteY82" fmla="*/ 412146 h 493109"/>
                  <a:gd name="connsiteX83" fmla="*/ 692971 w 1259248"/>
                  <a:gd name="connsiteY83" fmla="*/ 419290 h 493109"/>
                  <a:gd name="connsiteX84" fmla="*/ 690590 w 1259248"/>
                  <a:gd name="connsiteY84" fmla="*/ 452627 h 493109"/>
                  <a:gd name="connsiteX85" fmla="*/ 688209 w 1259248"/>
                  <a:gd name="connsiteY85" fmla="*/ 459771 h 493109"/>
                  <a:gd name="connsiteX86" fmla="*/ 666778 w 1259248"/>
                  <a:gd name="connsiteY86" fmla="*/ 471677 h 493109"/>
                  <a:gd name="connsiteX87" fmla="*/ 659634 w 1259248"/>
                  <a:gd name="connsiteY87" fmla="*/ 476440 h 493109"/>
                  <a:gd name="connsiteX88" fmla="*/ 619153 w 1259248"/>
                  <a:gd name="connsiteY88" fmla="*/ 474059 h 493109"/>
                  <a:gd name="connsiteX89" fmla="*/ 612009 w 1259248"/>
                  <a:gd name="connsiteY89" fmla="*/ 469296 h 493109"/>
                  <a:gd name="connsiteX90" fmla="*/ 602484 w 1259248"/>
                  <a:gd name="connsiteY90" fmla="*/ 462152 h 493109"/>
                  <a:gd name="connsiteX91" fmla="*/ 588196 w 1259248"/>
                  <a:gd name="connsiteY91" fmla="*/ 450246 h 493109"/>
                  <a:gd name="connsiteX92" fmla="*/ 571528 w 1259248"/>
                  <a:gd name="connsiteY92" fmla="*/ 428815 h 493109"/>
                  <a:gd name="connsiteX93" fmla="*/ 562003 w 1259248"/>
                  <a:gd name="connsiteY93" fmla="*/ 416909 h 493109"/>
                  <a:gd name="connsiteX94" fmla="*/ 559621 w 1259248"/>
                  <a:gd name="connsiteY94" fmla="*/ 409765 h 493109"/>
                  <a:gd name="connsiteX95" fmla="*/ 552478 w 1259248"/>
                  <a:gd name="connsiteY95" fmla="*/ 402621 h 493109"/>
                  <a:gd name="connsiteX96" fmla="*/ 550096 w 1259248"/>
                  <a:gd name="connsiteY96" fmla="*/ 395477 h 493109"/>
                  <a:gd name="connsiteX97" fmla="*/ 497709 w 1259248"/>
                  <a:gd name="connsiteY97" fmla="*/ 385952 h 493109"/>
                  <a:gd name="connsiteX98" fmla="*/ 209578 w 1259248"/>
                  <a:gd name="connsiteY98" fmla="*/ 383571 h 493109"/>
                  <a:gd name="connsiteX99" fmla="*/ 188146 w 1259248"/>
                  <a:gd name="connsiteY99" fmla="*/ 381190 h 493109"/>
                  <a:gd name="connsiteX100" fmla="*/ 171478 w 1259248"/>
                  <a:gd name="connsiteY100" fmla="*/ 374046 h 493109"/>
                  <a:gd name="connsiteX101" fmla="*/ 140521 w 1259248"/>
                  <a:gd name="connsiteY101" fmla="*/ 366902 h 493109"/>
                  <a:gd name="connsiteX102" fmla="*/ 128615 w 1259248"/>
                  <a:gd name="connsiteY102" fmla="*/ 359759 h 493109"/>
                  <a:gd name="connsiteX103" fmla="*/ 119090 w 1259248"/>
                  <a:gd name="connsiteY103" fmla="*/ 357377 h 493109"/>
                  <a:gd name="connsiteX104" fmla="*/ 107184 w 1259248"/>
                  <a:gd name="connsiteY104" fmla="*/ 350234 h 493109"/>
                  <a:gd name="connsiteX105" fmla="*/ 90515 w 1259248"/>
                  <a:gd name="connsiteY105" fmla="*/ 345471 h 493109"/>
                  <a:gd name="connsiteX106" fmla="*/ 69084 w 1259248"/>
                  <a:gd name="connsiteY106" fmla="*/ 335946 h 493109"/>
                  <a:gd name="connsiteX107" fmla="*/ 61940 w 1259248"/>
                  <a:gd name="connsiteY107" fmla="*/ 333565 h 493109"/>
                  <a:gd name="connsiteX108" fmla="*/ 40509 w 1259248"/>
                  <a:gd name="connsiteY108" fmla="*/ 319277 h 493109"/>
                  <a:gd name="connsiteX109" fmla="*/ 26221 w 1259248"/>
                  <a:gd name="connsiteY109" fmla="*/ 309752 h 493109"/>
                  <a:gd name="connsiteX110" fmla="*/ 11934 w 1259248"/>
                  <a:gd name="connsiteY110" fmla="*/ 293084 h 493109"/>
                  <a:gd name="connsiteX111" fmla="*/ 9553 w 1259248"/>
                  <a:gd name="connsiteY111" fmla="*/ 285940 h 493109"/>
                  <a:gd name="connsiteX112" fmla="*/ 28 w 1259248"/>
                  <a:gd name="connsiteY112" fmla="*/ 269271 h 493109"/>
                  <a:gd name="connsiteX113" fmla="*/ 11934 w 1259248"/>
                  <a:gd name="connsiteY113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8709 w 1259248"/>
                  <a:gd name="connsiteY59" fmla="*/ 455009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9184 w 1259248"/>
                  <a:gd name="connsiteY60" fmla="*/ 462152 h 493109"/>
                  <a:gd name="connsiteX61" fmla="*/ 862040 w 1259248"/>
                  <a:gd name="connsiteY61" fmla="*/ 466915 h 493109"/>
                  <a:gd name="connsiteX62" fmla="*/ 847753 w 1259248"/>
                  <a:gd name="connsiteY62" fmla="*/ 471677 h 493109"/>
                  <a:gd name="connsiteX63" fmla="*/ 838228 w 1259248"/>
                  <a:gd name="connsiteY63" fmla="*/ 476440 h 493109"/>
                  <a:gd name="connsiteX64" fmla="*/ 823940 w 1259248"/>
                  <a:gd name="connsiteY64" fmla="*/ 485965 h 493109"/>
                  <a:gd name="connsiteX65" fmla="*/ 814415 w 1259248"/>
                  <a:gd name="connsiteY65" fmla="*/ 488346 h 493109"/>
                  <a:gd name="connsiteX66" fmla="*/ 797746 w 1259248"/>
                  <a:gd name="connsiteY66" fmla="*/ 493109 h 493109"/>
                  <a:gd name="connsiteX67" fmla="*/ 771553 w 1259248"/>
                  <a:gd name="connsiteY67" fmla="*/ 490727 h 493109"/>
                  <a:gd name="connsiteX68" fmla="*/ 757265 w 1259248"/>
                  <a:gd name="connsiteY68" fmla="*/ 476440 h 493109"/>
                  <a:gd name="connsiteX69" fmla="*/ 745359 w 1259248"/>
                  <a:gd name="connsiteY69" fmla="*/ 462152 h 493109"/>
                  <a:gd name="connsiteX70" fmla="*/ 738215 w 1259248"/>
                  <a:gd name="connsiteY70" fmla="*/ 455009 h 493109"/>
                  <a:gd name="connsiteX71" fmla="*/ 731071 w 1259248"/>
                  <a:gd name="connsiteY71" fmla="*/ 440721 h 493109"/>
                  <a:gd name="connsiteX72" fmla="*/ 728690 w 1259248"/>
                  <a:gd name="connsiteY72" fmla="*/ 433577 h 493109"/>
                  <a:gd name="connsiteX73" fmla="*/ 723928 w 1259248"/>
                  <a:gd name="connsiteY73" fmla="*/ 424052 h 493109"/>
                  <a:gd name="connsiteX74" fmla="*/ 716784 w 1259248"/>
                  <a:gd name="connsiteY74" fmla="*/ 409765 h 493109"/>
                  <a:gd name="connsiteX75" fmla="*/ 714403 w 1259248"/>
                  <a:gd name="connsiteY75" fmla="*/ 381190 h 493109"/>
                  <a:gd name="connsiteX76" fmla="*/ 702496 w 1259248"/>
                  <a:gd name="connsiteY76" fmla="*/ 371665 h 493109"/>
                  <a:gd name="connsiteX77" fmla="*/ 690590 w 1259248"/>
                  <a:gd name="connsiteY77" fmla="*/ 366902 h 493109"/>
                  <a:gd name="connsiteX78" fmla="*/ 683446 w 1259248"/>
                  <a:gd name="connsiteY78" fmla="*/ 369284 h 493109"/>
                  <a:gd name="connsiteX79" fmla="*/ 681065 w 1259248"/>
                  <a:gd name="connsiteY79" fmla="*/ 378809 h 493109"/>
                  <a:gd name="connsiteX80" fmla="*/ 688209 w 1259248"/>
                  <a:gd name="connsiteY80" fmla="*/ 400240 h 493109"/>
                  <a:gd name="connsiteX81" fmla="*/ 690590 w 1259248"/>
                  <a:gd name="connsiteY81" fmla="*/ 412146 h 493109"/>
                  <a:gd name="connsiteX82" fmla="*/ 692971 w 1259248"/>
                  <a:gd name="connsiteY82" fmla="*/ 419290 h 493109"/>
                  <a:gd name="connsiteX83" fmla="*/ 690590 w 1259248"/>
                  <a:gd name="connsiteY83" fmla="*/ 452627 h 493109"/>
                  <a:gd name="connsiteX84" fmla="*/ 688209 w 1259248"/>
                  <a:gd name="connsiteY84" fmla="*/ 459771 h 493109"/>
                  <a:gd name="connsiteX85" fmla="*/ 666778 w 1259248"/>
                  <a:gd name="connsiteY85" fmla="*/ 471677 h 493109"/>
                  <a:gd name="connsiteX86" fmla="*/ 659634 w 1259248"/>
                  <a:gd name="connsiteY86" fmla="*/ 476440 h 493109"/>
                  <a:gd name="connsiteX87" fmla="*/ 619153 w 1259248"/>
                  <a:gd name="connsiteY87" fmla="*/ 474059 h 493109"/>
                  <a:gd name="connsiteX88" fmla="*/ 612009 w 1259248"/>
                  <a:gd name="connsiteY88" fmla="*/ 469296 h 493109"/>
                  <a:gd name="connsiteX89" fmla="*/ 602484 w 1259248"/>
                  <a:gd name="connsiteY89" fmla="*/ 462152 h 493109"/>
                  <a:gd name="connsiteX90" fmla="*/ 588196 w 1259248"/>
                  <a:gd name="connsiteY90" fmla="*/ 450246 h 493109"/>
                  <a:gd name="connsiteX91" fmla="*/ 571528 w 1259248"/>
                  <a:gd name="connsiteY91" fmla="*/ 428815 h 493109"/>
                  <a:gd name="connsiteX92" fmla="*/ 562003 w 1259248"/>
                  <a:gd name="connsiteY92" fmla="*/ 416909 h 493109"/>
                  <a:gd name="connsiteX93" fmla="*/ 559621 w 1259248"/>
                  <a:gd name="connsiteY93" fmla="*/ 409765 h 493109"/>
                  <a:gd name="connsiteX94" fmla="*/ 552478 w 1259248"/>
                  <a:gd name="connsiteY94" fmla="*/ 402621 h 493109"/>
                  <a:gd name="connsiteX95" fmla="*/ 550096 w 1259248"/>
                  <a:gd name="connsiteY95" fmla="*/ 395477 h 493109"/>
                  <a:gd name="connsiteX96" fmla="*/ 497709 w 1259248"/>
                  <a:gd name="connsiteY96" fmla="*/ 385952 h 493109"/>
                  <a:gd name="connsiteX97" fmla="*/ 209578 w 1259248"/>
                  <a:gd name="connsiteY97" fmla="*/ 383571 h 493109"/>
                  <a:gd name="connsiteX98" fmla="*/ 188146 w 1259248"/>
                  <a:gd name="connsiteY98" fmla="*/ 381190 h 493109"/>
                  <a:gd name="connsiteX99" fmla="*/ 171478 w 1259248"/>
                  <a:gd name="connsiteY99" fmla="*/ 374046 h 493109"/>
                  <a:gd name="connsiteX100" fmla="*/ 140521 w 1259248"/>
                  <a:gd name="connsiteY100" fmla="*/ 366902 h 493109"/>
                  <a:gd name="connsiteX101" fmla="*/ 128615 w 1259248"/>
                  <a:gd name="connsiteY101" fmla="*/ 359759 h 493109"/>
                  <a:gd name="connsiteX102" fmla="*/ 119090 w 1259248"/>
                  <a:gd name="connsiteY102" fmla="*/ 357377 h 493109"/>
                  <a:gd name="connsiteX103" fmla="*/ 107184 w 1259248"/>
                  <a:gd name="connsiteY103" fmla="*/ 350234 h 493109"/>
                  <a:gd name="connsiteX104" fmla="*/ 90515 w 1259248"/>
                  <a:gd name="connsiteY104" fmla="*/ 345471 h 493109"/>
                  <a:gd name="connsiteX105" fmla="*/ 69084 w 1259248"/>
                  <a:gd name="connsiteY105" fmla="*/ 335946 h 493109"/>
                  <a:gd name="connsiteX106" fmla="*/ 61940 w 1259248"/>
                  <a:gd name="connsiteY106" fmla="*/ 333565 h 493109"/>
                  <a:gd name="connsiteX107" fmla="*/ 40509 w 1259248"/>
                  <a:gd name="connsiteY107" fmla="*/ 319277 h 493109"/>
                  <a:gd name="connsiteX108" fmla="*/ 26221 w 1259248"/>
                  <a:gd name="connsiteY108" fmla="*/ 309752 h 493109"/>
                  <a:gd name="connsiteX109" fmla="*/ 11934 w 1259248"/>
                  <a:gd name="connsiteY109" fmla="*/ 293084 h 493109"/>
                  <a:gd name="connsiteX110" fmla="*/ 9553 w 1259248"/>
                  <a:gd name="connsiteY110" fmla="*/ 285940 h 493109"/>
                  <a:gd name="connsiteX111" fmla="*/ 28 w 1259248"/>
                  <a:gd name="connsiteY111" fmla="*/ 269271 h 493109"/>
                  <a:gd name="connsiteX112" fmla="*/ 11934 w 1259248"/>
                  <a:gd name="connsiteY112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62040 w 1259248"/>
                  <a:gd name="connsiteY60" fmla="*/ 466915 h 493109"/>
                  <a:gd name="connsiteX61" fmla="*/ 847753 w 1259248"/>
                  <a:gd name="connsiteY61" fmla="*/ 471677 h 493109"/>
                  <a:gd name="connsiteX62" fmla="*/ 838228 w 1259248"/>
                  <a:gd name="connsiteY62" fmla="*/ 476440 h 493109"/>
                  <a:gd name="connsiteX63" fmla="*/ 823940 w 1259248"/>
                  <a:gd name="connsiteY63" fmla="*/ 485965 h 493109"/>
                  <a:gd name="connsiteX64" fmla="*/ 814415 w 1259248"/>
                  <a:gd name="connsiteY64" fmla="*/ 488346 h 493109"/>
                  <a:gd name="connsiteX65" fmla="*/ 797746 w 1259248"/>
                  <a:gd name="connsiteY65" fmla="*/ 493109 h 493109"/>
                  <a:gd name="connsiteX66" fmla="*/ 771553 w 1259248"/>
                  <a:gd name="connsiteY66" fmla="*/ 490727 h 493109"/>
                  <a:gd name="connsiteX67" fmla="*/ 757265 w 1259248"/>
                  <a:gd name="connsiteY67" fmla="*/ 476440 h 493109"/>
                  <a:gd name="connsiteX68" fmla="*/ 745359 w 1259248"/>
                  <a:gd name="connsiteY68" fmla="*/ 462152 h 493109"/>
                  <a:gd name="connsiteX69" fmla="*/ 738215 w 1259248"/>
                  <a:gd name="connsiteY69" fmla="*/ 455009 h 493109"/>
                  <a:gd name="connsiteX70" fmla="*/ 731071 w 1259248"/>
                  <a:gd name="connsiteY70" fmla="*/ 440721 h 493109"/>
                  <a:gd name="connsiteX71" fmla="*/ 728690 w 1259248"/>
                  <a:gd name="connsiteY71" fmla="*/ 433577 h 493109"/>
                  <a:gd name="connsiteX72" fmla="*/ 723928 w 1259248"/>
                  <a:gd name="connsiteY72" fmla="*/ 424052 h 493109"/>
                  <a:gd name="connsiteX73" fmla="*/ 716784 w 1259248"/>
                  <a:gd name="connsiteY73" fmla="*/ 409765 h 493109"/>
                  <a:gd name="connsiteX74" fmla="*/ 714403 w 1259248"/>
                  <a:gd name="connsiteY74" fmla="*/ 381190 h 493109"/>
                  <a:gd name="connsiteX75" fmla="*/ 702496 w 1259248"/>
                  <a:gd name="connsiteY75" fmla="*/ 371665 h 493109"/>
                  <a:gd name="connsiteX76" fmla="*/ 690590 w 1259248"/>
                  <a:gd name="connsiteY76" fmla="*/ 366902 h 493109"/>
                  <a:gd name="connsiteX77" fmla="*/ 683446 w 1259248"/>
                  <a:gd name="connsiteY77" fmla="*/ 369284 h 493109"/>
                  <a:gd name="connsiteX78" fmla="*/ 681065 w 1259248"/>
                  <a:gd name="connsiteY78" fmla="*/ 378809 h 493109"/>
                  <a:gd name="connsiteX79" fmla="*/ 688209 w 1259248"/>
                  <a:gd name="connsiteY79" fmla="*/ 400240 h 493109"/>
                  <a:gd name="connsiteX80" fmla="*/ 690590 w 1259248"/>
                  <a:gd name="connsiteY80" fmla="*/ 412146 h 493109"/>
                  <a:gd name="connsiteX81" fmla="*/ 692971 w 1259248"/>
                  <a:gd name="connsiteY81" fmla="*/ 419290 h 493109"/>
                  <a:gd name="connsiteX82" fmla="*/ 690590 w 1259248"/>
                  <a:gd name="connsiteY82" fmla="*/ 452627 h 493109"/>
                  <a:gd name="connsiteX83" fmla="*/ 688209 w 1259248"/>
                  <a:gd name="connsiteY83" fmla="*/ 459771 h 493109"/>
                  <a:gd name="connsiteX84" fmla="*/ 666778 w 1259248"/>
                  <a:gd name="connsiteY84" fmla="*/ 471677 h 493109"/>
                  <a:gd name="connsiteX85" fmla="*/ 659634 w 1259248"/>
                  <a:gd name="connsiteY85" fmla="*/ 476440 h 493109"/>
                  <a:gd name="connsiteX86" fmla="*/ 619153 w 1259248"/>
                  <a:gd name="connsiteY86" fmla="*/ 474059 h 493109"/>
                  <a:gd name="connsiteX87" fmla="*/ 612009 w 1259248"/>
                  <a:gd name="connsiteY87" fmla="*/ 469296 h 493109"/>
                  <a:gd name="connsiteX88" fmla="*/ 602484 w 1259248"/>
                  <a:gd name="connsiteY88" fmla="*/ 462152 h 493109"/>
                  <a:gd name="connsiteX89" fmla="*/ 588196 w 1259248"/>
                  <a:gd name="connsiteY89" fmla="*/ 450246 h 493109"/>
                  <a:gd name="connsiteX90" fmla="*/ 571528 w 1259248"/>
                  <a:gd name="connsiteY90" fmla="*/ 428815 h 493109"/>
                  <a:gd name="connsiteX91" fmla="*/ 562003 w 1259248"/>
                  <a:gd name="connsiteY91" fmla="*/ 416909 h 493109"/>
                  <a:gd name="connsiteX92" fmla="*/ 559621 w 1259248"/>
                  <a:gd name="connsiteY92" fmla="*/ 409765 h 493109"/>
                  <a:gd name="connsiteX93" fmla="*/ 552478 w 1259248"/>
                  <a:gd name="connsiteY93" fmla="*/ 402621 h 493109"/>
                  <a:gd name="connsiteX94" fmla="*/ 550096 w 1259248"/>
                  <a:gd name="connsiteY94" fmla="*/ 395477 h 493109"/>
                  <a:gd name="connsiteX95" fmla="*/ 497709 w 1259248"/>
                  <a:gd name="connsiteY95" fmla="*/ 385952 h 493109"/>
                  <a:gd name="connsiteX96" fmla="*/ 209578 w 1259248"/>
                  <a:gd name="connsiteY96" fmla="*/ 383571 h 493109"/>
                  <a:gd name="connsiteX97" fmla="*/ 188146 w 1259248"/>
                  <a:gd name="connsiteY97" fmla="*/ 381190 h 493109"/>
                  <a:gd name="connsiteX98" fmla="*/ 171478 w 1259248"/>
                  <a:gd name="connsiteY98" fmla="*/ 374046 h 493109"/>
                  <a:gd name="connsiteX99" fmla="*/ 140521 w 1259248"/>
                  <a:gd name="connsiteY99" fmla="*/ 366902 h 493109"/>
                  <a:gd name="connsiteX100" fmla="*/ 128615 w 1259248"/>
                  <a:gd name="connsiteY100" fmla="*/ 359759 h 493109"/>
                  <a:gd name="connsiteX101" fmla="*/ 119090 w 1259248"/>
                  <a:gd name="connsiteY101" fmla="*/ 357377 h 493109"/>
                  <a:gd name="connsiteX102" fmla="*/ 107184 w 1259248"/>
                  <a:gd name="connsiteY102" fmla="*/ 350234 h 493109"/>
                  <a:gd name="connsiteX103" fmla="*/ 90515 w 1259248"/>
                  <a:gd name="connsiteY103" fmla="*/ 345471 h 493109"/>
                  <a:gd name="connsiteX104" fmla="*/ 69084 w 1259248"/>
                  <a:gd name="connsiteY104" fmla="*/ 335946 h 493109"/>
                  <a:gd name="connsiteX105" fmla="*/ 61940 w 1259248"/>
                  <a:gd name="connsiteY105" fmla="*/ 333565 h 493109"/>
                  <a:gd name="connsiteX106" fmla="*/ 40509 w 1259248"/>
                  <a:gd name="connsiteY106" fmla="*/ 319277 h 493109"/>
                  <a:gd name="connsiteX107" fmla="*/ 26221 w 1259248"/>
                  <a:gd name="connsiteY107" fmla="*/ 309752 h 493109"/>
                  <a:gd name="connsiteX108" fmla="*/ 11934 w 1259248"/>
                  <a:gd name="connsiteY108" fmla="*/ 293084 h 493109"/>
                  <a:gd name="connsiteX109" fmla="*/ 9553 w 1259248"/>
                  <a:gd name="connsiteY109" fmla="*/ 285940 h 493109"/>
                  <a:gd name="connsiteX110" fmla="*/ 28 w 1259248"/>
                  <a:gd name="connsiteY110" fmla="*/ 269271 h 493109"/>
                  <a:gd name="connsiteX111" fmla="*/ 11934 w 1259248"/>
                  <a:gd name="connsiteY111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0755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497709 w 1259248"/>
                  <a:gd name="connsiteY94" fmla="*/ 385952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09578 w 1259248"/>
                  <a:gd name="connsiteY95" fmla="*/ 383571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188146 w 1259248"/>
                  <a:gd name="connsiteY96" fmla="*/ 381190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71478 w 1259248"/>
                  <a:gd name="connsiteY97" fmla="*/ 374046 h 493109"/>
                  <a:gd name="connsiteX98" fmla="*/ 140521 w 1259248"/>
                  <a:gd name="connsiteY98" fmla="*/ 366902 h 493109"/>
                  <a:gd name="connsiteX99" fmla="*/ 128615 w 1259248"/>
                  <a:gd name="connsiteY99" fmla="*/ 359759 h 493109"/>
                  <a:gd name="connsiteX100" fmla="*/ 119090 w 1259248"/>
                  <a:gd name="connsiteY100" fmla="*/ 357377 h 493109"/>
                  <a:gd name="connsiteX101" fmla="*/ 107184 w 1259248"/>
                  <a:gd name="connsiteY101" fmla="*/ 350234 h 493109"/>
                  <a:gd name="connsiteX102" fmla="*/ 90515 w 1259248"/>
                  <a:gd name="connsiteY102" fmla="*/ 345471 h 493109"/>
                  <a:gd name="connsiteX103" fmla="*/ 69084 w 1259248"/>
                  <a:gd name="connsiteY103" fmla="*/ 335946 h 493109"/>
                  <a:gd name="connsiteX104" fmla="*/ 61940 w 1259248"/>
                  <a:gd name="connsiteY104" fmla="*/ 333565 h 493109"/>
                  <a:gd name="connsiteX105" fmla="*/ 40509 w 1259248"/>
                  <a:gd name="connsiteY105" fmla="*/ 319277 h 493109"/>
                  <a:gd name="connsiteX106" fmla="*/ 26221 w 1259248"/>
                  <a:gd name="connsiteY106" fmla="*/ 309752 h 493109"/>
                  <a:gd name="connsiteX107" fmla="*/ 11934 w 1259248"/>
                  <a:gd name="connsiteY107" fmla="*/ 293084 h 493109"/>
                  <a:gd name="connsiteX108" fmla="*/ 9553 w 1259248"/>
                  <a:gd name="connsiteY108" fmla="*/ 285940 h 493109"/>
                  <a:gd name="connsiteX109" fmla="*/ 28 w 1259248"/>
                  <a:gd name="connsiteY109" fmla="*/ 269271 h 493109"/>
                  <a:gd name="connsiteX110" fmla="*/ 11934 w 1259248"/>
                  <a:gd name="connsiteY110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40521 w 1259248"/>
                  <a:gd name="connsiteY97" fmla="*/ 366902 h 493109"/>
                  <a:gd name="connsiteX98" fmla="*/ 128615 w 1259248"/>
                  <a:gd name="connsiteY98" fmla="*/ 359759 h 493109"/>
                  <a:gd name="connsiteX99" fmla="*/ 119090 w 1259248"/>
                  <a:gd name="connsiteY99" fmla="*/ 357377 h 493109"/>
                  <a:gd name="connsiteX100" fmla="*/ 107184 w 1259248"/>
                  <a:gd name="connsiteY100" fmla="*/ 350234 h 493109"/>
                  <a:gd name="connsiteX101" fmla="*/ 90515 w 1259248"/>
                  <a:gd name="connsiteY101" fmla="*/ 345471 h 493109"/>
                  <a:gd name="connsiteX102" fmla="*/ 69084 w 1259248"/>
                  <a:gd name="connsiteY102" fmla="*/ 335946 h 493109"/>
                  <a:gd name="connsiteX103" fmla="*/ 61940 w 1259248"/>
                  <a:gd name="connsiteY103" fmla="*/ 333565 h 493109"/>
                  <a:gd name="connsiteX104" fmla="*/ 40509 w 1259248"/>
                  <a:gd name="connsiteY104" fmla="*/ 319277 h 493109"/>
                  <a:gd name="connsiteX105" fmla="*/ 26221 w 1259248"/>
                  <a:gd name="connsiteY105" fmla="*/ 309752 h 493109"/>
                  <a:gd name="connsiteX106" fmla="*/ 11934 w 1259248"/>
                  <a:gd name="connsiteY106" fmla="*/ 293084 h 493109"/>
                  <a:gd name="connsiteX107" fmla="*/ 9553 w 1259248"/>
                  <a:gd name="connsiteY107" fmla="*/ 285940 h 493109"/>
                  <a:gd name="connsiteX108" fmla="*/ 28 w 1259248"/>
                  <a:gd name="connsiteY108" fmla="*/ 269271 h 493109"/>
                  <a:gd name="connsiteX109" fmla="*/ 11934 w 1259248"/>
                  <a:gd name="connsiteY109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19090 w 1259248"/>
                  <a:gd name="connsiteY98" fmla="*/ 357377 h 493109"/>
                  <a:gd name="connsiteX99" fmla="*/ 107184 w 1259248"/>
                  <a:gd name="connsiteY99" fmla="*/ 350234 h 493109"/>
                  <a:gd name="connsiteX100" fmla="*/ 90515 w 1259248"/>
                  <a:gd name="connsiteY100" fmla="*/ 345471 h 493109"/>
                  <a:gd name="connsiteX101" fmla="*/ 69084 w 1259248"/>
                  <a:gd name="connsiteY101" fmla="*/ 335946 h 493109"/>
                  <a:gd name="connsiteX102" fmla="*/ 61940 w 1259248"/>
                  <a:gd name="connsiteY102" fmla="*/ 333565 h 493109"/>
                  <a:gd name="connsiteX103" fmla="*/ 40509 w 1259248"/>
                  <a:gd name="connsiteY103" fmla="*/ 319277 h 493109"/>
                  <a:gd name="connsiteX104" fmla="*/ 26221 w 1259248"/>
                  <a:gd name="connsiteY104" fmla="*/ 309752 h 493109"/>
                  <a:gd name="connsiteX105" fmla="*/ 11934 w 1259248"/>
                  <a:gd name="connsiteY105" fmla="*/ 293084 h 493109"/>
                  <a:gd name="connsiteX106" fmla="*/ 9553 w 1259248"/>
                  <a:gd name="connsiteY106" fmla="*/ 285940 h 493109"/>
                  <a:gd name="connsiteX107" fmla="*/ 28 w 1259248"/>
                  <a:gd name="connsiteY107" fmla="*/ 269271 h 493109"/>
                  <a:gd name="connsiteX108" fmla="*/ 11934 w 1259248"/>
                  <a:gd name="connsiteY108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90515 w 1259248"/>
                  <a:gd name="connsiteY99" fmla="*/ 345471 h 493109"/>
                  <a:gd name="connsiteX100" fmla="*/ 69084 w 1259248"/>
                  <a:gd name="connsiteY100" fmla="*/ 335946 h 493109"/>
                  <a:gd name="connsiteX101" fmla="*/ 61940 w 1259248"/>
                  <a:gd name="connsiteY101" fmla="*/ 333565 h 493109"/>
                  <a:gd name="connsiteX102" fmla="*/ 40509 w 1259248"/>
                  <a:gd name="connsiteY102" fmla="*/ 319277 h 493109"/>
                  <a:gd name="connsiteX103" fmla="*/ 26221 w 1259248"/>
                  <a:gd name="connsiteY103" fmla="*/ 309752 h 493109"/>
                  <a:gd name="connsiteX104" fmla="*/ 11934 w 1259248"/>
                  <a:gd name="connsiteY104" fmla="*/ 293084 h 493109"/>
                  <a:gd name="connsiteX105" fmla="*/ 9553 w 1259248"/>
                  <a:gd name="connsiteY105" fmla="*/ 285940 h 493109"/>
                  <a:gd name="connsiteX106" fmla="*/ 28 w 1259248"/>
                  <a:gd name="connsiteY106" fmla="*/ 269271 h 493109"/>
                  <a:gd name="connsiteX107" fmla="*/ 11934 w 1259248"/>
                  <a:gd name="connsiteY107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61940 w 1259248"/>
                  <a:gd name="connsiteY100" fmla="*/ 333565 h 493109"/>
                  <a:gd name="connsiteX101" fmla="*/ 40509 w 1259248"/>
                  <a:gd name="connsiteY101" fmla="*/ 319277 h 493109"/>
                  <a:gd name="connsiteX102" fmla="*/ 26221 w 1259248"/>
                  <a:gd name="connsiteY102" fmla="*/ 309752 h 493109"/>
                  <a:gd name="connsiteX103" fmla="*/ 11934 w 1259248"/>
                  <a:gd name="connsiteY103" fmla="*/ 293084 h 493109"/>
                  <a:gd name="connsiteX104" fmla="*/ 9553 w 1259248"/>
                  <a:gd name="connsiteY104" fmla="*/ 285940 h 493109"/>
                  <a:gd name="connsiteX105" fmla="*/ 28 w 1259248"/>
                  <a:gd name="connsiteY105" fmla="*/ 269271 h 493109"/>
                  <a:gd name="connsiteX106" fmla="*/ 11934 w 1259248"/>
                  <a:gd name="connsiteY106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26221 w 1259248"/>
                  <a:gd name="connsiteY101" fmla="*/ 309752 h 493109"/>
                  <a:gd name="connsiteX102" fmla="*/ 11934 w 1259248"/>
                  <a:gd name="connsiteY102" fmla="*/ 293084 h 493109"/>
                  <a:gd name="connsiteX103" fmla="*/ 9553 w 1259248"/>
                  <a:gd name="connsiteY103" fmla="*/ 285940 h 493109"/>
                  <a:gd name="connsiteX104" fmla="*/ 28 w 1259248"/>
                  <a:gd name="connsiteY104" fmla="*/ 269271 h 493109"/>
                  <a:gd name="connsiteX105" fmla="*/ 11934 w 1259248"/>
                  <a:gd name="connsiteY105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11934 w 1259248"/>
                  <a:gd name="connsiteY101" fmla="*/ 293084 h 493109"/>
                  <a:gd name="connsiteX102" fmla="*/ 9553 w 1259248"/>
                  <a:gd name="connsiteY102" fmla="*/ 285940 h 493109"/>
                  <a:gd name="connsiteX103" fmla="*/ 28 w 1259248"/>
                  <a:gd name="connsiteY103" fmla="*/ 269271 h 493109"/>
                  <a:gd name="connsiteX104" fmla="*/ 11934 w 1259248"/>
                  <a:gd name="connsiteY104" fmla="*/ 240696 h 493109"/>
                  <a:gd name="connsiteX0" fmla="*/ 11934 w 1259248"/>
                  <a:gd name="connsiteY0" fmla="*/ 240696 h 493109"/>
                  <a:gd name="connsiteX1" fmla="*/ 11934 w 1259248"/>
                  <a:gd name="connsiteY1" fmla="*/ 240696 h 493109"/>
                  <a:gd name="connsiteX2" fmla="*/ 64321 w 1259248"/>
                  <a:gd name="connsiteY2" fmla="*/ 181165 h 493109"/>
                  <a:gd name="connsiteX3" fmla="*/ 85753 w 1259248"/>
                  <a:gd name="connsiteY3" fmla="*/ 169259 h 493109"/>
                  <a:gd name="connsiteX4" fmla="*/ 138140 w 1259248"/>
                  <a:gd name="connsiteY4" fmla="*/ 140684 h 493109"/>
                  <a:gd name="connsiteX5" fmla="*/ 188146 w 1259248"/>
                  <a:gd name="connsiteY5" fmla="*/ 114490 h 493109"/>
                  <a:gd name="connsiteX6" fmla="*/ 209578 w 1259248"/>
                  <a:gd name="connsiteY6" fmla="*/ 104965 h 493109"/>
                  <a:gd name="connsiteX7" fmla="*/ 226246 w 1259248"/>
                  <a:gd name="connsiteY7" fmla="*/ 100202 h 493109"/>
                  <a:gd name="connsiteX8" fmla="*/ 233390 w 1259248"/>
                  <a:gd name="connsiteY8" fmla="*/ 95440 h 493109"/>
                  <a:gd name="connsiteX9" fmla="*/ 245296 w 1259248"/>
                  <a:gd name="connsiteY9" fmla="*/ 93059 h 493109"/>
                  <a:gd name="connsiteX10" fmla="*/ 264346 w 1259248"/>
                  <a:gd name="connsiteY10" fmla="*/ 88296 h 493109"/>
                  <a:gd name="connsiteX11" fmla="*/ 285778 w 1259248"/>
                  <a:gd name="connsiteY11" fmla="*/ 83534 h 493109"/>
                  <a:gd name="connsiteX12" fmla="*/ 331021 w 1259248"/>
                  <a:gd name="connsiteY12" fmla="*/ 78771 h 493109"/>
                  <a:gd name="connsiteX13" fmla="*/ 345309 w 1259248"/>
                  <a:gd name="connsiteY13" fmla="*/ 76390 h 493109"/>
                  <a:gd name="connsiteX14" fmla="*/ 369121 w 1259248"/>
                  <a:gd name="connsiteY14" fmla="*/ 71627 h 493109"/>
                  <a:gd name="connsiteX15" fmla="*/ 416746 w 1259248"/>
                  <a:gd name="connsiteY15" fmla="*/ 64484 h 493109"/>
                  <a:gd name="connsiteX16" fmla="*/ 526284 w 1259248"/>
                  <a:gd name="connsiteY16" fmla="*/ 66865 h 493109"/>
                  <a:gd name="connsiteX17" fmla="*/ 563575 w 1259248"/>
                  <a:gd name="connsiteY17" fmla="*/ 61833 h 493109"/>
                  <a:gd name="connsiteX18" fmla="*/ 572266 w 1259248"/>
                  <a:gd name="connsiteY18" fmla="*/ 41187 h 493109"/>
                  <a:gd name="connsiteX19" fmla="*/ 588958 w 1259248"/>
                  <a:gd name="connsiteY19" fmla="*/ 23438 h 493109"/>
                  <a:gd name="connsiteX20" fmla="*/ 621510 w 1259248"/>
                  <a:gd name="connsiteY20" fmla="*/ 18454 h 493109"/>
                  <a:gd name="connsiteX21" fmla="*/ 665476 w 1259248"/>
                  <a:gd name="connsiteY21" fmla="*/ 1246 h 493109"/>
                  <a:gd name="connsiteX22" fmla="*/ 716784 w 1259248"/>
                  <a:gd name="connsiteY22" fmla="*/ 215 h 493109"/>
                  <a:gd name="connsiteX23" fmla="*/ 751177 w 1259248"/>
                  <a:gd name="connsiteY23" fmla="*/ 18502 h 493109"/>
                  <a:gd name="connsiteX24" fmla="*/ 773886 w 1259248"/>
                  <a:gd name="connsiteY24" fmla="*/ 48895 h 493109"/>
                  <a:gd name="connsiteX25" fmla="*/ 799317 w 1259248"/>
                  <a:gd name="connsiteY25" fmla="*/ 78820 h 493109"/>
                  <a:gd name="connsiteX26" fmla="*/ 808573 w 1259248"/>
                  <a:gd name="connsiteY26" fmla="*/ 105799 h 493109"/>
                  <a:gd name="connsiteX27" fmla="*/ 819178 w 1259248"/>
                  <a:gd name="connsiteY27" fmla="*/ 133540 h 493109"/>
                  <a:gd name="connsiteX28" fmla="*/ 804890 w 1259248"/>
                  <a:gd name="connsiteY28" fmla="*/ 150209 h 493109"/>
                  <a:gd name="connsiteX29" fmla="*/ 800128 w 1259248"/>
                  <a:gd name="connsiteY29" fmla="*/ 164496 h 493109"/>
                  <a:gd name="connsiteX30" fmla="*/ 797746 w 1259248"/>
                  <a:gd name="connsiteY30" fmla="*/ 171640 h 493109"/>
                  <a:gd name="connsiteX31" fmla="*/ 821829 w 1259248"/>
                  <a:gd name="connsiteY31" fmla="*/ 175863 h 493109"/>
                  <a:gd name="connsiteX32" fmla="*/ 869184 w 1259248"/>
                  <a:gd name="connsiteY32" fmla="*/ 181165 h 493109"/>
                  <a:gd name="connsiteX33" fmla="*/ 1066779 w 1259248"/>
                  <a:gd name="connsiteY33" fmla="*/ 169505 h 493109"/>
                  <a:gd name="connsiteX34" fmla="*/ 1112882 w 1259248"/>
                  <a:gd name="connsiteY34" fmla="*/ 163416 h 493109"/>
                  <a:gd name="connsiteX35" fmla="*/ 1185866 w 1259248"/>
                  <a:gd name="connsiteY35" fmla="*/ 133786 h 493109"/>
                  <a:gd name="connsiteX36" fmla="*/ 1225023 w 1259248"/>
                  <a:gd name="connsiteY36" fmla="*/ 118172 h 493109"/>
                  <a:gd name="connsiteX37" fmla="*/ 1245421 w 1259248"/>
                  <a:gd name="connsiteY37" fmla="*/ 126396 h 493109"/>
                  <a:gd name="connsiteX38" fmla="*/ 1252565 w 1259248"/>
                  <a:gd name="connsiteY38" fmla="*/ 121634 h 493109"/>
                  <a:gd name="connsiteX39" fmla="*/ 1256518 w 1259248"/>
                  <a:gd name="connsiteY39" fmla="*/ 177728 h 493109"/>
                  <a:gd name="connsiteX40" fmla="*/ 1208869 w 1259248"/>
                  <a:gd name="connsiteY40" fmla="*/ 247054 h 493109"/>
                  <a:gd name="connsiteX41" fmla="*/ 1189525 w 1259248"/>
                  <a:gd name="connsiteY41" fmla="*/ 264509 h 493109"/>
                  <a:gd name="connsiteX42" fmla="*/ 1216823 w 1259248"/>
                  <a:gd name="connsiteY42" fmla="*/ 299981 h 493109"/>
                  <a:gd name="connsiteX43" fmla="*/ 1242500 w 1259248"/>
                  <a:gd name="connsiteY43" fmla="*/ 341249 h 493109"/>
                  <a:gd name="connsiteX44" fmla="*/ 1243802 w 1259248"/>
                  <a:gd name="connsiteY44" fmla="*/ 387056 h 493109"/>
                  <a:gd name="connsiteX45" fmla="*/ 1241493 w 1259248"/>
                  <a:gd name="connsiteY45" fmla="*/ 409225 h 493109"/>
                  <a:gd name="connsiteX46" fmla="*/ 1197796 w 1259248"/>
                  <a:gd name="connsiteY46" fmla="*/ 407384 h 493109"/>
                  <a:gd name="connsiteX47" fmla="*/ 1178746 w 1259248"/>
                  <a:gd name="connsiteY47" fmla="*/ 400240 h 493109"/>
                  <a:gd name="connsiteX48" fmla="*/ 1171603 w 1259248"/>
                  <a:gd name="connsiteY48" fmla="*/ 395477 h 493109"/>
                  <a:gd name="connsiteX49" fmla="*/ 1145409 w 1259248"/>
                  <a:gd name="connsiteY49" fmla="*/ 385952 h 493109"/>
                  <a:gd name="connsiteX50" fmla="*/ 1131121 w 1259248"/>
                  <a:gd name="connsiteY50" fmla="*/ 383571 h 493109"/>
                  <a:gd name="connsiteX51" fmla="*/ 1109690 w 1259248"/>
                  <a:gd name="connsiteY51" fmla="*/ 376427 h 493109"/>
                  <a:gd name="connsiteX52" fmla="*/ 1100165 w 1259248"/>
                  <a:gd name="connsiteY52" fmla="*/ 374046 h 493109"/>
                  <a:gd name="connsiteX53" fmla="*/ 1088259 w 1259248"/>
                  <a:gd name="connsiteY53" fmla="*/ 369284 h 493109"/>
                  <a:gd name="connsiteX54" fmla="*/ 1078734 w 1259248"/>
                  <a:gd name="connsiteY54" fmla="*/ 366902 h 493109"/>
                  <a:gd name="connsiteX55" fmla="*/ 1012059 w 1259248"/>
                  <a:gd name="connsiteY55" fmla="*/ 347852 h 493109"/>
                  <a:gd name="connsiteX56" fmla="*/ 964434 w 1259248"/>
                  <a:gd name="connsiteY56" fmla="*/ 338327 h 493109"/>
                  <a:gd name="connsiteX57" fmla="*/ 933478 w 1259248"/>
                  <a:gd name="connsiteY57" fmla="*/ 335946 h 493109"/>
                  <a:gd name="connsiteX58" fmla="*/ 893758 w 1259248"/>
                  <a:gd name="connsiteY58" fmla="*/ 372720 h 493109"/>
                  <a:gd name="connsiteX59" fmla="*/ 877383 w 1259248"/>
                  <a:gd name="connsiteY59" fmla="*/ 431148 h 493109"/>
                  <a:gd name="connsiteX60" fmla="*/ 847753 w 1259248"/>
                  <a:gd name="connsiteY60" fmla="*/ 471677 h 493109"/>
                  <a:gd name="connsiteX61" fmla="*/ 838228 w 1259248"/>
                  <a:gd name="connsiteY61" fmla="*/ 476440 h 493109"/>
                  <a:gd name="connsiteX62" fmla="*/ 823940 w 1259248"/>
                  <a:gd name="connsiteY62" fmla="*/ 485965 h 493109"/>
                  <a:gd name="connsiteX63" fmla="*/ 814415 w 1259248"/>
                  <a:gd name="connsiteY63" fmla="*/ 488346 h 493109"/>
                  <a:gd name="connsiteX64" fmla="*/ 797746 w 1259248"/>
                  <a:gd name="connsiteY64" fmla="*/ 493109 h 493109"/>
                  <a:gd name="connsiteX65" fmla="*/ 771553 w 1259248"/>
                  <a:gd name="connsiteY65" fmla="*/ 490727 h 493109"/>
                  <a:gd name="connsiteX66" fmla="*/ 757265 w 1259248"/>
                  <a:gd name="connsiteY66" fmla="*/ 476440 h 493109"/>
                  <a:gd name="connsiteX67" fmla="*/ 745359 w 1259248"/>
                  <a:gd name="connsiteY67" fmla="*/ 462152 h 493109"/>
                  <a:gd name="connsiteX68" fmla="*/ 738215 w 1259248"/>
                  <a:gd name="connsiteY68" fmla="*/ 455009 h 493109"/>
                  <a:gd name="connsiteX69" fmla="*/ 731071 w 1259248"/>
                  <a:gd name="connsiteY69" fmla="*/ 440721 h 493109"/>
                  <a:gd name="connsiteX70" fmla="*/ 728690 w 1259248"/>
                  <a:gd name="connsiteY70" fmla="*/ 433577 h 493109"/>
                  <a:gd name="connsiteX71" fmla="*/ 723928 w 1259248"/>
                  <a:gd name="connsiteY71" fmla="*/ 424052 h 493109"/>
                  <a:gd name="connsiteX72" fmla="*/ 716784 w 1259248"/>
                  <a:gd name="connsiteY72" fmla="*/ 409765 h 493109"/>
                  <a:gd name="connsiteX73" fmla="*/ 714403 w 1259248"/>
                  <a:gd name="connsiteY73" fmla="*/ 381190 h 493109"/>
                  <a:gd name="connsiteX74" fmla="*/ 702496 w 1259248"/>
                  <a:gd name="connsiteY74" fmla="*/ 371665 h 493109"/>
                  <a:gd name="connsiteX75" fmla="*/ 690590 w 1259248"/>
                  <a:gd name="connsiteY75" fmla="*/ 366902 h 493109"/>
                  <a:gd name="connsiteX76" fmla="*/ 683446 w 1259248"/>
                  <a:gd name="connsiteY76" fmla="*/ 369284 h 493109"/>
                  <a:gd name="connsiteX77" fmla="*/ 681065 w 1259248"/>
                  <a:gd name="connsiteY77" fmla="*/ 378809 h 493109"/>
                  <a:gd name="connsiteX78" fmla="*/ 688209 w 1259248"/>
                  <a:gd name="connsiteY78" fmla="*/ 400240 h 493109"/>
                  <a:gd name="connsiteX79" fmla="*/ 690590 w 1259248"/>
                  <a:gd name="connsiteY79" fmla="*/ 412146 h 493109"/>
                  <a:gd name="connsiteX80" fmla="*/ 692971 w 1259248"/>
                  <a:gd name="connsiteY80" fmla="*/ 419290 h 493109"/>
                  <a:gd name="connsiteX81" fmla="*/ 690590 w 1259248"/>
                  <a:gd name="connsiteY81" fmla="*/ 452627 h 493109"/>
                  <a:gd name="connsiteX82" fmla="*/ 688209 w 1259248"/>
                  <a:gd name="connsiteY82" fmla="*/ 459771 h 493109"/>
                  <a:gd name="connsiteX83" fmla="*/ 666778 w 1259248"/>
                  <a:gd name="connsiteY83" fmla="*/ 471677 h 493109"/>
                  <a:gd name="connsiteX84" fmla="*/ 659634 w 1259248"/>
                  <a:gd name="connsiteY84" fmla="*/ 476440 h 493109"/>
                  <a:gd name="connsiteX85" fmla="*/ 619153 w 1259248"/>
                  <a:gd name="connsiteY85" fmla="*/ 474059 h 493109"/>
                  <a:gd name="connsiteX86" fmla="*/ 612009 w 1259248"/>
                  <a:gd name="connsiteY86" fmla="*/ 469296 h 493109"/>
                  <a:gd name="connsiteX87" fmla="*/ 602484 w 1259248"/>
                  <a:gd name="connsiteY87" fmla="*/ 462152 h 493109"/>
                  <a:gd name="connsiteX88" fmla="*/ 588196 w 1259248"/>
                  <a:gd name="connsiteY88" fmla="*/ 450246 h 493109"/>
                  <a:gd name="connsiteX89" fmla="*/ 571528 w 1259248"/>
                  <a:gd name="connsiteY89" fmla="*/ 428815 h 493109"/>
                  <a:gd name="connsiteX90" fmla="*/ 562003 w 1259248"/>
                  <a:gd name="connsiteY90" fmla="*/ 416909 h 493109"/>
                  <a:gd name="connsiteX91" fmla="*/ 559621 w 1259248"/>
                  <a:gd name="connsiteY91" fmla="*/ 409765 h 493109"/>
                  <a:gd name="connsiteX92" fmla="*/ 552478 w 1259248"/>
                  <a:gd name="connsiteY92" fmla="*/ 402621 h 493109"/>
                  <a:gd name="connsiteX93" fmla="*/ 550096 w 1259248"/>
                  <a:gd name="connsiteY93" fmla="*/ 395477 h 493109"/>
                  <a:gd name="connsiteX94" fmla="*/ 361172 w 1259248"/>
                  <a:gd name="connsiteY94" fmla="*/ 401859 h 493109"/>
                  <a:gd name="connsiteX95" fmla="*/ 293091 w 1259248"/>
                  <a:gd name="connsiteY95" fmla="*/ 382245 h 493109"/>
                  <a:gd name="connsiteX96" fmla="*/ 201402 w 1259248"/>
                  <a:gd name="connsiteY96" fmla="*/ 370585 h 493109"/>
                  <a:gd name="connsiteX97" fmla="*/ 128615 w 1259248"/>
                  <a:gd name="connsiteY97" fmla="*/ 359759 h 493109"/>
                  <a:gd name="connsiteX98" fmla="*/ 107184 w 1259248"/>
                  <a:gd name="connsiteY98" fmla="*/ 350234 h 493109"/>
                  <a:gd name="connsiteX99" fmla="*/ 69084 w 1259248"/>
                  <a:gd name="connsiteY99" fmla="*/ 335946 h 493109"/>
                  <a:gd name="connsiteX100" fmla="*/ 40509 w 1259248"/>
                  <a:gd name="connsiteY100" fmla="*/ 319277 h 493109"/>
                  <a:gd name="connsiteX101" fmla="*/ 11934 w 1259248"/>
                  <a:gd name="connsiteY101" fmla="*/ 293084 h 493109"/>
                  <a:gd name="connsiteX102" fmla="*/ 28 w 1259248"/>
                  <a:gd name="connsiteY102" fmla="*/ 269271 h 493109"/>
                  <a:gd name="connsiteX103" fmla="*/ 11934 w 1259248"/>
                  <a:gd name="connsiteY103" fmla="*/ 240696 h 493109"/>
                  <a:gd name="connsiteX0" fmla="*/ 33126 w 1259230"/>
                  <a:gd name="connsiteY0" fmla="*/ 238044 h 493109"/>
                  <a:gd name="connsiteX1" fmla="*/ 11916 w 1259230"/>
                  <a:gd name="connsiteY1" fmla="*/ 240696 h 493109"/>
                  <a:gd name="connsiteX2" fmla="*/ 64303 w 1259230"/>
                  <a:gd name="connsiteY2" fmla="*/ 181165 h 493109"/>
                  <a:gd name="connsiteX3" fmla="*/ 85735 w 1259230"/>
                  <a:gd name="connsiteY3" fmla="*/ 169259 h 493109"/>
                  <a:gd name="connsiteX4" fmla="*/ 138122 w 1259230"/>
                  <a:gd name="connsiteY4" fmla="*/ 140684 h 493109"/>
                  <a:gd name="connsiteX5" fmla="*/ 188128 w 1259230"/>
                  <a:gd name="connsiteY5" fmla="*/ 114490 h 493109"/>
                  <a:gd name="connsiteX6" fmla="*/ 209560 w 1259230"/>
                  <a:gd name="connsiteY6" fmla="*/ 104965 h 493109"/>
                  <a:gd name="connsiteX7" fmla="*/ 226228 w 1259230"/>
                  <a:gd name="connsiteY7" fmla="*/ 100202 h 493109"/>
                  <a:gd name="connsiteX8" fmla="*/ 233372 w 1259230"/>
                  <a:gd name="connsiteY8" fmla="*/ 95440 h 493109"/>
                  <a:gd name="connsiteX9" fmla="*/ 245278 w 1259230"/>
                  <a:gd name="connsiteY9" fmla="*/ 93059 h 493109"/>
                  <a:gd name="connsiteX10" fmla="*/ 264328 w 1259230"/>
                  <a:gd name="connsiteY10" fmla="*/ 88296 h 493109"/>
                  <a:gd name="connsiteX11" fmla="*/ 285760 w 1259230"/>
                  <a:gd name="connsiteY11" fmla="*/ 83534 h 493109"/>
                  <a:gd name="connsiteX12" fmla="*/ 331003 w 1259230"/>
                  <a:gd name="connsiteY12" fmla="*/ 78771 h 493109"/>
                  <a:gd name="connsiteX13" fmla="*/ 345291 w 1259230"/>
                  <a:gd name="connsiteY13" fmla="*/ 76390 h 493109"/>
                  <a:gd name="connsiteX14" fmla="*/ 369103 w 1259230"/>
                  <a:gd name="connsiteY14" fmla="*/ 71627 h 493109"/>
                  <a:gd name="connsiteX15" fmla="*/ 416728 w 1259230"/>
                  <a:gd name="connsiteY15" fmla="*/ 64484 h 493109"/>
                  <a:gd name="connsiteX16" fmla="*/ 526266 w 1259230"/>
                  <a:gd name="connsiteY16" fmla="*/ 66865 h 493109"/>
                  <a:gd name="connsiteX17" fmla="*/ 563557 w 1259230"/>
                  <a:gd name="connsiteY17" fmla="*/ 61833 h 493109"/>
                  <a:gd name="connsiteX18" fmla="*/ 572248 w 1259230"/>
                  <a:gd name="connsiteY18" fmla="*/ 41187 h 493109"/>
                  <a:gd name="connsiteX19" fmla="*/ 588940 w 1259230"/>
                  <a:gd name="connsiteY19" fmla="*/ 23438 h 493109"/>
                  <a:gd name="connsiteX20" fmla="*/ 621492 w 1259230"/>
                  <a:gd name="connsiteY20" fmla="*/ 18454 h 493109"/>
                  <a:gd name="connsiteX21" fmla="*/ 665458 w 1259230"/>
                  <a:gd name="connsiteY21" fmla="*/ 1246 h 493109"/>
                  <a:gd name="connsiteX22" fmla="*/ 716766 w 1259230"/>
                  <a:gd name="connsiteY22" fmla="*/ 215 h 493109"/>
                  <a:gd name="connsiteX23" fmla="*/ 751159 w 1259230"/>
                  <a:gd name="connsiteY23" fmla="*/ 18502 h 493109"/>
                  <a:gd name="connsiteX24" fmla="*/ 773868 w 1259230"/>
                  <a:gd name="connsiteY24" fmla="*/ 48895 h 493109"/>
                  <a:gd name="connsiteX25" fmla="*/ 799299 w 1259230"/>
                  <a:gd name="connsiteY25" fmla="*/ 78820 h 493109"/>
                  <a:gd name="connsiteX26" fmla="*/ 808555 w 1259230"/>
                  <a:gd name="connsiteY26" fmla="*/ 105799 h 493109"/>
                  <a:gd name="connsiteX27" fmla="*/ 819160 w 1259230"/>
                  <a:gd name="connsiteY27" fmla="*/ 133540 h 493109"/>
                  <a:gd name="connsiteX28" fmla="*/ 804872 w 1259230"/>
                  <a:gd name="connsiteY28" fmla="*/ 150209 h 493109"/>
                  <a:gd name="connsiteX29" fmla="*/ 800110 w 1259230"/>
                  <a:gd name="connsiteY29" fmla="*/ 164496 h 493109"/>
                  <a:gd name="connsiteX30" fmla="*/ 797728 w 1259230"/>
                  <a:gd name="connsiteY30" fmla="*/ 171640 h 493109"/>
                  <a:gd name="connsiteX31" fmla="*/ 821811 w 1259230"/>
                  <a:gd name="connsiteY31" fmla="*/ 175863 h 493109"/>
                  <a:gd name="connsiteX32" fmla="*/ 869166 w 1259230"/>
                  <a:gd name="connsiteY32" fmla="*/ 181165 h 493109"/>
                  <a:gd name="connsiteX33" fmla="*/ 1066761 w 1259230"/>
                  <a:gd name="connsiteY33" fmla="*/ 169505 h 493109"/>
                  <a:gd name="connsiteX34" fmla="*/ 1112864 w 1259230"/>
                  <a:gd name="connsiteY34" fmla="*/ 163416 h 493109"/>
                  <a:gd name="connsiteX35" fmla="*/ 1185848 w 1259230"/>
                  <a:gd name="connsiteY35" fmla="*/ 133786 h 493109"/>
                  <a:gd name="connsiteX36" fmla="*/ 1225005 w 1259230"/>
                  <a:gd name="connsiteY36" fmla="*/ 118172 h 493109"/>
                  <a:gd name="connsiteX37" fmla="*/ 1245403 w 1259230"/>
                  <a:gd name="connsiteY37" fmla="*/ 126396 h 493109"/>
                  <a:gd name="connsiteX38" fmla="*/ 1252547 w 1259230"/>
                  <a:gd name="connsiteY38" fmla="*/ 121634 h 493109"/>
                  <a:gd name="connsiteX39" fmla="*/ 1256500 w 1259230"/>
                  <a:gd name="connsiteY39" fmla="*/ 177728 h 493109"/>
                  <a:gd name="connsiteX40" fmla="*/ 1208851 w 1259230"/>
                  <a:gd name="connsiteY40" fmla="*/ 247054 h 493109"/>
                  <a:gd name="connsiteX41" fmla="*/ 1189507 w 1259230"/>
                  <a:gd name="connsiteY41" fmla="*/ 264509 h 493109"/>
                  <a:gd name="connsiteX42" fmla="*/ 1216805 w 1259230"/>
                  <a:gd name="connsiteY42" fmla="*/ 299981 h 493109"/>
                  <a:gd name="connsiteX43" fmla="*/ 1242482 w 1259230"/>
                  <a:gd name="connsiteY43" fmla="*/ 341249 h 493109"/>
                  <a:gd name="connsiteX44" fmla="*/ 1243784 w 1259230"/>
                  <a:gd name="connsiteY44" fmla="*/ 387056 h 493109"/>
                  <a:gd name="connsiteX45" fmla="*/ 1241475 w 1259230"/>
                  <a:gd name="connsiteY45" fmla="*/ 409225 h 493109"/>
                  <a:gd name="connsiteX46" fmla="*/ 1197778 w 1259230"/>
                  <a:gd name="connsiteY46" fmla="*/ 407384 h 493109"/>
                  <a:gd name="connsiteX47" fmla="*/ 1178728 w 1259230"/>
                  <a:gd name="connsiteY47" fmla="*/ 400240 h 493109"/>
                  <a:gd name="connsiteX48" fmla="*/ 1171585 w 1259230"/>
                  <a:gd name="connsiteY48" fmla="*/ 395477 h 493109"/>
                  <a:gd name="connsiteX49" fmla="*/ 1145391 w 1259230"/>
                  <a:gd name="connsiteY49" fmla="*/ 385952 h 493109"/>
                  <a:gd name="connsiteX50" fmla="*/ 1131103 w 1259230"/>
                  <a:gd name="connsiteY50" fmla="*/ 383571 h 493109"/>
                  <a:gd name="connsiteX51" fmla="*/ 1109672 w 1259230"/>
                  <a:gd name="connsiteY51" fmla="*/ 376427 h 493109"/>
                  <a:gd name="connsiteX52" fmla="*/ 1100147 w 1259230"/>
                  <a:gd name="connsiteY52" fmla="*/ 374046 h 493109"/>
                  <a:gd name="connsiteX53" fmla="*/ 1088241 w 1259230"/>
                  <a:gd name="connsiteY53" fmla="*/ 369284 h 493109"/>
                  <a:gd name="connsiteX54" fmla="*/ 1078716 w 1259230"/>
                  <a:gd name="connsiteY54" fmla="*/ 366902 h 493109"/>
                  <a:gd name="connsiteX55" fmla="*/ 1012041 w 1259230"/>
                  <a:gd name="connsiteY55" fmla="*/ 347852 h 493109"/>
                  <a:gd name="connsiteX56" fmla="*/ 964416 w 1259230"/>
                  <a:gd name="connsiteY56" fmla="*/ 338327 h 493109"/>
                  <a:gd name="connsiteX57" fmla="*/ 933460 w 1259230"/>
                  <a:gd name="connsiteY57" fmla="*/ 335946 h 493109"/>
                  <a:gd name="connsiteX58" fmla="*/ 893740 w 1259230"/>
                  <a:gd name="connsiteY58" fmla="*/ 372720 h 493109"/>
                  <a:gd name="connsiteX59" fmla="*/ 877365 w 1259230"/>
                  <a:gd name="connsiteY59" fmla="*/ 431148 h 493109"/>
                  <a:gd name="connsiteX60" fmla="*/ 847735 w 1259230"/>
                  <a:gd name="connsiteY60" fmla="*/ 471677 h 493109"/>
                  <a:gd name="connsiteX61" fmla="*/ 838210 w 1259230"/>
                  <a:gd name="connsiteY61" fmla="*/ 476440 h 493109"/>
                  <a:gd name="connsiteX62" fmla="*/ 823922 w 1259230"/>
                  <a:gd name="connsiteY62" fmla="*/ 485965 h 493109"/>
                  <a:gd name="connsiteX63" fmla="*/ 814397 w 1259230"/>
                  <a:gd name="connsiteY63" fmla="*/ 488346 h 493109"/>
                  <a:gd name="connsiteX64" fmla="*/ 797728 w 1259230"/>
                  <a:gd name="connsiteY64" fmla="*/ 493109 h 493109"/>
                  <a:gd name="connsiteX65" fmla="*/ 771535 w 1259230"/>
                  <a:gd name="connsiteY65" fmla="*/ 490727 h 493109"/>
                  <a:gd name="connsiteX66" fmla="*/ 757247 w 1259230"/>
                  <a:gd name="connsiteY66" fmla="*/ 476440 h 493109"/>
                  <a:gd name="connsiteX67" fmla="*/ 745341 w 1259230"/>
                  <a:gd name="connsiteY67" fmla="*/ 462152 h 493109"/>
                  <a:gd name="connsiteX68" fmla="*/ 738197 w 1259230"/>
                  <a:gd name="connsiteY68" fmla="*/ 455009 h 493109"/>
                  <a:gd name="connsiteX69" fmla="*/ 731053 w 1259230"/>
                  <a:gd name="connsiteY69" fmla="*/ 440721 h 493109"/>
                  <a:gd name="connsiteX70" fmla="*/ 728672 w 1259230"/>
                  <a:gd name="connsiteY70" fmla="*/ 433577 h 493109"/>
                  <a:gd name="connsiteX71" fmla="*/ 723910 w 1259230"/>
                  <a:gd name="connsiteY71" fmla="*/ 424052 h 493109"/>
                  <a:gd name="connsiteX72" fmla="*/ 716766 w 1259230"/>
                  <a:gd name="connsiteY72" fmla="*/ 409765 h 493109"/>
                  <a:gd name="connsiteX73" fmla="*/ 714385 w 1259230"/>
                  <a:gd name="connsiteY73" fmla="*/ 381190 h 493109"/>
                  <a:gd name="connsiteX74" fmla="*/ 702478 w 1259230"/>
                  <a:gd name="connsiteY74" fmla="*/ 371665 h 493109"/>
                  <a:gd name="connsiteX75" fmla="*/ 690572 w 1259230"/>
                  <a:gd name="connsiteY75" fmla="*/ 366902 h 493109"/>
                  <a:gd name="connsiteX76" fmla="*/ 683428 w 1259230"/>
                  <a:gd name="connsiteY76" fmla="*/ 369284 h 493109"/>
                  <a:gd name="connsiteX77" fmla="*/ 681047 w 1259230"/>
                  <a:gd name="connsiteY77" fmla="*/ 378809 h 493109"/>
                  <a:gd name="connsiteX78" fmla="*/ 688191 w 1259230"/>
                  <a:gd name="connsiteY78" fmla="*/ 400240 h 493109"/>
                  <a:gd name="connsiteX79" fmla="*/ 690572 w 1259230"/>
                  <a:gd name="connsiteY79" fmla="*/ 412146 h 493109"/>
                  <a:gd name="connsiteX80" fmla="*/ 692953 w 1259230"/>
                  <a:gd name="connsiteY80" fmla="*/ 419290 h 493109"/>
                  <a:gd name="connsiteX81" fmla="*/ 690572 w 1259230"/>
                  <a:gd name="connsiteY81" fmla="*/ 452627 h 493109"/>
                  <a:gd name="connsiteX82" fmla="*/ 688191 w 1259230"/>
                  <a:gd name="connsiteY82" fmla="*/ 459771 h 493109"/>
                  <a:gd name="connsiteX83" fmla="*/ 666760 w 1259230"/>
                  <a:gd name="connsiteY83" fmla="*/ 471677 h 493109"/>
                  <a:gd name="connsiteX84" fmla="*/ 659616 w 1259230"/>
                  <a:gd name="connsiteY84" fmla="*/ 476440 h 493109"/>
                  <a:gd name="connsiteX85" fmla="*/ 619135 w 1259230"/>
                  <a:gd name="connsiteY85" fmla="*/ 474059 h 493109"/>
                  <a:gd name="connsiteX86" fmla="*/ 611991 w 1259230"/>
                  <a:gd name="connsiteY86" fmla="*/ 469296 h 493109"/>
                  <a:gd name="connsiteX87" fmla="*/ 602466 w 1259230"/>
                  <a:gd name="connsiteY87" fmla="*/ 462152 h 493109"/>
                  <a:gd name="connsiteX88" fmla="*/ 588178 w 1259230"/>
                  <a:gd name="connsiteY88" fmla="*/ 450246 h 493109"/>
                  <a:gd name="connsiteX89" fmla="*/ 571510 w 1259230"/>
                  <a:gd name="connsiteY89" fmla="*/ 428815 h 493109"/>
                  <a:gd name="connsiteX90" fmla="*/ 561985 w 1259230"/>
                  <a:gd name="connsiteY90" fmla="*/ 416909 h 493109"/>
                  <a:gd name="connsiteX91" fmla="*/ 559603 w 1259230"/>
                  <a:gd name="connsiteY91" fmla="*/ 409765 h 493109"/>
                  <a:gd name="connsiteX92" fmla="*/ 552460 w 1259230"/>
                  <a:gd name="connsiteY92" fmla="*/ 402621 h 493109"/>
                  <a:gd name="connsiteX93" fmla="*/ 550078 w 1259230"/>
                  <a:gd name="connsiteY93" fmla="*/ 395477 h 493109"/>
                  <a:gd name="connsiteX94" fmla="*/ 361154 w 1259230"/>
                  <a:gd name="connsiteY94" fmla="*/ 401859 h 493109"/>
                  <a:gd name="connsiteX95" fmla="*/ 293073 w 1259230"/>
                  <a:gd name="connsiteY95" fmla="*/ 382245 h 493109"/>
                  <a:gd name="connsiteX96" fmla="*/ 201384 w 1259230"/>
                  <a:gd name="connsiteY96" fmla="*/ 370585 h 493109"/>
                  <a:gd name="connsiteX97" fmla="*/ 128597 w 1259230"/>
                  <a:gd name="connsiteY97" fmla="*/ 359759 h 493109"/>
                  <a:gd name="connsiteX98" fmla="*/ 107166 w 1259230"/>
                  <a:gd name="connsiteY98" fmla="*/ 350234 h 493109"/>
                  <a:gd name="connsiteX99" fmla="*/ 69066 w 1259230"/>
                  <a:gd name="connsiteY99" fmla="*/ 335946 h 493109"/>
                  <a:gd name="connsiteX100" fmla="*/ 40491 w 1259230"/>
                  <a:gd name="connsiteY100" fmla="*/ 319277 h 493109"/>
                  <a:gd name="connsiteX101" fmla="*/ 11916 w 1259230"/>
                  <a:gd name="connsiteY101" fmla="*/ 293084 h 493109"/>
                  <a:gd name="connsiteX102" fmla="*/ 10 w 1259230"/>
                  <a:gd name="connsiteY102" fmla="*/ 269271 h 493109"/>
                  <a:gd name="connsiteX103" fmla="*/ 33126 w 1259230"/>
                  <a:gd name="connsiteY103" fmla="*/ 238044 h 493109"/>
                  <a:gd name="connsiteX0" fmla="*/ 22980 w 1249084"/>
                  <a:gd name="connsiteY0" fmla="*/ 238044 h 493109"/>
                  <a:gd name="connsiteX1" fmla="*/ 1770 w 1249084"/>
                  <a:gd name="connsiteY1" fmla="*/ 240696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22980 w 1249084"/>
                  <a:gd name="connsiteY103" fmla="*/ 238044 h 493109"/>
                  <a:gd name="connsiteX0" fmla="*/ 15026 w 1249084"/>
                  <a:gd name="connsiteY0" fmla="*/ 240695 h 493109"/>
                  <a:gd name="connsiteX1" fmla="*/ 1770 w 1249084"/>
                  <a:gd name="connsiteY1" fmla="*/ 240696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15026 w 1249084"/>
                  <a:gd name="connsiteY103" fmla="*/ 240695 h 493109"/>
                  <a:gd name="connsiteX0" fmla="*/ 15026 w 1249084"/>
                  <a:gd name="connsiteY0" fmla="*/ 240695 h 493109"/>
                  <a:gd name="connsiteX1" fmla="*/ 22980 w 1249084"/>
                  <a:gd name="connsiteY1" fmla="*/ 214184 h 493109"/>
                  <a:gd name="connsiteX2" fmla="*/ 54157 w 1249084"/>
                  <a:gd name="connsiteY2" fmla="*/ 181165 h 493109"/>
                  <a:gd name="connsiteX3" fmla="*/ 75589 w 1249084"/>
                  <a:gd name="connsiteY3" fmla="*/ 169259 h 493109"/>
                  <a:gd name="connsiteX4" fmla="*/ 127976 w 1249084"/>
                  <a:gd name="connsiteY4" fmla="*/ 140684 h 493109"/>
                  <a:gd name="connsiteX5" fmla="*/ 177982 w 1249084"/>
                  <a:gd name="connsiteY5" fmla="*/ 114490 h 493109"/>
                  <a:gd name="connsiteX6" fmla="*/ 199414 w 1249084"/>
                  <a:gd name="connsiteY6" fmla="*/ 104965 h 493109"/>
                  <a:gd name="connsiteX7" fmla="*/ 216082 w 1249084"/>
                  <a:gd name="connsiteY7" fmla="*/ 100202 h 493109"/>
                  <a:gd name="connsiteX8" fmla="*/ 223226 w 1249084"/>
                  <a:gd name="connsiteY8" fmla="*/ 95440 h 493109"/>
                  <a:gd name="connsiteX9" fmla="*/ 235132 w 1249084"/>
                  <a:gd name="connsiteY9" fmla="*/ 93059 h 493109"/>
                  <a:gd name="connsiteX10" fmla="*/ 254182 w 1249084"/>
                  <a:gd name="connsiteY10" fmla="*/ 88296 h 493109"/>
                  <a:gd name="connsiteX11" fmla="*/ 275614 w 1249084"/>
                  <a:gd name="connsiteY11" fmla="*/ 83534 h 493109"/>
                  <a:gd name="connsiteX12" fmla="*/ 320857 w 1249084"/>
                  <a:gd name="connsiteY12" fmla="*/ 78771 h 493109"/>
                  <a:gd name="connsiteX13" fmla="*/ 335145 w 1249084"/>
                  <a:gd name="connsiteY13" fmla="*/ 76390 h 493109"/>
                  <a:gd name="connsiteX14" fmla="*/ 358957 w 1249084"/>
                  <a:gd name="connsiteY14" fmla="*/ 71627 h 493109"/>
                  <a:gd name="connsiteX15" fmla="*/ 406582 w 1249084"/>
                  <a:gd name="connsiteY15" fmla="*/ 64484 h 493109"/>
                  <a:gd name="connsiteX16" fmla="*/ 516120 w 1249084"/>
                  <a:gd name="connsiteY16" fmla="*/ 66865 h 493109"/>
                  <a:gd name="connsiteX17" fmla="*/ 553411 w 1249084"/>
                  <a:gd name="connsiteY17" fmla="*/ 61833 h 493109"/>
                  <a:gd name="connsiteX18" fmla="*/ 562102 w 1249084"/>
                  <a:gd name="connsiteY18" fmla="*/ 41187 h 493109"/>
                  <a:gd name="connsiteX19" fmla="*/ 578794 w 1249084"/>
                  <a:gd name="connsiteY19" fmla="*/ 23438 h 493109"/>
                  <a:gd name="connsiteX20" fmla="*/ 611346 w 1249084"/>
                  <a:gd name="connsiteY20" fmla="*/ 18454 h 493109"/>
                  <a:gd name="connsiteX21" fmla="*/ 655312 w 1249084"/>
                  <a:gd name="connsiteY21" fmla="*/ 1246 h 493109"/>
                  <a:gd name="connsiteX22" fmla="*/ 706620 w 1249084"/>
                  <a:gd name="connsiteY22" fmla="*/ 215 h 493109"/>
                  <a:gd name="connsiteX23" fmla="*/ 741013 w 1249084"/>
                  <a:gd name="connsiteY23" fmla="*/ 18502 h 493109"/>
                  <a:gd name="connsiteX24" fmla="*/ 763722 w 1249084"/>
                  <a:gd name="connsiteY24" fmla="*/ 48895 h 493109"/>
                  <a:gd name="connsiteX25" fmla="*/ 789153 w 1249084"/>
                  <a:gd name="connsiteY25" fmla="*/ 78820 h 493109"/>
                  <a:gd name="connsiteX26" fmla="*/ 798409 w 1249084"/>
                  <a:gd name="connsiteY26" fmla="*/ 105799 h 493109"/>
                  <a:gd name="connsiteX27" fmla="*/ 809014 w 1249084"/>
                  <a:gd name="connsiteY27" fmla="*/ 133540 h 493109"/>
                  <a:gd name="connsiteX28" fmla="*/ 794726 w 1249084"/>
                  <a:gd name="connsiteY28" fmla="*/ 150209 h 493109"/>
                  <a:gd name="connsiteX29" fmla="*/ 789964 w 1249084"/>
                  <a:gd name="connsiteY29" fmla="*/ 164496 h 493109"/>
                  <a:gd name="connsiteX30" fmla="*/ 787582 w 1249084"/>
                  <a:gd name="connsiteY30" fmla="*/ 171640 h 493109"/>
                  <a:gd name="connsiteX31" fmla="*/ 811665 w 1249084"/>
                  <a:gd name="connsiteY31" fmla="*/ 175863 h 493109"/>
                  <a:gd name="connsiteX32" fmla="*/ 859020 w 1249084"/>
                  <a:gd name="connsiteY32" fmla="*/ 181165 h 493109"/>
                  <a:gd name="connsiteX33" fmla="*/ 1056615 w 1249084"/>
                  <a:gd name="connsiteY33" fmla="*/ 169505 h 493109"/>
                  <a:gd name="connsiteX34" fmla="*/ 1102718 w 1249084"/>
                  <a:gd name="connsiteY34" fmla="*/ 163416 h 493109"/>
                  <a:gd name="connsiteX35" fmla="*/ 1175702 w 1249084"/>
                  <a:gd name="connsiteY35" fmla="*/ 133786 h 493109"/>
                  <a:gd name="connsiteX36" fmla="*/ 1214859 w 1249084"/>
                  <a:gd name="connsiteY36" fmla="*/ 118172 h 493109"/>
                  <a:gd name="connsiteX37" fmla="*/ 1235257 w 1249084"/>
                  <a:gd name="connsiteY37" fmla="*/ 126396 h 493109"/>
                  <a:gd name="connsiteX38" fmla="*/ 1242401 w 1249084"/>
                  <a:gd name="connsiteY38" fmla="*/ 121634 h 493109"/>
                  <a:gd name="connsiteX39" fmla="*/ 1246354 w 1249084"/>
                  <a:gd name="connsiteY39" fmla="*/ 177728 h 493109"/>
                  <a:gd name="connsiteX40" fmla="*/ 1198705 w 1249084"/>
                  <a:gd name="connsiteY40" fmla="*/ 247054 h 493109"/>
                  <a:gd name="connsiteX41" fmla="*/ 1179361 w 1249084"/>
                  <a:gd name="connsiteY41" fmla="*/ 264509 h 493109"/>
                  <a:gd name="connsiteX42" fmla="*/ 1206659 w 1249084"/>
                  <a:gd name="connsiteY42" fmla="*/ 299981 h 493109"/>
                  <a:gd name="connsiteX43" fmla="*/ 1232336 w 1249084"/>
                  <a:gd name="connsiteY43" fmla="*/ 341249 h 493109"/>
                  <a:gd name="connsiteX44" fmla="*/ 1233638 w 1249084"/>
                  <a:gd name="connsiteY44" fmla="*/ 387056 h 493109"/>
                  <a:gd name="connsiteX45" fmla="*/ 1231329 w 1249084"/>
                  <a:gd name="connsiteY45" fmla="*/ 409225 h 493109"/>
                  <a:gd name="connsiteX46" fmla="*/ 1187632 w 1249084"/>
                  <a:gd name="connsiteY46" fmla="*/ 407384 h 493109"/>
                  <a:gd name="connsiteX47" fmla="*/ 1168582 w 1249084"/>
                  <a:gd name="connsiteY47" fmla="*/ 400240 h 493109"/>
                  <a:gd name="connsiteX48" fmla="*/ 1161439 w 1249084"/>
                  <a:gd name="connsiteY48" fmla="*/ 395477 h 493109"/>
                  <a:gd name="connsiteX49" fmla="*/ 1135245 w 1249084"/>
                  <a:gd name="connsiteY49" fmla="*/ 385952 h 493109"/>
                  <a:gd name="connsiteX50" fmla="*/ 1120957 w 1249084"/>
                  <a:gd name="connsiteY50" fmla="*/ 383571 h 493109"/>
                  <a:gd name="connsiteX51" fmla="*/ 1099526 w 1249084"/>
                  <a:gd name="connsiteY51" fmla="*/ 376427 h 493109"/>
                  <a:gd name="connsiteX52" fmla="*/ 1090001 w 1249084"/>
                  <a:gd name="connsiteY52" fmla="*/ 374046 h 493109"/>
                  <a:gd name="connsiteX53" fmla="*/ 1078095 w 1249084"/>
                  <a:gd name="connsiteY53" fmla="*/ 369284 h 493109"/>
                  <a:gd name="connsiteX54" fmla="*/ 1068570 w 1249084"/>
                  <a:gd name="connsiteY54" fmla="*/ 366902 h 493109"/>
                  <a:gd name="connsiteX55" fmla="*/ 1001895 w 1249084"/>
                  <a:gd name="connsiteY55" fmla="*/ 347852 h 493109"/>
                  <a:gd name="connsiteX56" fmla="*/ 954270 w 1249084"/>
                  <a:gd name="connsiteY56" fmla="*/ 338327 h 493109"/>
                  <a:gd name="connsiteX57" fmla="*/ 923314 w 1249084"/>
                  <a:gd name="connsiteY57" fmla="*/ 335946 h 493109"/>
                  <a:gd name="connsiteX58" fmla="*/ 883594 w 1249084"/>
                  <a:gd name="connsiteY58" fmla="*/ 372720 h 493109"/>
                  <a:gd name="connsiteX59" fmla="*/ 867219 w 1249084"/>
                  <a:gd name="connsiteY59" fmla="*/ 431148 h 493109"/>
                  <a:gd name="connsiteX60" fmla="*/ 837589 w 1249084"/>
                  <a:gd name="connsiteY60" fmla="*/ 471677 h 493109"/>
                  <a:gd name="connsiteX61" fmla="*/ 828064 w 1249084"/>
                  <a:gd name="connsiteY61" fmla="*/ 476440 h 493109"/>
                  <a:gd name="connsiteX62" fmla="*/ 813776 w 1249084"/>
                  <a:gd name="connsiteY62" fmla="*/ 485965 h 493109"/>
                  <a:gd name="connsiteX63" fmla="*/ 804251 w 1249084"/>
                  <a:gd name="connsiteY63" fmla="*/ 488346 h 493109"/>
                  <a:gd name="connsiteX64" fmla="*/ 787582 w 1249084"/>
                  <a:gd name="connsiteY64" fmla="*/ 493109 h 493109"/>
                  <a:gd name="connsiteX65" fmla="*/ 761389 w 1249084"/>
                  <a:gd name="connsiteY65" fmla="*/ 490727 h 493109"/>
                  <a:gd name="connsiteX66" fmla="*/ 747101 w 1249084"/>
                  <a:gd name="connsiteY66" fmla="*/ 476440 h 493109"/>
                  <a:gd name="connsiteX67" fmla="*/ 735195 w 1249084"/>
                  <a:gd name="connsiteY67" fmla="*/ 462152 h 493109"/>
                  <a:gd name="connsiteX68" fmla="*/ 728051 w 1249084"/>
                  <a:gd name="connsiteY68" fmla="*/ 455009 h 493109"/>
                  <a:gd name="connsiteX69" fmla="*/ 720907 w 1249084"/>
                  <a:gd name="connsiteY69" fmla="*/ 440721 h 493109"/>
                  <a:gd name="connsiteX70" fmla="*/ 718526 w 1249084"/>
                  <a:gd name="connsiteY70" fmla="*/ 433577 h 493109"/>
                  <a:gd name="connsiteX71" fmla="*/ 713764 w 1249084"/>
                  <a:gd name="connsiteY71" fmla="*/ 424052 h 493109"/>
                  <a:gd name="connsiteX72" fmla="*/ 706620 w 1249084"/>
                  <a:gd name="connsiteY72" fmla="*/ 409765 h 493109"/>
                  <a:gd name="connsiteX73" fmla="*/ 704239 w 1249084"/>
                  <a:gd name="connsiteY73" fmla="*/ 381190 h 493109"/>
                  <a:gd name="connsiteX74" fmla="*/ 692332 w 1249084"/>
                  <a:gd name="connsiteY74" fmla="*/ 371665 h 493109"/>
                  <a:gd name="connsiteX75" fmla="*/ 680426 w 1249084"/>
                  <a:gd name="connsiteY75" fmla="*/ 366902 h 493109"/>
                  <a:gd name="connsiteX76" fmla="*/ 673282 w 1249084"/>
                  <a:gd name="connsiteY76" fmla="*/ 369284 h 493109"/>
                  <a:gd name="connsiteX77" fmla="*/ 670901 w 1249084"/>
                  <a:gd name="connsiteY77" fmla="*/ 378809 h 493109"/>
                  <a:gd name="connsiteX78" fmla="*/ 678045 w 1249084"/>
                  <a:gd name="connsiteY78" fmla="*/ 400240 h 493109"/>
                  <a:gd name="connsiteX79" fmla="*/ 680426 w 1249084"/>
                  <a:gd name="connsiteY79" fmla="*/ 412146 h 493109"/>
                  <a:gd name="connsiteX80" fmla="*/ 682807 w 1249084"/>
                  <a:gd name="connsiteY80" fmla="*/ 419290 h 493109"/>
                  <a:gd name="connsiteX81" fmla="*/ 680426 w 1249084"/>
                  <a:gd name="connsiteY81" fmla="*/ 452627 h 493109"/>
                  <a:gd name="connsiteX82" fmla="*/ 678045 w 1249084"/>
                  <a:gd name="connsiteY82" fmla="*/ 459771 h 493109"/>
                  <a:gd name="connsiteX83" fmla="*/ 656614 w 1249084"/>
                  <a:gd name="connsiteY83" fmla="*/ 471677 h 493109"/>
                  <a:gd name="connsiteX84" fmla="*/ 649470 w 1249084"/>
                  <a:gd name="connsiteY84" fmla="*/ 476440 h 493109"/>
                  <a:gd name="connsiteX85" fmla="*/ 608989 w 1249084"/>
                  <a:gd name="connsiteY85" fmla="*/ 474059 h 493109"/>
                  <a:gd name="connsiteX86" fmla="*/ 601845 w 1249084"/>
                  <a:gd name="connsiteY86" fmla="*/ 469296 h 493109"/>
                  <a:gd name="connsiteX87" fmla="*/ 592320 w 1249084"/>
                  <a:gd name="connsiteY87" fmla="*/ 462152 h 493109"/>
                  <a:gd name="connsiteX88" fmla="*/ 578032 w 1249084"/>
                  <a:gd name="connsiteY88" fmla="*/ 450246 h 493109"/>
                  <a:gd name="connsiteX89" fmla="*/ 561364 w 1249084"/>
                  <a:gd name="connsiteY89" fmla="*/ 428815 h 493109"/>
                  <a:gd name="connsiteX90" fmla="*/ 551839 w 1249084"/>
                  <a:gd name="connsiteY90" fmla="*/ 416909 h 493109"/>
                  <a:gd name="connsiteX91" fmla="*/ 549457 w 1249084"/>
                  <a:gd name="connsiteY91" fmla="*/ 409765 h 493109"/>
                  <a:gd name="connsiteX92" fmla="*/ 542314 w 1249084"/>
                  <a:gd name="connsiteY92" fmla="*/ 402621 h 493109"/>
                  <a:gd name="connsiteX93" fmla="*/ 539932 w 1249084"/>
                  <a:gd name="connsiteY93" fmla="*/ 395477 h 493109"/>
                  <a:gd name="connsiteX94" fmla="*/ 351008 w 1249084"/>
                  <a:gd name="connsiteY94" fmla="*/ 401859 h 493109"/>
                  <a:gd name="connsiteX95" fmla="*/ 282927 w 1249084"/>
                  <a:gd name="connsiteY95" fmla="*/ 382245 h 493109"/>
                  <a:gd name="connsiteX96" fmla="*/ 191238 w 1249084"/>
                  <a:gd name="connsiteY96" fmla="*/ 370585 h 493109"/>
                  <a:gd name="connsiteX97" fmla="*/ 118451 w 1249084"/>
                  <a:gd name="connsiteY97" fmla="*/ 359759 h 493109"/>
                  <a:gd name="connsiteX98" fmla="*/ 97020 w 1249084"/>
                  <a:gd name="connsiteY98" fmla="*/ 350234 h 493109"/>
                  <a:gd name="connsiteX99" fmla="*/ 58920 w 1249084"/>
                  <a:gd name="connsiteY99" fmla="*/ 335946 h 493109"/>
                  <a:gd name="connsiteX100" fmla="*/ 30345 w 1249084"/>
                  <a:gd name="connsiteY100" fmla="*/ 319277 h 493109"/>
                  <a:gd name="connsiteX101" fmla="*/ 1770 w 1249084"/>
                  <a:gd name="connsiteY101" fmla="*/ 293084 h 493109"/>
                  <a:gd name="connsiteX102" fmla="*/ 9748 w 1249084"/>
                  <a:gd name="connsiteY102" fmla="*/ 273248 h 493109"/>
                  <a:gd name="connsiteX103" fmla="*/ 15026 w 1249084"/>
                  <a:gd name="connsiteY103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49824 w 1239988"/>
                  <a:gd name="connsiteY99" fmla="*/ 335946 h 493109"/>
                  <a:gd name="connsiteX100" fmla="*/ 21249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49824 w 1239988"/>
                  <a:gd name="connsiteY99" fmla="*/ 335946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87924 w 1239988"/>
                  <a:gd name="connsiteY98" fmla="*/ 350234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101180 w 1239988"/>
                  <a:gd name="connsiteY98" fmla="*/ 344932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101180 w 1239988"/>
                  <a:gd name="connsiteY98" fmla="*/ 344932 h 493109"/>
                  <a:gd name="connsiteX99" fmla="*/ 67057 w 1239988"/>
                  <a:gd name="connsiteY99" fmla="*/ 331969 h 493109"/>
                  <a:gd name="connsiteX100" fmla="*/ 38482 w 1239988"/>
                  <a:gd name="connsiteY100" fmla="*/ 319277 h 493109"/>
                  <a:gd name="connsiteX101" fmla="*/ 652 w 1239988"/>
                  <a:gd name="connsiteY101" fmla="*/ 273248 h 493109"/>
                  <a:gd name="connsiteX102" fmla="*/ 5930 w 1239988"/>
                  <a:gd name="connsiteY102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09355 w 1239988"/>
                  <a:gd name="connsiteY97" fmla="*/ 359759 h 493109"/>
                  <a:gd name="connsiteX98" fmla="*/ 67057 w 1239988"/>
                  <a:gd name="connsiteY98" fmla="*/ 331969 h 493109"/>
                  <a:gd name="connsiteX99" fmla="*/ 38482 w 1239988"/>
                  <a:gd name="connsiteY99" fmla="*/ 319277 h 493109"/>
                  <a:gd name="connsiteX100" fmla="*/ 652 w 1239988"/>
                  <a:gd name="connsiteY100" fmla="*/ 273248 h 493109"/>
                  <a:gd name="connsiteX101" fmla="*/ 5930 w 1239988"/>
                  <a:gd name="connsiteY101" fmla="*/ 240695 h 493109"/>
                  <a:gd name="connsiteX0" fmla="*/ 5930 w 1239988"/>
                  <a:gd name="connsiteY0" fmla="*/ 240695 h 493109"/>
                  <a:gd name="connsiteX1" fmla="*/ 13884 w 1239988"/>
                  <a:gd name="connsiteY1" fmla="*/ 214184 h 493109"/>
                  <a:gd name="connsiteX2" fmla="*/ 45061 w 1239988"/>
                  <a:gd name="connsiteY2" fmla="*/ 181165 h 493109"/>
                  <a:gd name="connsiteX3" fmla="*/ 66493 w 1239988"/>
                  <a:gd name="connsiteY3" fmla="*/ 169259 h 493109"/>
                  <a:gd name="connsiteX4" fmla="*/ 118880 w 1239988"/>
                  <a:gd name="connsiteY4" fmla="*/ 140684 h 493109"/>
                  <a:gd name="connsiteX5" fmla="*/ 168886 w 1239988"/>
                  <a:gd name="connsiteY5" fmla="*/ 114490 h 493109"/>
                  <a:gd name="connsiteX6" fmla="*/ 190318 w 1239988"/>
                  <a:gd name="connsiteY6" fmla="*/ 104965 h 493109"/>
                  <a:gd name="connsiteX7" fmla="*/ 206986 w 1239988"/>
                  <a:gd name="connsiteY7" fmla="*/ 100202 h 493109"/>
                  <a:gd name="connsiteX8" fmla="*/ 214130 w 1239988"/>
                  <a:gd name="connsiteY8" fmla="*/ 95440 h 493109"/>
                  <a:gd name="connsiteX9" fmla="*/ 226036 w 1239988"/>
                  <a:gd name="connsiteY9" fmla="*/ 93059 h 493109"/>
                  <a:gd name="connsiteX10" fmla="*/ 245086 w 1239988"/>
                  <a:gd name="connsiteY10" fmla="*/ 88296 h 493109"/>
                  <a:gd name="connsiteX11" fmla="*/ 266518 w 1239988"/>
                  <a:gd name="connsiteY11" fmla="*/ 83534 h 493109"/>
                  <a:gd name="connsiteX12" fmla="*/ 311761 w 1239988"/>
                  <a:gd name="connsiteY12" fmla="*/ 78771 h 493109"/>
                  <a:gd name="connsiteX13" fmla="*/ 326049 w 1239988"/>
                  <a:gd name="connsiteY13" fmla="*/ 76390 h 493109"/>
                  <a:gd name="connsiteX14" fmla="*/ 349861 w 1239988"/>
                  <a:gd name="connsiteY14" fmla="*/ 71627 h 493109"/>
                  <a:gd name="connsiteX15" fmla="*/ 397486 w 1239988"/>
                  <a:gd name="connsiteY15" fmla="*/ 64484 h 493109"/>
                  <a:gd name="connsiteX16" fmla="*/ 507024 w 1239988"/>
                  <a:gd name="connsiteY16" fmla="*/ 66865 h 493109"/>
                  <a:gd name="connsiteX17" fmla="*/ 544315 w 1239988"/>
                  <a:gd name="connsiteY17" fmla="*/ 61833 h 493109"/>
                  <a:gd name="connsiteX18" fmla="*/ 553006 w 1239988"/>
                  <a:gd name="connsiteY18" fmla="*/ 41187 h 493109"/>
                  <a:gd name="connsiteX19" fmla="*/ 569698 w 1239988"/>
                  <a:gd name="connsiteY19" fmla="*/ 23438 h 493109"/>
                  <a:gd name="connsiteX20" fmla="*/ 602250 w 1239988"/>
                  <a:gd name="connsiteY20" fmla="*/ 18454 h 493109"/>
                  <a:gd name="connsiteX21" fmla="*/ 646216 w 1239988"/>
                  <a:gd name="connsiteY21" fmla="*/ 1246 h 493109"/>
                  <a:gd name="connsiteX22" fmla="*/ 697524 w 1239988"/>
                  <a:gd name="connsiteY22" fmla="*/ 215 h 493109"/>
                  <a:gd name="connsiteX23" fmla="*/ 731917 w 1239988"/>
                  <a:gd name="connsiteY23" fmla="*/ 18502 h 493109"/>
                  <a:gd name="connsiteX24" fmla="*/ 754626 w 1239988"/>
                  <a:gd name="connsiteY24" fmla="*/ 48895 h 493109"/>
                  <a:gd name="connsiteX25" fmla="*/ 780057 w 1239988"/>
                  <a:gd name="connsiteY25" fmla="*/ 78820 h 493109"/>
                  <a:gd name="connsiteX26" fmla="*/ 789313 w 1239988"/>
                  <a:gd name="connsiteY26" fmla="*/ 105799 h 493109"/>
                  <a:gd name="connsiteX27" fmla="*/ 799918 w 1239988"/>
                  <a:gd name="connsiteY27" fmla="*/ 133540 h 493109"/>
                  <a:gd name="connsiteX28" fmla="*/ 785630 w 1239988"/>
                  <a:gd name="connsiteY28" fmla="*/ 150209 h 493109"/>
                  <a:gd name="connsiteX29" fmla="*/ 780868 w 1239988"/>
                  <a:gd name="connsiteY29" fmla="*/ 164496 h 493109"/>
                  <a:gd name="connsiteX30" fmla="*/ 778486 w 1239988"/>
                  <a:gd name="connsiteY30" fmla="*/ 171640 h 493109"/>
                  <a:gd name="connsiteX31" fmla="*/ 802569 w 1239988"/>
                  <a:gd name="connsiteY31" fmla="*/ 175863 h 493109"/>
                  <a:gd name="connsiteX32" fmla="*/ 849924 w 1239988"/>
                  <a:gd name="connsiteY32" fmla="*/ 181165 h 493109"/>
                  <a:gd name="connsiteX33" fmla="*/ 1047519 w 1239988"/>
                  <a:gd name="connsiteY33" fmla="*/ 169505 h 493109"/>
                  <a:gd name="connsiteX34" fmla="*/ 1093622 w 1239988"/>
                  <a:gd name="connsiteY34" fmla="*/ 163416 h 493109"/>
                  <a:gd name="connsiteX35" fmla="*/ 1166606 w 1239988"/>
                  <a:gd name="connsiteY35" fmla="*/ 133786 h 493109"/>
                  <a:gd name="connsiteX36" fmla="*/ 1205763 w 1239988"/>
                  <a:gd name="connsiteY36" fmla="*/ 118172 h 493109"/>
                  <a:gd name="connsiteX37" fmla="*/ 1226161 w 1239988"/>
                  <a:gd name="connsiteY37" fmla="*/ 126396 h 493109"/>
                  <a:gd name="connsiteX38" fmla="*/ 1233305 w 1239988"/>
                  <a:gd name="connsiteY38" fmla="*/ 121634 h 493109"/>
                  <a:gd name="connsiteX39" fmla="*/ 1237258 w 1239988"/>
                  <a:gd name="connsiteY39" fmla="*/ 177728 h 493109"/>
                  <a:gd name="connsiteX40" fmla="*/ 1189609 w 1239988"/>
                  <a:gd name="connsiteY40" fmla="*/ 247054 h 493109"/>
                  <a:gd name="connsiteX41" fmla="*/ 1170265 w 1239988"/>
                  <a:gd name="connsiteY41" fmla="*/ 264509 h 493109"/>
                  <a:gd name="connsiteX42" fmla="*/ 1197563 w 1239988"/>
                  <a:gd name="connsiteY42" fmla="*/ 299981 h 493109"/>
                  <a:gd name="connsiteX43" fmla="*/ 1223240 w 1239988"/>
                  <a:gd name="connsiteY43" fmla="*/ 341249 h 493109"/>
                  <a:gd name="connsiteX44" fmla="*/ 1224542 w 1239988"/>
                  <a:gd name="connsiteY44" fmla="*/ 387056 h 493109"/>
                  <a:gd name="connsiteX45" fmla="*/ 1222233 w 1239988"/>
                  <a:gd name="connsiteY45" fmla="*/ 409225 h 493109"/>
                  <a:gd name="connsiteX46" fmla="*/ 1178536 w 1239988"/>
                  <a:gd name="connsiteY46" fmla="*/ 407384 h 493109"/>
                  <a:gd name="connsiteX47" fmla="*/ 1159486 w 1239988"/>
                  <a:gd name="connsiteY47" fmla="*/ 400240 h 493109"/>
                  <a:gd name="connsiteX48" fmla="*/ 1152343 w 1239988"/>
                  <a:gd name="connsiteY48" fmla="*/ 395477 h 493109"/>
                  <a:gd name="connsiteX49" fmla="*/ 1126149 w 1239988"/>
                  <a:gd name="connsiteY49" fmla="*/ 385952 h 493109"/>
                  <a:gd name="connsiteX50" fmla="*/ 1111861 w 1239988"/>
                  <a:gd name="connsiteY50" fmla="*/ 383571 h 493109"/>
                  <a:gd name="connsiteX51" fmla="*/ 1090430 w 1239988"/>
                  <a:gd name="connsiteY51" fmla="*/ 376427 h 493109"/>
                  <a:gd name="connsiteX52" fmla="*/ 1080905 w 1239988"/>
                  <a:gd name="connsiteY52" fmla="*/ 374046 h 493109"/>
                  <a:gd name="connsiteX53" fmla="*/ 1068999 w 1239988"/>
                  <a:gd name="connsiteY53" fmla="*/ 369284 h 493109"/>
                  <a:gd name="connsiteX54" fmla="*/ 1059474 w 1239988"/>
                  <a:gd name="connsiteY54" fmla="*/ 366902 h 493109"/>
                  <a:gd name="connsiteX55" fmla="*/ 992799 w 1239988"/>
                  <a:gd name="connsiteY55" fmla="*/ 347852 h 493109"/>
                  <a:gd name="connsiteX56" fmla="*/ 945174 w 1239988"/>
                  <a:gd name="connsiteY56" fmla="*/ 338327 h 493109"/>
                  <a:gd name="connsiteX57" fmla="*/ 914218 w 1239988"/>
                  <a:gd name="connsiteY57" fmla="*/ 335946 h 493109"/>
                  <a:gd name="connsiteX58" fmla="*/ 874498 w 1239988"/>
                  <a:gd name="connsiteY58" fmla="*/ 372720 h 493109"/>
                  <a:gd name="connsiteX59" fmla="*/ 858123 w 1239988"/>
                  <a:gd name="connsiteY59" fmla="*/ 431148 h 493109"/>
                  <a:gd name="connsiteX60" fmla="*/ 828493 w 1239988"/>
                  <a:gd name="connsiteY60" fmla="*/ 471677 h 493109"/>
                  <a:gd name="connsiteX61" fmla="*/ 818968 w 1239988"/>
                  <a:gd name="connsiteY61" fmla="*/ 476440 h 493109"/>
                  <a:gd name="connsiteX62" fmla="*/ 804680 w 1239988"/>
                  <a:gd name="connsiteY62" fmla="*/ 485965 h 493109"/>
                  <a:gd name="connsiteX63" fmla="*/ 795155 w 1239988"/>
                  <a:gd name="connsiteY63" fmla="*/ 488346 h 493109"/>
                  <a:gd name="connsiteX64" fmla="*/ 778486 w 1239988"/>
                  <a:gd name="connsiteY64" fmla="*/ 493109 h 493109"/>
                  <a:gd name="connsiteX65" fmla="*/ 752293 w 1239988"/>
                  <a:gd name="connsiteY65" fmla="*/ 490727 h 493109"/>
                  <a:gd name="connsiteX66" fmla="*/ 738005 w 1239988"/>
                  <a:gd name="connsiteY66" fmla="*/ 476440 h 493109"/>
                  <a:gd name="connsiteX67" fmla="*/ 726099 w 1239988"/>
                  <a:gd name="connsiteY67" fmla="*/ 462152 h 493109"/>
                  <a:gd name="connsiteX68" fmla="*/ 718955 w 1239988"/>
                  <a:gd name="connsiteY68" fmla="*/ 455009 h 493109"/>
                  <a:gd name="connsiteX69" fmla="*/ 711811 w 1239988"/>
                  <a:gd name="connsiteY69" fmla="*/ 440721 h 493109"/>
                  <a:gd name="connsiteX70" fmla="*/ 709430 w 1239988"/>
                  <a:gd name="connsiteY70" fmla="*/ 433577 h 493109"/>
                  <a:gd name="connsiteX71" fmla="*/ 704668 w 1239988"/>
                  <a:gd name="connsiteY71" fmla="*/ 424052 h 493109"/>
                  <a:gd name="connsiteX72" fmla="*/ 697524 w 1239988"/>
                  <a:gd name="connsiteY72" fmla="*/ 409765 h 493109"/>
                  <a:gd name="connsiteX73" fmla="*/ 695143 w 1239988"/>
                  <a:gd name="connsiteY73" fmla="*/ 381190 h 493109"/>
                  <a:gd name="connsiteX74" fmla="*/ 683236 w 1239988"/>
                  <a:gd name="connsiteY74" fmla="*/ 371665 h 493109"/>
                  <a:gd name="connsiteX75" fmla="*/ 671330 w 1239988"/>
                  <a:gd name="connsiteY75" fmla="*/ 366902 h 493109"/>
                  <a:gd name="connsiteX76" fmla="*/ 664186 w 1239988"/>
                  <a:gd name="connsiteY76" fmla="*/ 369284 h 493109"/>
                  <a:gd name="connsiteX77" fmla="*/ 661805 w 1239988"/>
                  <a:gd name="connsiteY77" fmla="*/ 378809 h 493109"/>
                  <a:gd name="connsiteX78" fmla="*/ 668949 w 1239988"/>
                  <a:gd name="connsiteY78" fmla="*/ 400240 h 493109"/>
                  <a:gd name="connsiteX79" fmla="*/ 671330 w 1239988"/>
                  <a:gd name="connsiteY79" fmla="*/ 412146 h 493109"/>
                  <a:gd name="connsiteX80" fmla="*/ 673711 w 1239988"/>
                  <a:gd name="connsiteY80" fmla="*/ 419290 h 493109"/>
                  <a:gd name="connsiteX81" fmla="*/ 671330 w 1239988"/>
                  <a:gd name="connsiteY81" fmla="*/ 452627 h 493109"/>
                  <a:gd name="connsiteX82" fmla="*/ 668949 w 1239988"/>
                  <a:gd name="connsiteY82" fmla="*/ 459771 h 493109"/>
                  <a:gd name="connsiteX83" fmla="*/ 647518 w 1239988"/>
                  <a:gd name="connsiteY83" fmla="*/ 471677 h 493109"/>
                  <a:gd name="connsiteX84" fmla="*/ 640374 w 1239988"/>
                  <a:gd name="connsiteY84" fmla="*/ 476440 h 493109"/>
                  <a:gd name="connsiteX85" fmla="*/ 599893 w 1239988"/>
                  <a:gd name="connsiteY85" fmla="*/ 474059 h 493109"/>
                  <a:gd name="connsiteX86" fmla="*/ 592749 w 1239988"/>
                  <a:gd name="connsiteY86" fmla="*/ 469296 h 493109"/>
                  <a:gd name="connsiteX87" fmla="*/ 583224 w 1239988"/>
                  <a:gd name="connsiteY87" fmla="*/ 462152 h 493109"/>
                  <a:gd name="connsiteX88" fmla="*/ 568936 w 1239988"/>
                  <a:gd name="connsiteY88" fmla="*/ 450246 h 493109"/>
                  <a:gd name="connsiteX89" fmla="*/ 552268 w 1239988"/>
                  <a:gd name="connsiteY89" fmla="*/ 428815 h 493109"/>
                  <a:gd name="connsiteX90" fmla="*/ 542743 w 1239988"/>
                  <a:gd name="connsiteY90" fmla="*/ 416909 h 493109"/>
                  <a:gd name="connsiteX91" fmla="*/ 540361 w 1239988"/>
                  <a:gd name="connsiteY91" fmla="*/ 409765 h 493109"/>
                  <a:gd name="connsiteX92" fmla="*/ 533218 w 1239988"/>
                  <a:gd name="connsiteY92" fmla="*/ 402621 h 493109"/>
                  <a:gd name="connsiteX93" fmla="*/ 530836 w 1239988"/>
                  <a:gd name="connsiteY93" fmla="*/ 395477 h 493109"/>
                  <a:gd name="connsiteX94" fmla="*/ 341912 w 1239988"/>
                  <a:gd name="connsiteY94" fmla="*/ 401859 h 493109"/>
                  <a:gd name="connsiteX95" fmla="*/ 273831 w 1239988"/>
                  <a:gd name="connsiteY95" fmla="*/ 382245 h 493109"/>
                  <a:gd name="connsiteX96" fmla="*/ 182142 w 1239988"/>
                  <a:gd name="connsiteY96" fmla="*/ 370585 h 493109"/>
                  <a:gd name="connsiteX97" fmla="*/ 114657 w 1239988"/>
                  <a:gd name="connsiteY97" fmla="*/ 353131 h 493109"/>
                  <a:gd name="connsiteX98" fmla="*/ 67057 w 1239988"/>
                  <a:gd name="connsiteY98" fmla="*/ 331969 h 493109"/>
                  <a:gd name="connsiteX99" fmla="*/ 38482 w 1239988"/>
                  <a:gd name="connsiteY99" fmla="*/ 319277 h 493109"/>
                  <a:gd name="connsiteX100" fmla="*/ 652 w 1239988"/>
                  <a:gd name="connsiteY100" fmla="*/ 273248 h 493109"/>
                  <a:gd name="connsiteX101" fmla="*/ 5930 w 1239988"/>
                  <a:gd name="connsiteY101" fmla="*/ 240695 h 493109"/>
                  <a:gd name="connsiteX0" fmla="*/ 5930 w 1239988"/>
                  <a:gd name="connsiteY0" fmla="*/ 240695 h 495432"/>
                  <a:gd name="connsiteX1" fmla="*/ 13884 w 1239988"/>
                  <a:gd name="connsiteY1" fmla="*/ 214184 h 495432"/>
                  <a:gd name="connsiteX2" fmla="*/ 45061 w 1239988"/>
                  <a:gd name="connsiteY2" fmla="*/ 181165 h 495432"/>
                  <a:gd name="connsiteX3" fmla="*/ 66493 w 1239988"/>
                  <a:gd name="connsiteY3" fmla="*/ 169259 h 495432"/>
                  <a:gd name="connsiteX4" fmla="*/ 118880 w 1239988"/>
                  <a:gd name="connsiteY4" fmla="*/ 140684 h 495432"/>
                  <a:gd name="connsiteX5" fmla="*/ 168886 w 1239988"/>
                  <a:gd name="connsiteY5" fmla="*/ 114490 h 495432"/>
                  <a:gd name="connsiteX6" fmla="*/ 190318 w 1239988"/>
                  <a:gd name="connsiteY6" fmla="*/ 104965 h 495432"/>
                  <a:gd name="connsiteX7" fmla="*/ 206986 w 1239988"/>
                  <a:gd name="connsiteY7" fmla="*/ 100202 h 495432"/>
                  <a:gd name="connsiteX8" fmla="*/ 214130 w 1239988"/>
                  <a:gd name="connsiteY8" fmla="*/ 95440 h 495432"/>
                  <a:gd name="connsiteX9" fmla="*/ 226036 w 1239988"/>
                  <a:gd name="connsiteY9" fmla="*/ 93059 h 495432"/>
                  <a:gd name="connsiteX10" fmla="*/ 245086 w 1239988"/>
                  <a:gd name="connsiteY10" fmla="*/ 88296 h 495432"/>
                  <a:gd name="connsiteX11" fmla="*/ 266518 w 1239988"/>
                  <a:gd name="connsiteY11" fmla="*/ 83534 h 495432"/>
                  <a:gd name="connsiteX12" fmla="*/ 311761 w 1239988"/>
                  <a:gd name="connsiteY12" fmla="*/ 78771 h 495432"/>
                  <a:gd name="connsiteX13" fmla="*/ 326049 w 1239988"/>
                  <a:gd name="connsiteY13" fmla="*/ 76390 h 495432"/>
                  <a:gd name="connsiteX14" fmla="*/ 349861 w 1239988"/>
                  <a:gd name="connsiteY14" fmla="*/ 71627 h 495432"/>
                  <a:gd name="connsiteX15" fmla="*/ 397486 w 1239988"/>
                  <a:gd name="connsiteY15" fmla="*/ 64484 h 495432"/>
                  <a:gd name="connsiteX16" fmla="*/ 507024 w 1239988"/>
                  <a:gd name="connsiteY16" fmla="*/ 66865 h 495432"/>
                  <a:gd name="connsiteX17" fmla="*/ 544315 w 1239988"/>
                  <a:gd name="connsiteY17" fmla="*/ 61833 h 495432"/>
                  <a:gd name="connsiteX18" fmla="*/ 553006 w 1239988"/>
                  <a:gd name="connsiteY18" fmla="*/ 41187 h 495432"/>
                  <a:gd name="connsiteX19" fmla="*/ 569698 w 1239988"/>
                  <a:gd name="connsiteY19" fmla="*/ 23438 h 495432"/>
                  <a:gd name="connsiteX20" fmla="*/ 602250 w 1239988"/>
                  <a:gd name="connsiteY20" fmla="*/ 18454 h 495432"/>
                  <a:gd name="connsiteX21" fmla="*/ 646216 w 1239988"/>
                  <a:gd name="connsiteY21" fmla="*/ 1246 h 495432"/>
                  <a:gd name="connsiteX22" fmla="*/ 697524 w 1239988"/>
                  <a:gd name="connsiteY22" fmla="*/ 215 h 495432"/>
                  <a:gd name="connsiteX23" fmla="*/ 731917 w 1239988"/>
                  <a:gd name="connsiteY23" fmla="*/ 18502 h 495432"/>
                  <a:gd name="connsiteX24" fmla="*/ 754626 w 1239988"/>
                  <a:gd name="connsiteY24" fmla="*/ 48895 h 495432"/>
                  <a:gd name="connsiteX25" fmla="*/ 780057 w 1239988"/>
                  <a:gd name="connsiteY25" fmla="*/ 78820 h 495432"/>
                  <a:gd name="connsiteX26" fmla="*/ 789313 w 1239988"/>
                  <a:gd name="connsiteY26" fmla="*/ 105799 h 495432"/>
                  <a:gd name="connsiteX27" fmla="*/ 799918 w 1239988"/>
                  <a:gd name="connsiteY27" fmla="*/ 133540 h 495432"/>
                  <a:gd name="connsiteX28" fmla="*/ 785630 w 1239988"/>
                  <a:gd name="connsiteY28" fmla="*/ 150209 h 495432"/>
                  <a:gd name="connsiteX29" fmla="*/ 780868 w 1239988"/>
                  <a:gd name="connsiteY29" fmla="*/ 164496 h 495432"/>
                  <a:gd name="connsiteX30" fmla="*/ 778486 w 1239988"/>
                  <a:gd name="connsiteY30" fmla="*/ 171640 h 495432"/>
                  <a:gd name="connsiteX31" fmla="*/ 802569 w 1239988"/>
                  <a:gd name="connsiteY31" fmla="*/ 175863 h 495432"/>
                  <a:gd name="connsiteX32" fmla="*/ 849924 w 1239988"/>
                  <a:gd name="connsiteY32" fmla="*/ 181165 h 495432"/>
                  <a:gd name="connsiteX33" fmla="*/ 1047519 w 1239988"/>
                  <a:gd name="connsiteY33" fmla="*/ 169505 h 495432"/>
                  <a:gd name="connsiteX34" fmla="*/ 1093622 w 1239988"/>
                  <a:gd name="connsiteY34" fmla="*/ 163416 h 495432"/>
                  <a:gd name="connsiteX35" fmla="*/ 1166606 w 1239988"/>
                  <a:gd name="connsiteY35" fmla="*/ 133786 h 495432"/>
                  <a:gd name="connsiteX36" fmla="*/ 1205763 w 1239988"/>
                  <a:gd name="connsiteY36" fmla="*/ 118172 h 495432"/>
                  <a:gd name="connsiteX37" fmla="*/ 1226161 w 1239988"/>
                  <a:gd name="connsiteY37" fmla="*/ 126396 h 495432"/>
                  <a:gd name="connsiteX38" fmla="*/ 1233305 w 1239988"/>
                  <a:gd name="connsiteY38" fmla="*/ 121634 h 495432"/>
                  <a:gd name="connsiteX39" fmla="*/ 1237258 w 1239988"/>
                  <a:gd name="connsiteY39" fmla="*/ 177728 h 495432"/>
                  <a:gd name="connsiteX40" fmla="*/ 1189609 w 1239988"/>
                  <a:gd name="connsiteY40" fmla="*/ 247054 h 495432"/>
                  <a:gd name="connsiteX41" fmla="*/ 1170265 w 1239988"/>
                  <a:gd name="connsiteY41" fmla="*/ 264509 h 495432"/>
                  <a:gd name="connsiteX42" fmla="*/ 1197563 w 1239988"/>
                  <a:gd name="connsiteY42" fmla="*/ 299981 h 495432"/>
                  <a:gd name="connsiteX43" fmla="*/ 1223240 w 1239988"/>
                  <a:gd name="connsiteY43" fmla="*/ 341249 h 495432"/>
                  <a:gd name="connsiteX44" fmla="*/ 1224542 w 1239988"/>
                  <a:gd name="connsiteY44" fmla="*/ 387056 h 495432"/>
                  <a:gd name="connsiteX45" fmla="*/ 1222233 w 1239988"/>
                  <a:gd name="connsiteY45" fmla="*/ 409225 h 495432"/>
                  <a:gd name="connsiteX46" fmla="*/ 1178536 w 1239988"/>
                  <a:gd name="connsiteY46" fmla="*/ 407384 h 495432"/>
                  <a:gd name="connsiteX47" fmla="*/ 1159486 w 1239988"/>
                  <a:gd name="connsiteY47" fmla="*/ 400240 h 495432"/>
                  <a:gd name="connsiteX48" fmla="*/ 1152343 w 1239988"/>
                  <a:gd name="connsiteY48" fmla="*/ 395477 h 495432"/>
                  <a:gd name="connsiteX49" fmla="*/ 1126149 w 1239988"/>
                  <a:gd name="connsiteY49" fmla="*/ 385952 h 495432"/>
                  <a:gd name="connsiteX50" fmla="*/ 1111861 w 1239988"/>
                  <a:gd name="connsiteY50" fmla="*/ 383571 h 495432"/>
                  <a:gd name="connsiteX51" fmla="*/ 1090430 w 1239988"/>
                  <a:gd name="connsiteY51" fmla="*/ 376427 h 495432"/>
                  <a:gd name="connsiteX52" fmla="*/ 1080905 w 1239988"/>
                  <a:gd name="connsiteY52" fmla="*/ 374046 h 495432"/>
                  <a:gd name="connsiteX53" fmla="*/ 1068999 w 1239988"/>
                  <a:gd name="connsiteY53" fmla="*/ 369284 h 495432"/>
                  <a:gd name="connsiteX54" fmla="*/ 1059474 w 1239988"/>
                  <a:gd name="connsiteY54" fmla="*/ 366902 h 495432"/>
                  <a:gd name="connsiteX55" fmla="*/ 992799 w 1239988"/>
                  <a:gd name="connsiteY55" fmla="*/ 347852 h 495432"/>
                  <a:gd name="connsiteX56" fmla="*/ 945174 w 1239988"/>
                  <a:gd name="connsiteY56" fmla="*/ 338327 h 495432"/>
                  <a:gd name="connsiteX57" fmla="*/ 914218 w 1239988"/>
                  <a:gd name="connsiteY57" fmla="*/ 335946 h 495432"/>
                  <a:gd name="connsiteX58" fmla="*/ 874498 w 1239988"/>
                  <a:gd name="connsiteY58" fmla="*/ 372720 h 495432"/>
                  <a:gd name="connsiteX59" fmla="*/ 858123 w 1239988"/>
                  <a:gd name="connsiteY59" fmla="*/ 431148 h 495432"/>
                  <a:gd name="connsiteX60" fmla="*/ 828493 w 1239988"/>
                  <a:gd name="connsiteY60" fmla="*/ 471677 h 495432"/>
                  <a:gd name="connsiteX61" fmla="*/ 818968 w 1239988"/>
                  <a:gd name="connsiteY61" fmla="*/ 476440 h 495432"/>
                  <a:gd name="connsiteX62" fmla="*/ 804680 w 1239988"/>
                  <a:gd name="connsiteY62" fmla="*/ 485965 h 495432"/>
                  <a:gd name="connsiteX63" fmla="*/ 795155 w 1239988"/>
                  <a:gd name="connsiteY63" fmla="*/ 488346 h 495432"/>
                  <a:gd name="connsiteX64" fmla="*/ 778486 w 1239988"/>
                  <a:gd name="connsiteY64" fmla="*/ 493109 h 495432"/>
                  <a:gd name="connsiteX65" fmla="*/ 752293 w 1239988"/>
                  <a:gd name="connsiteY65" fmla="*/ 490727 h 495432"/>
                  <a:gd name="connsiteX66" fmla="*/ 738005 w 1239988"/>
                  <a:gd name="connsiteY66" fmla="*/ 476440 h 495432"/>
                  <a:gd name="connsiteX67" fmla="*/ 726099 w 1239988"/>
                  <a:gd name="connsiteY67" fmla="*/ 462152 h 495432"/>
                  <a:gd name="connsiteX68" fmla="*/ 718955 w 1239988"/>
                  <a:gd name="connsiteY68" fmla="*/ 455009 h 495432"/>
                  <a:gd name="connsiteX69" fmla="*/ 711811 w 1239988"/>
                  <a:gd name="connsiteY69" fmla="*/ 440721 h 495432"/>
                  <a:gd name="connsiteX70" fmla="*/ 709430 w 1239988"/>
                  <a:gd name="connsiteY70" fmla="*/ 433577 h 495432"/>
                  <a:gd name="connsiteX71" fmla="*/ 704668 w 1239988"/>
                  <a:gd name="connsiteY71" fmla="*/ 424052 h 495432"/>
                  <a:gd name="connsiteX72" fmla="*/ 697524 w 1239988"/>
                  <a:gd name="connsiteY72" fmla="*/ 409765 h 495432"/>
                  <a:gd name="connsiteX73" fmla="*/ 695143 w 1239988"/>
                  <a:gd name="connsiteY73" fmla="*/ 381190 h 495432"/>
                  <a:gd name="connsiteX74" fmla="*/ 683236 w 1239988"/>
                  <a:gd name="connsiteY74" fmla="*/ 371665 h 495432"/>
                  <a:gd name="connsiteX75" fmla="*/ 671330 w 1239988"/>
                  <a:gd name="connsiteY75" fmla="*/ 366902 h 495432"/>
                  <a:gd name="connsiteX76" fmla="*/ 664186 w 1239988"/>
                  <a:gd name="connsiteY76" fmla="*/ 369284 h 495432"/>
                  <a:gd name="connsiteX77" fmla="*/ 661805 w 1239988"/>
                  <a:gd name="connsiteY77" fmla="*/ 378809 h 495432"/>
                  <a:gd name="connsiteX78" fmla="*/ 668949 w 1239988"/>
                  <a:gd name="connsiteY78" fmla="*/ 400240 h 495432"/>
                  <a:gd name="connsiteX79" fmla="*/ 671330 w 1239988"/>
                  <a:gd name="connsiteY79" fmla="*/ 412146 h 495432"/>
                  <a:gd name="connsiteX80" fmla="*/ 673711 w 1239988"/>
                  <a:gd name="connsiteY80" fmla="*/ 419290 h 495432"/>
                  <a:gd name="connsiteX81" fmla="*/ 671330 w 1239988"/>
                  <a:gd name="connsiteY81" fmla="*/ 452627 h 495432"/>
                  <a:gd name="connsiteX82" fmla="*/ 668949 w 1239988"/>
                  <a:gd name="connsiteY82" fmla="*/ 459771 h 495432"/>
                  <a:gd name="connsiteX83" fmla="*/ 647518 w 1239988"/>
                  <a:gd name="connsiteY83" fmla="*/ 471677 h 495432"/>
                  <a:gd name="connsiteX84" fmla="*/ 640374 w 1239988"/>
                  <a:gd name="connsiteY84" fmla="*/ 476440 h 495432"/>
                  <a:gd name="connsiteX85" fmla="*/ 615800 w 1239988"/>
                  <a:gd name="connsiteY85" fmla="*/ 495268 h 495432"/>
                  <a:gd name="connsiteX86" fmla="*/ 592749 w 1239988"/>
                  <a:gd name="connsiteY86" fmla="*/ 469296 h 495432"/>
                  <a:gd name="connsiteX87" fmla="*/ 583224 w 1239988"/>
                  <a:gd name="connsiteY87" fmla="*/ 462152 h 495432"/>
                  <a:gd name="connsiteX88" fmla="*/ 568936 w 1239988"/>
                  <a:gd name="connsiteY88" fmla="*/ 450246 h 495432"/>
                  <a:gd name="connsiteX89" fmla="*/ 552268 w 1239988"/>
                  <a:gd name="connsiteY89" fmla="*/ 428815 h 495432"/>
                  <a:gd name="connsiteX90" fmla="*/ 542743 w 1239988"/>
                  <a:gd name="connsiteY90" fmla="*/ 416909 h 495432"/>
                  <a:gd name="connsiteX91" fmla="*/ 540361 w 1239988"/>
                  <a:gd name="connsiteY91" fmla="*/ 409765 h 495432"/>
                  <a:gd name="connsiteX92" fmla="*/ 533218 w 1239988"/>
                  <a:gd name="connsiteY92" fmla="*/ 402621 h 495432"/>
                  <a:gd name="connsiteX93" fmla="*/ 530836 w 1239988"/>
                  <a:gd name="connsiteY93" fmla="*/ 395477 h 495432"/>
                  <a:gd name="connsiteX94" fmla="*/ 341912 w 1239988"/>
                  <a:gd name="connsiteY94" fmla="*/ 401859 h 495432"/>
                  <a:gd name="connsiteX95" fmla="*/ 273831 w 1239988"/>
                  <a:gd name="connsiteY95" fmla="*/ 382245 h 495432"/>
                  <a:gd name="connsiteX96" fmla="*/ 182142 w 1239988"/>
                  <a:gd name="connsiteY96" fmla="*/ 370585 h 495432"/>
                  <a:gd name="connsiteX97" fmla="*/ 114657 w 1239988"/>
                  <a:gd name="connsiteY97" fmla="*/ 353131 h 495432"/>
                  <a:gd name="connsiteX98" fmla="*/ 67057 w 1239988"/>
                  <a:gd name="connsiteY98" fmla="*/ 331969 h 495432"/>
                  <a:gd name="connsiteX99" fmla="*/ 38482 w 1239988"/>
                  <a:gd name="connsiteY99" fmla="*/ 319277 h 495432"/>
                  <a:gd name="connsiteX100" fmla="*/ 652 w 1239988"/>
                  <a:gd name="connsiteY100" fmla="*/ 273248 h 495432"/>
                  <a:gd name="connsiteX101" fmla="*/ 5930 w 1239988"/>
                  <a:gd name="connsiteY101" fmla="*/ 240695 h 49543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40361 w 1239988"/>
                  <a:gd name="connsiteY90" fmla="*/ 409765 h 495492"/>
                  <a:gd name="connsiteX91" fmla="*/ 533218 w 1239988"/>
                  <a:gd name="connsiteY91" fmla="*/ 402621 h 495492"/>
                  <a:gd name="connsiteX92" fmla="*/ 530836 w 1239988"/>
                  <a:gd name="connsiteY92" fmla="*/ 395477 h 495492"/>
                  <a:gd name="connsiteX93" fmla="*/ 341912 w 1239988"/>
                  <a:gd name="connsiteY93" fmla="*/ 401859 h 495492"/>
                  <a:gd name="connsiteX94" fmla="*/ 273831 w 1239988"/>
                  <a:gd name="connsiteY94" fmla="*/ 382245 h 495492"/>
                  <a:gd name="connsiteX95" fmla="*/ 182142 w 1239988"/>
                  <a:gd name="connsiteY95" fmla="*/ 370585 h 495492"/>
                  <a:gd name="connsiteX96" fmla="*/ 114657 w 1239988"/>
                  <a:gd name="connsiteY96" fmla="*/ 353131 h 495492"/>
                  <a:gd name="connsiteX97" fmla="*/ 67057 w 1239988"/>
                  <a:gd name="connsiteY97" fmla="*/ 331969 h 495492"/>
                  <a:gd name="connsiteX98" fmla="*/ 38482 w 1239988"/>
                  <a:gd name="connsiteY98" fmla="*/ 319277 h 495492"/>
                  <a:gd name="connsiteX99" fmla="*/ 652 w 1239988"/>
                  <a:gd name="connsiteY99" fmla="*/ 273248 h 495492"/>
                  <a:gd name="connsiteX100" fmla="*/ 5930 w 1239988"/>
                  <a:gd name="connsiteY100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33218 w 1239988"/>
                  <a:gd name="connsiteY90" fmla="*/ 402621 h 495492"/>
                  <a:gd name="connsiteX91" fmla="*/ 530836 w 1239988"/>
                  <a:gd name="connsiteY91" fmla="*/ 395477 h 495492"/>
                  <a:gd name="connsiteX92" fmla="*/ 341912 w 1239988"/>
                  <a:gd name="connsiteY92" fmla="*/ 401859 h 495492"/>
                  <a:gd name="connsiteX93" fmla="*/ 273831 w 1239988"/>
                  <a:gd name="connsiteY93" fmla="*/ 382245 h 495492"/>
                  <a:gd name="connsiteX94" fmla="*/ 182142 w 1239988"/>
                  <a:gd name="connsiteY94" fmla="*/ 370585 h 495492"/>
                  <a:gd name="connsiteX95" fmla="*/ 114657 w 1239988"/>
                  <a:gd name="connsiteY95" fmla="*/ 353131 h 495492"/>
                  <a:gd name="connsiteX96" fmla="*/ 67057 w 1239988"/>
                  <a:gd name="connsiteY96" fmla="*/ 331969 h 495492"/>
                  <a:gd name="connsiteX97" fmla="*/ 38482 w 1239988"/>
                  <a:gd name="connsiteY97" fmla="*/ 319277 h 495492"/>
                  <a:gd name="connsiteX98" fmla="*/ 652 w 1239988"/>
                  <a:gd name="connsiteY98" fmla="*/ 273248 h 495492"/>
                  <a:gd name="connsiteX99" fmla="*/ 5930 w 1239988"/>
                  <a:gd name="connsiteY99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33218 w 1239988"/>
                  <a:gd name="connsiteY90" fmla="*/ 402621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29241 w 1239988"/>
                  <a:gd name="connsiteY90" fmla="*/ 388040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5492"/>
                  <a:gd name="connsiteX1" fmla="*/ 13884 w 1239988"/>
                  <a:gd name="connsiteY1" fmla="*/ 214184 h 495492"/>
                  <a:gd name="connsiteX2" fmla="*/ 45061 w 1239988"/>
                  <a:gd name="connsiteY2" fmla="*/ 181165 h 495492"/>
                  <a:gd name="connsiteX3" fmla="*/ 66493 w 1239988"/>
                  <a:gd name="connsiteY3" fmla="*/ 169259 h 495492"/>
                  <a:gd name="connsiteX4" fmla="*/ 118880 w 1239988"/>
                  <a:gd name="connsiteY4" fmla="*/ 140684 h 495492"/>
                  <a:gd name="connsiteX5" fmla="*/ 168886 w 1239988"/>
                  <a:gd name="connsiteY5" fmla="*/ 114490 h 495492"/>
                  <a:gd name="connsiteX6" fmla="*/ 190318 w 1239988"/>
                  <a:gd name="connsiteY6" fmla="*/ 104965 h 495492"/>
                  <a:gd name="connsiteX7" fmla="*/ 206986 w 1239988"/>
                  <a:gd name="connsiteY7" fmla="*/ 100202 h 495492"/>
                  <a:gd name="connsiteX8" fmla="*/ 214130 w 1239988"/>
                  <a:gd name="connsiteY8" fmla="*/ 95440 h 495492"/>
                  <a:gd name="connsiteX9" fmla="*/ 226036 w 1239988"/>
                  <a:gd name="connsiteY9" fmla="*/ 93059 h 495492"/>
                  <a:gd name="connsiteX10" fmla="*/ 245086 w 1239988"/>
                  <a:gd name="connsiteY10" fmla="*/ 88296 h 495492"/>
                  <a:gd name="connsiteX11" fmla="*/ 266518 w 1239988"/>
                  <a:gd name="connsiteY11" fmla="*/ 83534 h 495492"/>
                  <a:gd name="connsiteX12" fmla="*/ 311761 w 1239988"/>
                  <a:gd name="connsiteY12" fmla="*/ 78771 h 495492"/>
                  <a:gd name="connsiteX13" fmla="*/ 326049 w 1239988"/>
                  <a:gd name="connsiteY13" fmla="*/ 76390 h 495492"/>
                  <a:gd name="connsiteX14" fmla="*/ 349861 w 1239988"/>
                  <a:gd name="connsiteY14" fmla="*/ 71627 h 495492"/>
                  <a:gd name="connsiteX15" fmla="*/ 397486 w 1239988"/>
                  <a:gd name="connsiteY15" fmla="*/ 64484 h 495492"/>
                  <a:gd name="connsiteX16" fmla="*/ 507024 w 1239988"/>
                  <a:gd name="connsiteY16" fmla="*/ 66865 h 495492"/>
                  <a:gd name="connsiteX17" fmla="*/ 544315 w 1239988"/>
                  <a:gd name="connsiteY17" fmla="*/ 61833 h 495492"/>
                  <a:gd name="connsiteX18" fmla="*/ 553006 w 1239988"/>
                  <a:gd name="connsiteY18" fmla="*/ 41187 h 495492"/>
                  <a:gd name="connsiteX19" fmla="*/ 569698 w 1239988"/>
                  <a:gd name="connsiteY19" fmla="*/ 23438 h 495492"/>
                  <a:gd name="connsiteX20" fmla="*/ 602250 w 1239988"/>
                  <a:gd name="connsiteY20" fmla="*/ 18454 h 495492"/>
                  <a:gd name="connsiteX21" fmla="*/ 646216 w 1239988"/>
                  <a:gd name="connsiteY21" fmla="*/ 1246 h 495492"/>
                  <a:gd name="connsiteX22" fmla="*/ 697524 w 1239988"/>
                  <a:gd name="connsiteY22" fmla="*/ 215 h 495492"/>
                  <a:gd name="connsiteX23" fmla="*/ 731917 w 1239988"/>
                  <a:gd name="connsiteY23" fmla="*/ 18502 h 495492"/>
                  <a:gd name="connsiteX24" fmla="*/ 754626 w 1239988"/>
                  <a:gd name="connsiteY24" fmla="*/ 48895 h 495492"/>
                  <a:gd name="connsiteX25" fmla="*/ 780057 w 1239988"/>
                  <a:gd name="connsiteY25" fmla="*/ 78820 h 495492"/>
                  <a:gd name="connsiteX26" fmla="*/ 789313 w 1239988"/>
                  <a:gd name="connsiteY26" fmla="*/ 105799 h 495492"/>
                  <a:gd name="connsiteX27" fmla="*/ 799918 w 1239988"/>
                  <a:gd name="connsiteY27" fmla="*/ 133540 h 495492"/>
                  <a:gd name="connsiteX28" fmla="*/ 785630 w 1239988"/>
                  <a:gd name="connsiteY28" fmla="*/ 150209 h 495492"/>
                  <a:gd name="connsiteX29" fmla="*/ 780868 w 1239988"/>
                  <a:gd name="connsiteY29" fmla="*/ 164496 h 495492"/>
                  <a:gd name="connsiteX30" fmla="*/ 778486 w 1239988"/>
                  <a:gd name="connsiteY30" fmla="*/ 171640 h 495492"/>
                  <a:gd name="connsiteX31" fmla="*/ 802569 w 1239988"/>
                  <a:gd name="connsiteY31" fmla="*/ 175863 h 495492"/>
                  <a:gd name="connsiteX32" fmla="*/ 849924 w 1239988"/>
                  <a:gd name="connsiteY32" fmla="*/ 181165 h 495492"/>
                  <a:gd name="connsiteX33" fmla="*/ 1047519 w 1239988"/>
                  <a:gd name="connsiteY33" fmla="*/ 169505 h 495492"/>
                  <a:gd name="connsiteX34" fmla="*/ 1093622 w 1239988"/>
                  <a:gd name="connsiteY34" fmla="*/ 163416 h 495492"/>
                  <a:gd name="connsiteX35" fmla="*/ 1166606 w 1239988"/>
                  <a:gd name="connsiteY35" fmla="*/ 133786 h 495492"/>
                  <a:gd name="connsiteX36" fmla="*/ 1205763 w 1239988"/>
                  <a:gd name="connsiteY36" fmla="*/ 118172 h 495492"/>
                  <a:gd name="connsiteX37" fmla="*/ 1226161 w 1239988"/>
                  <a:gd name="connsiteY37" fmla="*/ 126396 h 495492"/>
                  <a:gd name="connsiteX38" fmla="*/ 1233305 w 1239988"/>
                  <a:gd name="connsiteY38" fmla="*/ 121634 h 495492"/>
                  <a:gd name="connsiteX39" fmla="*/ 1237258 w 1239988"/>
                  <a:gd name="connsiteY39" fmla="*/ 177728 h 495492"/>
                  <a:gd name="connsiteX40" fmla="*/ 1189609 w 1239988"/>
                  <a:gd name="connsiteY40" fmla="*/ 247054 h 495492"/>
                  <a:gd name="connsiteX41" fmla="*/ 1170265 w 1239988"/>
                  <a:gd name="connsiteY41" fmla="*/ 264509 h 495492"/>
                  <a:gd name="connsiteX42" fmla="*/ 1197563 w 1239988"/>
                  <a:gd name="connsiteY42" fmla="*/ 299981 h 495492"/>
                  <a:gd name="connsiteX43" fmla="*/ 1223240 w 1239988"/>
                  <a:gd name="connsiteY43" fmla="*/ 341249 h 495492"/>
                  <a:gd name="connsiteX44" fmla="*/ 1224542 w 1239988"/>
                  <a:gd name="connsiteY44" fmla="*/ 387056 h 495492"/>
                  <a:gd name="connsiteX45" fmla="*/ 1222233 w 1239988"/>
                  <a:gd name="connsiteY45" fmla="*/ 409225 h 495492"/>
                  <a:gd name="connsiteX46" fmla="*/ 1178536 w 1239988"/>
                  <a:gd name="connsiteY46" fmla="*/ 407384 h 495492"/>
                  <a:gd name="connsiteX47" fmla="*/ 1159486 w 1239988"/>
                  <a:gd name="connsiteY47" fmla="*/ 400240 h 495492"/>
                  <a:gd name="connsiteX48" fmla="*/ 1152343 w 1239988"/>
                  <a:gd name="connsiteY48" fmla="*/ 395477 h 495492"/>
                  <a:gd name="connsiteX49" fmla="*/ 1126149 w 1239988"/>
                  <a:gd name="connsiteY49" fmla="*/ 385952 h 495492"/>
                  <a:gd name="connsiteX50" fmla="*/ 1111861 w 1239988"/>
                  <a:gd name="connsiteY50" fmla="*/ 383571 h 495492"/>
                  <a:gd name="connsiteX51" fmla="*/ 1090430 w 1239988"/>
                  <a:gd name="connsiteY51" fmla="*/ 376427 h 495492"/>
                  <a:gd name="connsiteX52" fmla="*/ 1080905 w 1239988"/>
                  <a:gd name="connsiteY52" fmla="*/ 374046 h 495492"/>
                  <a:gd name="connsiteX53" fmla="*/ 1068999 w 1239988"/>
                  <a:gd name="connsiteY53" fmla="*/ 369284 h 495492"/>
                  <a:gd name="connsiteX54" fmla="*/ 1059474 w 1239988"/>
                  <a:gd name="connsiteY54" fmla="*/ 366902 h 495492"/>
                  <a:gd name="connsiteX55" fmla="*/ 992799 w 1239988"/>
                  <a:gd name="connsiteY55" fmla="*/ 347852 h 495492"/>
                  <a:gd name="connsiteX56" fmla="*/ 945174 w 1239988"/>
                  <a:gd name="connsiteY56" fmla="*/ 338327 h 495492"/>
                  <a:gd name="connsiteX57" fmla="*/ 914218 w 1239988"/>
                  <a:gd name="connsiteY57" fmla="*/ 335946 h 495492"/>
                  <a:gd name="connsiteX58" fmla="*/ 874498 w 1239988"/>
                  <a:gd name="connsiteY58" fmla="*/ 372720 h 495492"/>
                  <a:gd name="connsiteX59" fmla="*/ 858123 w 1239988"/>
                  <a:gd name="connsiteY59" fmla="*/ 431148 h 495492"/>
                  <a:gd name="connsiteX60" fmla="*/ 828493 w 1239988"/>
                  <a:gd name="connsiteY60" fmla="*/ 471677 h 495492"/>
                  <a:gd name="connsiteX61" fmla="*/ 818968 w 1239988"/>
                  <a:gd name="connsiteY61" fmla="*/ 476440 h 495492"/>
                  <a:gd name="connsiteX62" fmla="*/ 804680 w 1239988"/>
                  <a:gd name="connsiteY62" fmla="*/ 485965 h 495492"/>
                  <a:gd name="connsiteX63" fmla="*/ 795155 w 1239988"/>
                  <a:gd name="connsiteY63" fmla="*/ 488346 h 495492"/>
                  <a:gd name="connsiteX64" fmla="*/ 778486 w 1239988"/>
                  <a:gd name="connsiteY64" fmla="*/ 493109 h 495492"/>
                  <a:gd name="connsiteX65" fmla="*/ 752293 w 1239988"/>
                  <a:gd name="connsiteY65" fmla="*/ 490727 h 495492"/>
                  <a:gd name="connsiteX66" fmla="*/ 738005 w 1239988"/>
                  <a:gd name="connsiteY66" fmla="*/ 476440 h 495492"/>
                  <a:gd name="connsiteX67" fmla="*/ 726099 w 1239988"/>
                  <a:gd name="connsiteY67" fmla="*/ 462152 h 495492"/>
                  <a:gd name="connsiteX68" fmla="*/ 718955 w 1239988"/>
                  <a:gd name="connsiteY68" fmla="*/ 455009 h 495492"/>
                  <a:gd name="connsiteX69" fmla="*/ 711811 w 1239988"/>
                  <a:gd name="connsiteY69" fmla="*/ 440721 h 495492"/>
                  <a:gd name="connsiteX70" fmla="*/ 709430 w 1239988"/>
                  <a:gd name="connsiteY70" fmla="*/ 433577 h 495492"/>
                  <a:gd name="connsiteX71" fmla="*/ 704668 w 1239988"/>
                  <a:gd name="connsiteY71" fmla="*/ 424052 h 495492"/>
                  <a:gd name="connsiteX72" fmla="*/ 697524 w 1239988"/>
                  <a:gd name="connsiteY72" fmla="*/ 409765 h 495492"/>
                  <a:gd name="connsiteX73" fmla="*/ 695143 w 1239988"/>
                  <a:gd name="connsiteY73" fmla="*/ 381190 h 495492"/>
                  <a:gd name="connsiteX74" fmla="*/ 683236 w 1239988"/>
                  <a:gd name="connsiteY74" fmla="*/ 371665 h 495492"/>
                  <a:gd name="connsiteX75" fmla="*/ 671330 w 1239988"/>
                  <a:gd name="connsiteY75" fmla="*/ 366902 h 495492"/>
                  <a:gd name="connsiteX76" fmla="*/ 664186 w 1239988"/>
                  <a:gd name="connsiteY76" fmla="*/ 369284 h 495492"/>
                  <a:gd name="connsiteX77" fmla="*/ 661805 w 1239988"/>
                  <a:gd name="connsiteY77" fmla="*/ 378809 h 495492"/>
                  <a:gd name="connsiteX78" fmla="*/ 668949 w 1239988"/>
                  <a:gd name="connsiteY78" fmla="*/ 400240 h 495492"/>
                  <a:gd name="connsiteX79" fmla="*/ 671330 w 1239988"/>
                  <a:gd name="connsiteY79" fmla="*/ 412146 h 495492"/>
                  <a:gd name="connsiteX80" fmla="*/ 673711 w 1239988"/>
                  <a:gd name="connsiteY80" fmla="*/ 419290 h 495492"/>
                  <a:gd name="connsiteX81" fmla="*/ 671330 w 1239988"/>
                  <a:gd name="connsiteY81" fmla="*/ 452627 h 495492"/>
                  <a:gd name="connsiteX82" fmla="*/ 668949 w 1239988"/>
                  <a:gd name="connsiteY82" fmla="*/ 459771 h 495492"/>
                  <a:gd name="connsiteX83" fmla="*/ 647518 w 1239988"/>
                  <a:gd name="connsiteY83" fmla="*/ 471677 h 495492"/>
                  <a:gd name="connsiteX84" fmla="*/ 640374 w 1239988"/>
                  <a:gd name="connsiteY84" fmla="*/ 476440 h 495492"/>
                  <a:gd name="connsiteX85" fmla="*/ 615800 w 1239988"/>
                  <a:gd name="connsiteY85" fmla="*/ 495268 h 495492"/>
                  <a:gd name="connsiteX86" fmla="*/ 583224 w 1239988"/>
                  <a:gd name="connsiteY86" fmla="*/ 462152 h 495492"/>
                  <a:gd name="connsiteX87" fmla="*/ 568936 w 1239988"/>
                  <a:gd name="connsiteY87" fmla="*/ 450246 h 495492"/>
                  <a:gd name="connsiteX88" fmla="*/ 552268 w 1239988"/>
                  <a:gd name="connsiteY88" fmla="*/ 428815 h 495492"/>
                  <a:gd name="connsiteX89" fmla="*/ 542743 w 1239988"/>
                  <a:gd name="connsiteY89" fmla="*/ 416909 h 495492"/>
                  <a:gd name="connsiteX90" fmla="*/ 529241 w 1239988"/>
                  <a:gd name="connsiteY90" fmla="*/ 388040 h 495492"/>
                  <a:gd name="connsiteX91" fmla="*/ 341912 w 1239988"/>
                  <a:gd name="connsiteY91" fmla="*/ 401859 h 495492"/>
                  <a:gd name="connsiteX92" fmla="*/ 273831 w 1239988"/>
                  <a:gd name="connsiteY92" fmla="*/ 382245 h 495492"/>
                  <a:gd name="connsiteX93" fmla="*/ 182142 w 1239988"/>
                  <a:gd name="connsiteY93" fmla="*/ 370585 h 495492"/>
                  <a:gd name="connsiteX94" fmla="*/ 114657 w 1239988"/>
                  <a:gd name="connsiteY94" fmla="*/ 353131 h 495492"/>
                  <a:gd name="connsiteX95" fmla="*/ 67057 w 1239988"/>
                  <a:gd name="connsiteY95" fmla="*/ 331969 h 495492"/>
                  <a:gd name="connsiteX96" fmla="*/ 38482 w 1239988"/>
                  <a:gd name="connsiteY96" fmla="*/ 319277 h 495492"/>
                  <a:gd name="connsiteX97" fmla="*/ 652 w 1239988"/>
                  <a:gd name="connsiteY97" fmla="*/ 273248 h 495492"/>
                  <a:gd name="connsiteX98" fmla="*/ 5930 w 1239988"/>
                  <a:gd name="connsiteY98" fmla="*/ 240695 h 495492"/>
                  <a:gd name="connsiteX0" fmla="*/ 5930 w 1239988"/>
                  <a:gd name="connsiteY0" fmla="*/ 240695 h 497620"/>
                  <a:gd name="connsiteX1" fmla="*/ 13884 w 1239988"/>
                  <a:gd name="connsiteY1" fmla="*/ 214184 h 497620"/>
                  <a:gd name="connsiteX2" fmla="*/ 45061 w 1239988"/>
                  <a:gd name="connsiteY2" fmla="*/ 181165 h 497620"/>
                  <a:gd name="connsiteX3" fmla="*/ 66493 w 1239988"/>
                  <a:gd name="connsiteY3" fmla="*/ 169259 h 497620"/>
                  <a:gd name="connsiteX4" fmla="*/ 118880 w 1239988"/>
                  <a:gd name="connsiteY4" fmla="*/ 140684 h 497620"/>
                  <a:gd name="connsiteX5" fmla="*/ 168886 w 1239988"/>
                  <a:gd name="connsiteY5" fmla="*/ 114490 h 497620"/>
                  <a:gd name="connsiteX6" fmla="*/ 190318 w 1239988"/>
                  <a:gd name="connsiteY6" fmla="*/ 104965 h 497620"/>
                  <a:gd name="connsiteX7" fmla="*/ 206986 w 1239988"/>
                  <a:gd name="connsiteY7" fmla="*/ 100202 h 497620"/>
                  <a:gd name="connsiteX8" fmla="*/ 214130 w 1239988"/>
                  <a:gd name="connsiteY8" fmla="*/ 95440 h 497620"/>
                  <a:gd name="connsiteX9" fmla="*/ 226036 w 1239988"/>
                  <a:gd name="connsiteY9" fmla="*/ 93059 h 497620"/>
                  <a:gd name="connsiteX10" fmla="*/ 245086 w 1239988"/>
                  <a:gd name="connsiteY10" fmla="*/ 88296 h 497620"/>
                  <a:gd name="connsiteX11" fmla="*/ 266518 w 1239988"/>
                  <a:gd name="connsiteY11" fmla="*/ 83534 h 497620"/>
                  <a:gd name="connsiteX12" fmla="*/ 311761 w 1239988"/>
                  <a:gd name="connsiteY12" fmla="*/ 78771 h 497620"/>
                  <a:gd name="connsiteX13" fmla="*/ 326049 w 1239988"/>
                  <a:gd name="connsiteY13" fmla="*/ 76390 h 497620"/>
                  <a:gd name="connsiteX14" fmla="*/ 349861 w 1239988"/>
                  <a:gd name="connsiteY14" fmla="*/ 71627 h 497620"/>
                  <a:gd name="connsiteX15" fmla="*/ 397486 w 1239988"/>
                  <a:gd name="connsiteY15" fmla="*/ 64484 h 497620"/>
                  <a:gd name="connsiteX16" fmla="*/ 507024 w 1239988"/>
                  <a:gd name="connsiteY16" fmla="*/ 66865 h 497620"/>
                  <a:gd name="connsiteX17" fmla="*/ 544315 w 1239988"/>
                  <a:gd name="connsiteY17" fmla="*/ 61833 h 497620"/>
                  <a:gd name="connsiteX18" fmla="*/ 553006 w 1239988"/>
                  <a:gd name="connsiteY18" fmla="*/ 41187 h 497620"/>
                  <a:gd name="connsiteX19" fmla="*/ 569698 w 1239988"/>
                  <a:gd name="connsiteY19" fmla="*/ 23438 h 497620"/>
                  <a:gd name="connsiteX20" fmla="*/ 602250 w 1239988"/>
                  <a:gd name="connsiteY20" fmla="*/ 18454 h 497620"/>
                  <a:gd name="connsiteX21" fmla="*/ 646216 w 1239988"/>
                  <a:gd name="connsiteY21" fmla="*/ 1246 h 497620"/>
                  <a:gd name="connsiteX22" fmla="*/ 697524 w 1239988"/>
                  <a:gd name="connsiteY22" fmla="*/ 215 h 497620"/>
                  <a:gd name="connsiteX23" fmla="*/ 731917 w 1239988"/>
                  <a:gd name="connsiteY23" fmla="*/ 18502 h 497620"/>
                  <a:gd name="connsiteX24" fmla="*/ 754626 w 1239988"/>
                  <a:gd name="connsiteY24" fmla="*/ 48895 h 497620"/>
                  <a:gd name="connsiteX25" fmla="*/ 780057 w 1239988"/>
                  <a:gd name="connsiteY25" fmla="*/ 78820 h 497620"/>
                  <a:gd name="connsiteX26" fmla="*/ 789313 w 1239988"/>
                  <a:gd name="connsiteY26" fmla="*/ 105799 h 497620"/>
                  <a:gd name="connsiteX27" fmla="*/ 799918 w 1239988"/>
                  <a:gd name="connsiteY27" fmla="*/ 133540 h 497620"/>
                  <a:gd name="connsiteX28" fmla="*/ 785630 w 1239988"/>
                  <a:gd name="connsiteY28" fmla="*/ 150209 h 497620"/>
                  <a:gd name="connsiteX29" fmla="*/ 780868 w 1239988"/>
                  <a:gd name="connsiteY29" fmla="*/ 164496 h 497620"/>
                  <a:gd name="connsiteX30" fmla="*/ 778486 w 1239988"/>
                  <a:gd name="connsiteY30" fmla="*/ 171640 h 497620"/>
                  <a:gd name="connsiteX31" fmla="*/ 802569 w 1239988"/>
                  <a:gd name="connsiteY31" fmla="*/ 175863 h 497620"/>
                  <a:gd name="connsiteX32" fmla="*/ 849924 w 1239988"/>
                  <a:gd name="connsiteY32" fmla="*/ 181165 h 497620"/>
                  <a:gd name="connsiteX33" fmla="*/ 1047519 w 1239988"/>
                  <a:gd name="connsiteY33" fmla="*/ 169505 h 497620"/>
                  <a:gd name="connsiteX34" fmla="*/ 1093622 w 1239988"/>
                  <a:gd name="connsiteY34" fmla="*/ 163416 h 497620"/>
                  <a:gd name="connsiteX35" fmla="*/ 1166606 w 1239988"/>
                  <a:gd name="connsiteY35" fmla="*/ 133786 h 497620"/>
                  <a:gd name="connsiteX36" fmla="*/ 1205763 w 1239988"/>
                  <a:gd name="connsiteY36" fmla="*/ 118172 h 497620"/>
                  <a:gd name="connsiteX37" fmla="*/ 1226161 w 1239988"/>
                  <a:gd name="connsiteY37" fmla="*/ 126396 h 497620"/>
                  <a:gd name="connsiteX38" fmla="*/ 1233305 w 1239988"/>
                  <a:gd name="connsiteY38" fmla="*/ 121634 h 497620"/>
                  <a:gd name="connsiteX39" fmla="*/ 1237258 w 1239988"/>
                  <a:gd name="connsiteY39" fmla="*/ 177728 h 497620"/>
                  <a:gd name="connsiteX40" fmla="*/ 1189609 w 1239988"/>
                  <a:gd name="connsiteY40" fmla="*/ 247054 h 497620"/>
                  <a:gd name="connsiteX41" fmla="*/ 1170265 w 1239988"/>
                  <a:gd name="connsiteY41" fmla="*/ 264509 h 497620"/>
                  <a:gd name="connsiteX42" fmla="*/ 1197563 w 1239988"/>
                  <a:gd name="connsiteY42" fmla="*/ 299981 h 497620"/>
                  <a:gd name="connsiteX43" fmla="*/ 1223240 w 1239988"/>
                  <a:gd name="connsiteY43" fmla="*/ 341249 h 497620"/>
                  <a:gd name="connsiteX44" fmla="*/ 1224542 w 1239988"/>
                  <a:gd name="connsiteY44" fmla="*/ 387056 h 497620"/>
                  <a:gd name="connsiteX45" fmla="*/ 1222233 w 1239988"/>
                  <a:gd name="connsiteY45" fmla="*/ 409225 h 497620"/>
                  <a:gd name="connsiteX46" fmla="*/ 1178536 w 1239988"/>
                  <a:gd name="connsiteY46" fmla="*/ 407384 h 497620"/>
                  <a:gd name="connsiteX47" fmla="*/ 1159486 w 1239988"/>
                  <a:gd name="connsiteY47" fmla="*/ 400240 h 497620"/>
                  <a:gd name="connsiteX48" fmla="*/ 1152343 w 1239988"/>
                  <a:gd name="connsiteY48" fmla="*/ 395477 h 497620"/>
                  <a:gd name="connsiteX49" fmla="*/ 1126149 w 1239988"/>
                  <a:gd name="connsiteY49" fmla="*/ 385952 h 497620"/>
                  <a:gd name="connsiteX50" fmla="*/ 1111861 w 1239988"/>
                  <a:gd name="connsiteY50" fmla="*/ 383571 h 497620"/>
                  <a:gd name="connsiteX51" fmla="*/ 1090430 w 1239988"/>
                  <a:gd name="connsiteY51" fmla="*/ 376427 h 497620"/>
                  <a:gd name="connsiteX52" fmla="*/ 1080905 w 1239988"/>
                  <a:gd name="connsiteY52" fmla="*/ 374046 h 497620"/>
                  <a:gd name="connsiteX53" fmla="*/ 1068999 w 1239988"/>
                  <a:gd name="connsiteY53" fmla="*/ 369284 h 497620"/>
                  <a:gd name="connsiteX54" fmla="*/ 1059474 w 1239988"/>
                  <a:gd name="connsiteY54" fmla="*/ 366902 h 497620"/>
                  <a:gd name="connsiteX55" fmla="*/ 992799 w 1239988"/>
                  <a:gd name="connsiteY55" fmla="*/ 347852 h 497620"/>
                  <a:gd name="connsiteX56" fmla="*/ 945174 w 1239988"/>
                  <a:gd name="connsiteY56" fmla="*/ 338327 h 497620"/>
                  <a:gd name="connsiteX57" fmla="*/ 914218 w 1239988"/>
                  <a:gd name="connsiteY57" fmla="*/ 335946 h 497620"/>
                  <a:gd name="connsiteX58" fmla="*/ 874498 w 1239988"/>
                  <a:gd name="connsiteY58" fmla="*/ 372720 h 497620"/>
                  <a:gd name="connsiteX59" fmla="*/ 858123 w 1239988"/>
                  <a:gd name="connsiteY59" fmla="*/ 431148 h 497620"/>
                  <a:gd name="connsiteX60" fmla="*/ 828493 w 1239988"/>
                  <a:gd name="connsiteY60" fmla="*/ 471677 h 497620"/>
                  <a:gd name="connsiteX61" fmla="*/ 818968 w 1239988"/>
                  <a:gd name="connsiteY61" fmla="*/ 476440 h 497620"/>
                  <a:gd name="connsiteX62" fmla="*/ 804680 w 1239988"/>
                  <a:gd name="connsiteY62" fmla="*/ 485965 h 497620"/>
                  <a:gd name="connsiteX63" fmla="*/ 795155 w 1239988"/>
                  <a:gd name="connsiteY63" fmla="*/ 488346 h 497620"/>
                  <a:gd name="connsiteX64" fmla="*/ 778486 w 1239988"/>
                  <a:gd name="connsiteY64" fmla="*/ 493109 h 497620"/>
                  <a:gd name="connsiteX65" fmla="*/ 752293 w 1239988"/>
                  <a:gd name="connsiteY65" fmla="*/ 490727 h 497620"/>
                  <a:gd name="connsiteX66" fmla="*/ 738005 w 1239988"/>
                  <a:gd name="connsiteY66" fmla="*/ 476440 h 497620"/>
                  <a:gd name="connsiteX67" fmla="*/ 726099 w 1239988"/>
                  <a:gd name="connsiteY67" fmla="*/ 462152 h 497620"/>
                  <a:gd name="connsiteX68" fmla="*/ 718955 w 1239988"/>
                  <a:gd name="connsiteY68" fmla="*/ 455009 h 497620"/>
                  <a:gd name="connsiteX69" fmla="*/ 711811 w 1239988"/>
                  <a:gd name="connsiteY69" fmla="*/ 440721 h 497620"/>
                  <a:gd name="connsiteX70" fmla="*/ 709430 w 1239988"/>
                  <a:gd name="connsiteY70" fmla="*/ 433577 h 497620"/>
                  <a:gd name="connsiteX71" fmla="*/ 704668 w 1239988"/>
                  <a:gd name="connsiteY71" fmla="*/ 424052 h 497620"/>
                  <a:gd name="connsiteX72" fmla="*/ 697524 w 1239988"/>
                  <a:gd name="connsiteY72" fmla="*/ 409765 h 497620"/>
                  <a:gd name="connsiteX73" fmla="*/ 695143 w 1239988"/>
                  <a:gd name="connsiteY73" fmla="*/ 381190 h 497620"/>
                  <a:gd name="connsiteX74" fmla="*/ 683236 w 1239988"/>
                  <a:gd name="connsiteY74" fmla="*/ 371665 h 497620"/>
                  <a:gd name="connsiteX75" fmla="*/ 671330 w 1239988"/>
                  <a:gd name="connsiteY75" fmla="*/ 366902 h 497620"/>
                  <a:gd name="connsiteX76" fmla="*/ 664186 w 1239988"/>
                  <a:gd name="connsiteY76" fmla="*/ 369284 h 497620"/>
                  <a:gd name="connsiteX77" fmla="*/ 661805 w 1239988"/>
                  <a:gd name="connsiteY77" fmla="*/ 378809 h 497620"/>
                  <a:gd name="connsiteX78" fmla="*/ 668949 w 1239988"/>
                  <a:gd name="connsiteY78" fmla="*/ 400240 h 497620"/>
                  <a:gd name="connsiteX79" fmla="*/ 671330 w 1239988"/>
                  <a:gd name="connsiteY79" fmla="*/ 412146 h 497620"/>
                  <a:gd name="connsiteX80" fmla="*/ 673711 w 1239988"/>
                  <a:gd name="connsiteY80" fmla="*/ 419290 h 497620"/>
                  <a:gd name="connsiteX81" fmla="*/ 671330 w 1239988"/>
                  <a:gd name="connsiteY81" fmla="*/ 452627 h 497620"/>
                  <a:gd name="connsiteX82" fmla="*/ 668949 w 1239988"/>
                  <a:gd name="connsiteY82" fmla="*/ 459771 h 497620"/>
                  <a:gd name="connsiteX83" fmla="*/ 647518 w 1239988"/>
                  <a:gd name="connsiteY83" fmla="*/ 471677 h 497620"/>
                  <a:gd name="connsiteX84" fmla="*/ 647002 w 1239988"/>
                  <a:gd name="connsiteY84" fmla="*/ 492347 h 497620"/>
                  <a:gd name="connsiteX85" fmla="*/ 615800 w 1239988"/>
                  <a:gd name="connsiteY85" fmla="*/ 495268 h 497620"/>
                  <a:gd name="connsiteX86" fmla="*/ 583224 w 1239988"/>
                  <a:gd name="connsiteY86" fmla="*/ 462152 h 497620"/>
                  <a:gd name="connsiteX87" fmla="*/ 568936 w 1239988"/>
                  <a:gd name="connsiteY87" fmla="*/ 450246 h 497620"/>
                  <a:gd name="connsiteX88" fmla="*/ 552268 w 1239988"/>
                  <a:gd name="connsiteY88" fmla="*/ 428815 h 497620"/>
                  <a:gd name="connsiteX89" fmla="*/ 542743 w 1239988"/>
                  <a:gd name="connsiteY89" fmla="*/ 416909 h 497620"/>
                  <a:gd name="connsiteX90" fmla="*/ 529241 w 1239988"/>
                  <a:gd name="connsiteY90" fmla="*/ 388040 h 497620"/>
                  <a:gd name="connsiteX91" fmla="*/ 341912 w 1239988"/>
                  <a:gd name="connsiteY91" fmla="*/ 401859 h 497620"/>
                  <a:gd name="connsiteX92" fmla="*/ 273831 w 1239988"/>
                  <a:gd name="connsiteY92" fmla="*/ 382245 h 497620"/>
                  <a:gd name="connsiteX93" fmla="*/ 182142 w 1239988"/>
                  <a:gd name="connsiteY93" fmla="*/ 370585 h 497620"/>
                  <a:gd name="connsiteX94" fmla="*/ 114657 w 1239988"/>
                  <a:gd name="connsiteY94" fmla="*/ 353131 h 497620"/>
                  <a:gd name="connsiteX95" fmla="*/ 67057 w 1239988"/>
                  <a:gd name="connsiteY95" fmla="*/ 331969 h 497620"/>
                  <a:gd name="connsiteX96" fmla="*/ 38482 w 1239988"/>
                  <a:gd name="connsiteY96" fmla="*/ 319277 h 497620"/>
                  <a:gd name="connsiteX97" fmla="*/ 652 w 1239988"/>
                  <a:gd name="connsiteY97" fmla="*/ 273248 h 497620"/>
                  <a:gd name="connsiteX98" fmla="*/ 5930 w 1239988"/>
                  <a:gd name="connsiteY98" fmla="*/ 240695 h 497620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1330 w 1239988"/>
                  <a:gd name="connsiteY81" fmla="*/ 452627 h 497434"/>
                  <a:gd name="connsiteX82" fmla="*/ 668949 w 1239988"/>
                  <a:gd name="connsiteY82" fmla="*/ 459771 h 497434"/>
                  <a:gd name="connsiteX83" fmla="*/ 664750 w 1239988"/>
                  <a:gd name="connsiteY83" fmla="*/ 476979 h 497434"/>
                  <a:gd name="connsiteX84" fmla="*/ 647002 w 1239988"/>
                  <a:gd name="connsiteY84" fmla="*/ 492347 h 497434"/>
                  <a:gd name="connsiteX85" fmla="*/ 615800 w 1239988"/>
                  <a:gd name="connsiteY85" fmla="*/ 495268 h 497434"/>
                  <a:gd name="connsiteX86" fmla="*/ 583224 w 1239988"/>
                  <a:gd name="connsiteY86" fmla="*/ 462152 h 497434"/>
                  <a:gd name="connsiteX87" fmla="*/ 568936 w 1239988"/>
                  <a:gd name="connsiteY87" fmla="*/ 450246 h 497434"/>
                  <a:gd name="connsiteX88" fmla="*/ 552268 w 1239988"/>
                  <a:gd name="connsiteY88" fmla="*/ 428815 h 497434"/>
                  <a:gd name="connsiteX89" fmla="*/ 542743 w 1239988"/>
                  <a:gd name="connsiteY89" fmla="*/ 416909 h 497434"/>
                  <a:gd name="connsiteX90" fmla="*/ 529241 w 1239988"/>
                  <a:gd name="connsiteY90" fmla="*/ 388040 h 497434"/>
                  <a:gd name="connsiteX91" fmla="*/ 341912 w 1239988"/>
                  <a:gd name="connsiteY91" fmla="*/ 401859 h 497434"/>
                  <a:gd name="connsiteX92" fmla="*/ 273831 w 1239988"/>
                  <a:gd name="connsiteY92" fmla="*/ 382245 h 497434"/>
                  <a:gd name="connsiteX93" fmla="*/ 182142 w 1239988"/>
                  <a:gd name="connsiteY93" fmla="*/ 370585 h 497434"/>
                  <a:gd name="connsiteX94" fmla="*/ 114657 w 1239988"/>
                  <a:gd name="connsiteY94" fmla="*/ 353131 h 497434"/>
                  <a:gd name="connsiteX95" fmla="*/ 67057 w 1239988"/>
                  <a:gd name="connsiteY95" fmla="*/ 331969 h 497434"/>
                  <a:gd name="connsiteX96" fmla="*/ 38482 w 1239988"/>
                  <a:gd name="connsiteY96" fmla="*/ 319277 h 497434"/>
                  <a:gd name="connsiteX97" fmla="*/ 652 w 1239988"/>
                  <a:gd name="connsiteY97" fmla="*/ 273248 h 497434"/>
                  <a:gd name="connsiteX98" fmla="*/ 5930 w 1239988"/>
                  <a:gd name="connsiteY98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1330 w 1239988"/>
                  <a:gd name="connsiteY81" fmla="*/ 452627 h 497434"/>
                  <a:gd name="connsiteX82" fmla="*/ 678228 w 1239988"/>
                  <a:gd name="connsiteY82" fmla="*/ 462422 h 497434"/>
                  <a:gd name="connsiteX83" fmla="*/ 664750 w 1239988"/>
                  <a:gd name="connsiteY83" fmla="*/ 476979 h 497434"/>
                  <a:gd name="connsiteX84" fmla="*/ 647002 w 1239988"/>
                  <a:gd name="connsiteY84" fmla="*/ 492347 h 497434"/>
                  <a:gd name="connsiteX85" fmla="*/ 615800 w 1239988"/>
                  <a:gd name="connsiteY85" fmla="*/ 495268 h 497434"/>
                  <a:gd name="connsiteX86" fmla="*/ 583224 w 1239988"/>
                  <a:gd name="connsiteY86" fmla="*/ 462152 h 497434"/>
                  <a:gd name="connsiteX87" fmla="*/ 568936 w 1239988"/>
                  <a:gd name="connsiteY87" fmla="*/ 450246 h 497434"/>
                  <a:gd name="connsiteX88" fmla="*/ 552268 w 1239988"/>
                  <a:gd name="connsiteY88" fmla="*/ 428815 h 497434"/>
                  <a:gd name="connsiteX89" fmla="*/ 542743 w 1239988"/>
                  <a:gd name="connsiteY89" fmla="*/ 416909 h 497434"/>
                  <a:gd name="connsiteX90" fmla="*/ 529241 w 1239988"/>
                  <a:gd name="connsiteY90" fmla="*/ 388040 h 497434"/>
                  <a:gd name="connsiteX91" fmla="*/ 341912 w 1239988"/>
                  <a:gd name="connsiteY91" fmla="*/ 401859 h 497434"/>
                  <a:gd name="connsiteX92" fmla="*/ 273831 w 1239988"/>
                  <a:gd name="connsiteY92" fmla="*/ 382245 h 497434"/>
                  <a:gd name="connsiteX93" fmla="*/ 182142 w 1239988"/>
                  <a:gd name="connsiteY93" fmla="*/ 370585 h 497434"/>
                  <a:gd name="connsiteX94" fmla="*/ 114657 w 1239988"/>
                  <a:gd name="connsiteY94" fmla="*/ 353131 h 497434"/>
                  <a:gd name="connsiteX95" fmla="*/ 67057 w 1239988"/>
                  <a:gd name="connsiteY95" fmla="*/ 331969 h 497434"/>
                  <a:gd name="connsiteX96" fmla="*/ 38482 w 1239988"/>
                  <a:gd name="connsiteY96" fmla="*/ 319277 h 497434"/>
                  <a:gd name="connsiteX97" fmla="*/ 652 w 1239988"/>
                  <a:gd name="connsiteY97" fmla="*/ 273248 h 497434"/>
                  <a:gd name="connsiteX98" fmla="*/ 5930 w 1239988"/>
                  <a:gd name="connsiteY98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73711 w 1239988"/>
                  <a:gd name="connsiteY80" fmla="*/ 419290 h 497434"/>
                  <a:gd name="connsiteX81" fmla="*/ 678228 w 1239988"/>
                  <a:gd name="connsiteY81" fmla="*/ 462422 h 497434"/>
                  <a:gd name="connsiteX82" fmla="*/ 664750 w 1239988"/>
                  <a:gd name="connsiteY82" fmla="*/ 476979 h 497434"/>
                  <a:gd name="connsiteX83" fmla="*/ 647002 w 1239988"/>
                  <a:gd name="connsiteY83" fmla="*/ 492347 h 497434"/>
                  <a:gd name="connsiteX84" fmla="*/ 615800 w 1239988"/>
                  <a:gd name="connsiteY84" fmla="*/ 495268 h 497434"/>
                  <a:gd name="connsiteX85" fmla="*/ 583224 w 1239988"/>
                  <a:gd name="connsiteY85" fmla="*/ 462152 h 497434"/>
                  <a:gd name="connsiteX86" fmla="*/ 568936 w 1239988"/>
                  <a:gd name="connsiteY86" fmla="*/ 450246 h 497434"/>
                  <a:gd name="connsiteX87" fmla="*/ 552268 w 1239988"/>
                  <a:gd name="connsiteY87" fmla="*/ 428815 h 497434"/>
                  <a:gd name="connsiteX88" fmla="*/ 542743 w 1239988"/>
                  <a:gd name="connsiteY88" fmla="*/ 416909 h 497434"/>
                  <a:gd name="connsiteX89" fmla="*/ 529241 w 1239988"/>
                  <a:gd name="connsiteY89" fmla="*/ 388040 h 497434"/>
                  <a:gd name="connsiteX90" fmla="*/ 341912 w 1239988"/>
                  <a:gd name="connsiteY90" fmla="*/ 401859 h 497434"/>
                  <a:gd name="connsiteX91" fmla="*/ 273831 w 1239988"/>
                  <a:gd name="connsiteY91" fmla="*/ 382245 h 497434"/>
                  <a:gd name="connsiteX92" fmla="*/ 182142 w 1239988"/>
                  <a:gd name="connsiteY92" fmla="*/ 370585 h 497434"/>
                  <a:gd name="connsiteX93" fmla="*/ 114657 w 1239988"/>
                  <a:gd name="connsiteY93" fmla="*/ 353131 h 497434"/>
                  <a:gd name="connsiteX94" fmla="*/ 67057 w 1239988"/>
                  <a:gd name="connsiteY94" fmla="*/ 331969 h 497434"/>
                  <a:gd name="connsiteX95" fmla="*/ 38482 w 1239988"/>
                  <a:gd name="connsiteY95" fmla="*/ 319277 h 497434"/>
                  <a:gd name="connsiteX96" fmla="*/ 652 w 1239988"/>
                  <a:gd name="connsiteY96" fmla="*/ 273248 h 497434"/>
                  <a:gd name="connsiteX97" fmla="*/ 5930 w 1239988"/>
                  <a:gd name="connsiteY97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68949 w 1239988"/>
                  <a:gd name="connsiteY78" fmla="*/ 400240 h 497434"/>
                  <a:gd name="connsiteX79" fmla="*/ 671330 w 1239988"/>
                  <a:gd name="connsiteY79" fmla="*/ 412146 h 497434"/>
                  <a:gd name="connsiteX80" fmla="*/ 682990 w 1239988"/>
                  <a:gd name="connsiteY80" fmla="*/ 420616 h 497434"/>
                  <a:gd name="connsiteX81" fmla="*/ 678228 w 1239988"/>
                  <a:gd name="connsiteY81" fmla="*/ 462422 h 497434"/>
                  <a:gd name="connsiteX82" fmla="*/ 664750 w 1239988"/>
                  <a:gd name="connsiteY82" fmla="*/ 476979 h 497434"/>
                  <a:gd name="connsiteX83" fmla="*/ 647002 w 1239988"/>
                  <a:gd name="connsiteY83" fmla="*/ 492347 h 497434"/>
                  <a:gd name="connsiteX84" fmla="*/ 615800 w 1239988"/>
                  <a:gd name="connsiteY84" fmla="*/ 495268 h 497434"/>
                  <a:gd name="connsiteX85" fmla="*/ 583224 w 1239988"/>
                  <a:gd name="connsiteY85" fmla="*/ 462152 h 497434"/>
                  <a:gd name="connsiteX86" fmla="*/ 568936 w 1239988"/>
                  <a:gd name="connsiteY86" fmla="*/ 450246 h 497434"/>
                  <a:gd name="connsiteX87" fmla="*/ 552268 w 1239988"/>
                  <a:gd name="connsiteY87" fmla="*/ 428815 h 497434"/>
                  <a:gd name="connsiteX88" fmla="*/ 542743 w 1239988"/>
                  <a:gd name="connsiteY88" fmla="*/ 416909 h 497434"/>
                  <a:gd name="connsiteX89" fmla="*/ 529241 w 1239988"/>
                  <a:gd name="connsiteY89" fmla="*/ 388040 h 497434"/>
                  <a:gd name="connsiteX90" fmla="*/ 341912 w 1239988"/>
                  <a:gd name="connsiteY90" fmla="*/ 401859 h 497434"/>
                  <a:gd name="connsiteX91" fmla="*/ 273831 w 1239988"/>
                  <a:gd name="connsiteY91" fmla="*/ 382245 h 497434"/>
                  <a:gd name="connsiteX92" fmla="*/ 182142 w 1239988"/>
                  <a:gd name="connsiteY92" fmla="*/ 370585 h 497434"/>
                  <a:gd name="connsiteX93" fmla="*/ 114657 w 1239988"/>
                  <a:gd name="connsiteY93" fmla="*/ 353131 h 497434"/>
                  <a:gd name="connsiteX94" fmla="*/ 67057 w 1239988"/>
                  <a:gd name="connsiteY94" fmla="*/ 331969 h 497434"/>
                  <a:gd name="connsiteX95" fmla="*/ 38482 w 1239988"/>
                  <a:gd name="connsiteY95" fmla="*/ 319277 h 497434"/>
                  <a:gd name="connsiteX96" fmla="*/ 652 w 1239988"/>
                  <a:gd name="connsiteY96" fmla="*/ 273248 h 497434"/>
                  <a:gd name="connsiteX97" fmla="*/ 5930 w 1239988"/>
                  <a:gd name="connsiteY97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71330 w 1239988"/>
                  <a:gd name="connsiteY78" fmla="*/ 412146 h 497434"/>
                  <a:gd name="connsiteX79" fmla="*/ 682990 w 1239988"/>
                  <a:gd name="connsiteY79" fmla="*/ 420616 h 497434"/>
                  <a:gd name="connsiteX80" fmla="*/ 678228 w 1239988"/>
                  <a:gd name="connsiteY80" fmla="*/ 462422 h 497434"/>
                  <a:gd name="connsiteX81" fmla="*/ 664750 w 1239988"/>
                  <a:gd name="connsiteY81" fmla="*/ 476979 h 497434"/>
                  <a:gd name="connsiteX82" fmla="*/ 647002 w 1239988"/>
                  <a:gd name="connsiteY82" fmla="*/ 492347 h 497434"/>
                  <a:gd name="connsiteX83" fmla="*/ 615800 w 1239988"/>
                  <a:gd name="connsiteY83" fmla="*/ 495268 h 497434"/>
                  <a:gd name="connsiteX84" fmla="*/ 583224 w 1239988"/>
                  <a:gd name="connsiteY84" fmla="*/ 462152 h 497434"/>
                  <a:gd name="connsiteX85" fmla="*/ 568936 w 1239988"/>
                  <a:gd name="connsiteY85" fmla="*/ 450246 h 497434"/>
                  <a:gd name="connsiteX86" fmla="*/ 552268 w 1239988"/>
                  <a:gd name="connsiteY86" fmla="*/ 428815 h 497434"/>
                  <a:gd name="connsiteX87" fmla="*/ 542743 w 1239988"/>
                  <a:gd name="connsiteY87" fmla="*/ 416909 h 497434"/>
                  <a:gd name="connsiteX88" fmla="*/ 529241 w 1239988"/>
                  <a:gd name="connsiteY88" fmla="*/ 388040 h 497434"/>
                  <a:gd name="connsiteX89" fmla="*/ 341912 w 1239988"/>
                  <a:gd name="connsiteY89" fmla="*/ 401859 h 497434"/>
                  <a:gd name="connsiteX90" fmla="*/ 273831 w 1239988"/>
                  <a:gd name="connsiteY90" fmla="*/ 382245 h 497434"/>
                  <a:gd name="connsiteX91" fmla="*/ 182142 w 1239988"/>
                  <a:gd name="connsiteY91" fmla="*/ 370585 h 497434"/>
                  <a:gd name="connsiteX92" fmla="*/ 114657 w 1239988"/>
                  <a:gd name="connsiteY92" fmla="*/ 353131 h 497434"/>
                  <a:gd name="connsiteX93" fmla="*/ 67057 w 1239988"/>
                  <a:gd name="connsiteY93" fmla="*/ 331969 h 497434"/>
                  <a:gd name="connsiteX94" fmla="*/ 38482 w 1239988"/>
                  <a:gd name="connsiteY94" fmla="*/ 319277 h 497434"/>
                  <a:gd name="connsiteX95" fmla="*/ 652 w 1239988"/>
                  <a:gd name="connsiteY95" fmla="*/ 273248 h 497434"/>
                  <a:gd name="connsiteX96" fmla="*/ 5930 w 1239988"/>
                  <a:gd name="connsiteY96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82990 w 1239988"/>
                  <a:gd name="connsiteY78" fmla="*/ 420616 h 497434"/>
                  <a:gd name="connsiteX79" fmla="*/ 678228 w 1239988"/>
                  <a:gd name="connsiteY79" fmla="*/ 462422 h 497434"/>
                  <a:gd name="connsiteX80" fmla="*/ 664750 w 1239988"/>
                  <a:gd name="connsiteY80" fmla="*/ 476979 h 497434"/>
                  <a:gd name="connsiteX81" fmla="*/ 647002 w 1239988"/>
                  <a:gd name="connsiteY81" fmla="*/ 492347 h 497434"/>
                  <a:gd name="connsiteX82" fmla="*/ 615800 w 1239988"/>
                  <a:gd name="connsiteY82" fmla="*/ 495268 h 497434"/>
                  <a:gd name="connsiteX83" fmla="*/ 583224 w 1239988"/>
                  <a:gd name="connsiteY83" fmla="*/ 462152 h 497434"/>
                  <a:gd name="connsiteX84" fmla="*/ 568936 w 1239988"/>
                  <a:gd name="connsiteY84" fmla="*/ 450246 h 497434"/>
                  <a:gd name="connsiteX85" fmla="*/ 552268 w 1239988"/>
                  <a:gd name="connsiteY85" fmla="*/ 428815 h 497434"/>
                  <a:gd name="connsiteX86" fmla="*/ 542743 w 1239988"/>
                  <a:gd name="connsiteY86" fmla="*/ 416909 h 497434"/>
                  <a:gd name="connsiteX87" fmla="*/ 529241 w 1239988"/>
                  <a:gd name="connsiteY87" fmla="*/ 388040 h 497434"/>
                  <a:gd name="connsiteX88" fmla="*/ 341912 w 1239988"/>
                  <a:gd name="connsiteY88" fmla="*/ 401859 h 497434"/>
                  <a:gd name="connsiteX89" fmla="*/ 273831 w 1239988"/>
                  <a:gd name="connsiteY89" fmla="*/ 382245 h 497434"/>
                  <a:gd name="connsiteX90" fmla="*/ 182142 w 1239988"/>
                  <a:gd name="connsiteY90" fmla="*/ 370585 h 497434"/>
                  <a:gd name="connsiteX91" fmla="*/ 114657 w 1239988"/>
                  <a:gd name="connsiteY91" fmla="*/ 353131 h 497434"/>
                  <a:gd name="connsiteX92" fmla="*/ 67057 w 1239988"/>
                  <a:gd name="connsiteY92" fmla="*/ 331969 h 497434"/>
                  <a:gd name="connsiteX93" fmla="*/ 38482 w 1239988"/>
                  <a:gd name="connsiteY93" fmla="*/ 319277 h 497434"/>
                  <a:gd name="connsiteX94" fmla="*/ 652 w 1239988"/>
                  <a:gd name="connsiteY94" fmla="*/ 273248 h 497434"/>
                  <a:gd name="connsiteX95" fmla="*/ 5930 w 1239988"/>
                  <a:gd name="connsiteY95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1330 w 1239988"/>
                  <a:gd name="connsiteY75" fmla="*/ 366902 h 497434"/>
                  <a:gd name="connsiteX76" fmla="*/ 664186 w 1239988"/>
                  <a:gd name="connsiteY76" fmla="*/ 369284 h 497434"/>
                  <a:gd name="connsiteX77" fmla="*/ 661805 w 1239988"/>
                  <a:gd name="connsiteY77" fmla="*/ 378809 h 497434"/>
                  <a:gd name="connsiteX78" fmla="*/ 682990 w 1239988"/>
                  <a:gd name="connsiteY78" fmla="*/ 420616 h 497434"/>
                  <a:gd name="connsiteX79" fmla="*/ 678228 w 1239988"/>
                  <a:gd name="connsiteY79" fmla="*/ 462422 h 497434"/>
                  <a:gd name="connsiteX80" fmla="*/ 664750 w 1239988"/>
                  <a:gd name="connsiteY80" fmla="*/ 476979 h 497434"/>
                  <a:gd name="connsiteX81" fmla="*/ 647002 w 1239988"/>
                  <a:gd name="connsiteY81" fmla="*/ 492347 h 497434"/>
                  <a:gd name="connsiteX82" fmla="*/ 615800 w 1239988"/>
                  <a:gd name="connsiteY82" fmla="*/ 495268 h 497434"/>
                  <a:gd name="connsiteX83" fmla="*/ 583224 w 1239988"/>
                  <a:gd name="connsiteY83" fmla="*/ 462152 h 497434"/>
                  <a:gd name="connsiteX84" fmla="*/ 568936 w 1239988"/>
                  <a:gd name="connsiteY84" fmla="*/ 450246 h 497434"/>
                  <a:gd name="connsiteX85" fmla="*/ 552268 w 1239988"/>
                  <a:gd name="connsiteY85" fmla="*/ 428815 h 497434"/>
                  <a:gd name="connsiteX86" fmla="*/ 542743 w 1239988"/>
                  <a:gd name="connsiteY86" fmla="*/ 416909 h 497434"/>
                  <a:gd name="connsiteX87" fmla="*/ 529241 w 1239988"/>
                  <a:gd name="connsiteY87" fmla="*/ 388040 h 497434"/>
                  <a:gd name="connsiteX88" fmla="*/ 341912 w 1239988"/>
                  <a:gd name="connsiteY88" fmla="*/ 401859 h 497434"/>
                  <a:gd name="connsiteX89" fmla="*/ 273831 w 1239988"/>
                  <a:gd name="connsiteY89" fmla="*/ 382245 h 497434"/>
                  <a:gd name="connsiteX90" fmla="*/ 182142 w 1239988"/>
                  <a:gd name="connsiteY90" fmla="*/ 370585 h 497434"/>
                  <a:gd name="connsiteX91" fmla="*/ 114657 w 1239988"/>
                  <a:gd name="connsiteY91" fmla="*/ 353131 h 497434"/>
                  <a:gd name="connsiteX92" fmla="*/ 67057 w 1239988"/>
                  <a:gd name="connsiteY92" fmla="*/ 331969 h 497434"/>
                  <a:gd name="connsiteX93" fmla="*/ 38482 w 1239988"/>
                  <a:gd name="connsiteY93" fmla="*/ 319277 h 497434"/>
                  <a:gd name="connsiteX94" fmla="*/ 652 w 1239988"/>
                  <a:gd name="connsiteY94" fmla="*/ 273248 h 497434"/>
                  <a:gd name="connsiteX95" fmla="*/ 5930 w 1239988"/>
                  <a:gd name="connsiteY95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64186 w 1239988"/>
                  <a:gd name="connsiteY75" fmla="*/ 369284 h 497434"/>
                  <a:gd name="connsiteX76" fmla="*/ 661805 w 1239988"/>
                  <a:gd name="connsiteY76" fmla="*/ 378809 h 497434"/>
                  <a:gd name="connsiteX77" fmla="*/ 682990 w 1239988"/>
                  <a:gd name="connsiteY77" fmla="*/ 420616 h 497434"/>
                  <a:gd name="connsiteX78" fmla="*/ 678228 w 1239988"/>
                  <a:gd name="connsiteY78" fmla="*/ 462422 h 497434"/>
                  <a:gd name="connsiteX79" fmla="*/ 664750 w 1239988"/>
                  <a:gd name="connsiteY79" fmla="*/ 476979 h 497434"/>
                  <a:gd name="connsiteX80" fmla="*/ 647002 w 1239988"/>
                  <a:gd name="connsiteY80" fmla="*/ 492347 h 497434"/>
                  <a:gd name="connsiteX81" fmla="*/ 615800 w 1239988"/>
                  <a:gd name="connsiteY81" fmla="*/ 495268 h 497434"/>
                  <a:gd name="connsiteX82" fmla="*/ 583224 w 1239988"/>
                  <a:gd name="connsiteY82" fmla="*/ 462152 h 497434"/>
                  <a:gd name="connsiteX83" fmla="*/ 568936 w 1239988"/>
                  <a:gd name="connsiteY83" fmla="*/ 450246 h 497434"/>
                  <a:gd name="connsiteX84" fmla="*/ 552268 w 1239988"/>
                  <a:gd name="connsiteY84" fmla="*/ 428815 h 497434"/>
                  <a:gd name="connsiteX85" fmla="*/ 542743 w 1239988"/>
                  <a:gd name="connsiteY85" fmla="*/ 416909 h 497434"/>
                  <a:gd name="connsiteX86" fmla="*/ 529241 w 1239988"/>
                  <a:gd name="connsiteY86" fmla="*/ 388040 h 497434"/>
                  <a:gd name="connsiteX87" fmla="*/ 341912 w 1239988"/>
                  <a:gd name="connsiteY87" fmla="*/ 401859 h 497434"/>
                  <a:gd name="connsiteX88" fmla="*/ 273831 w 1239988"/>
                  <a:gd name="connsiteY88" fmla="*/ 382245 h 497434"/>
                  <a:gd name="connsiteX89" fmla="*/ 182142 w 1239988"/>
                  <a:gd name="connsiteY89" fmla="*/ 370585 h 497434"/>
                  <a:gd name="connsiteX90" fmla="*/ 114657 w 1239988"/>
                  <a:gd name="connsiteY90" fmla="*/ 353131 h 497434"/>
                  <a:gd name="connsiteX91" fmla="*/ 67057 w 1239988"/>
                  <a:gd name="connsiteY91" fmla="*/ 331969 h 497434"/>
                  <a:gd name="connsiteX92" fmla="*/ 38482 w 1239988"/>
                  <a:gd name="connsiteY92" fmla="*/ 319277 h 497434"/>
                  <a:gd name="connsiteX93" fmla="*/ 652 w 1239988"/>
                  <a:gd name="connsiteY93" fmla="*/ 273248 h 497434"/>
                  <a:gd name="connsiteX94" fmla="*/ 5930 w 1239988"/>
                  <a:gd name="connsiteY94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70814 w 1239988"/>
                  <a:gd name="connsiteY75" fmla="*/ 365307 h 497434"/>
                  <a:gd name="connsiteX76" fmla="*/ 661805 w 1239988"/>
                  <a:gd name="connsiteY76" fmla="*/ 378809 h 497434"/>
                  <a:gd name="connsiteX77" fmla="*/ 682990 w 1239988"/>
                  <a:gd name="connsiteY77" fmla="*/ 420616 h 497434"/>
                  <a:gd name="connsiteX78" fmla="*/ 678228 w 1239988"/>
                  <a:gd name="connsiteY78" fmla="*/ 462422 h 497434"/>
                  <a:gd name="connsiteX79" fmla="*/ 664750 w 1239988"/>
                  <a:gd name="connsiteY79" fmla="*/ 476979 h 497434"/>
                  <a:gd name="connsiteX80" fmla="*/ 647002 w 1239988"/>
                  <a:gd name="connsiteY80" fmla="*/ 492347 h 497434"/>
                  <a:gd name="connsiteX81" fmla="*/ 615800 w 1239988"/>
                  <a:gd name="connsiteY81" fmla="*/ 495268 h 497434"/>
                  <a:gd name="connsiteX82" fmla="*/ 583224 w 1239988"/>
                  <a:gd name="connsiteY82" fmla="*/ 462152 h 497434"/>
                  <a:gd name="connsiteX83" fmla="*/ 568936 w 1239988"/>
                  <a:gd name="connsiteY83" fmla="*/ 450246 h 497434"/>
                  <a:gd name="connsiteX84" fmla="*/ 552268 w 1239988"/>
                  <a:gd name="connsiteY84" fmla="*/ 428815 h 497434"/>
                  <a:gd name="connsiteX85" fmla="*/ 542743 w 1239988"/>
                  <a:gd name="connsiteY85" fmla="*/ 416909 h 497434"/>
                  <a:gd name="connsiteX86" fmla="*/ 529241 w 1239988"/>
                  <a:gd name="connsiteY86" fmla="*/ 388040 h 497434"/>
                  <a:gd name="connsiteX87" fmla="*/ 341912 w 1239988"/>
                  <a:gd name="connsiteY87" fmla="*/ 401859 h 497434"/>
                  <a:gd name="connsiteX88" fmla="*/ 273831 w 1239988"/>
                  <a:gd name="connsiteY88" fmla="*/ 382245 h 497434"/>
                  <a:gd name="connsiteX89" fmla="*/ 182142 w 1239988"/>
                  <a:gd name="connsiteY89" fmla="*/ 370585 h 497434"/>
                  <a:gd name="connsiteX90" fmla="*/ 114657 w 1239988"/>
                  <a:gd name="connsiteY90" fmla="*/ 353131 h 497434"/>
                  <a:gd name="connsiteX91" fmla="*/ 67057 w 1239988"/>
                  <a:gd name="connsiteY91" fmla="*/ 331969 h 497434"/>
                  <a:gd name="connsiteX92" fmla="*/ 38482 w 1239988"/>
                  <a:gd name="connsiteY92" fmla="*/ 319277 h 497434"/>
                  <a:gd name="connsiteX93" fmla="*/ 652 w 1239988"/>
                  <a:gd name="connsiteY93" fmla="*/ 273248 h 497434"/>
                  <a:gd name="connsiteX94" fmla="*/ 5930 w 1239988"/>
                  <a:gd name="connsiteY94" fmla="*/ 240695 h 497434"/>
                  <a:gd name="connsiteX0" fmla="*/ 5930 w 1239988"/>
                  <a:gd name="connsiteY0" fmla="*/ 240695 h 497434"/>
                  <a:gd name="connsiteX1" fmla="*/ 13884 w 1239988"/>
                  <a:gd name="connsiteY1" fmla="*/ 214184 h 497434"/>
                  <a:gd name="connsiteX2" fmla="*/ 45061 w 1239988"/>
                  <a:gd name="connsiteY2" fmla="*/ 181165 h 497434"/>
                  <a:gd name="connsiteX3" fmla="*/ 66493 w 1239988"/>
                  <a:gd name="connsiteY3" fmla="*/ 169259 h 497434"/>
                  <a:gd name="connsiteX4" fmla="*/ 118880 w 1239988"/>
                  <a:gd name="connsiteY4" fmla="*/ 140684 h 497434"/>
                  <a:gd name="connsiteX5" fmla="*/ 168886 w 1239988"/>
                  <a:gd name="connsiteY5" fmla="*/ 114490 h 497434"/>
                  <a:gd name="connsiteX6" fmla="*/ 190318 w 1239988"/>
                  <a:gd name="connsiteY6" fmla="*/ 104965 h 497434"/>
                  <a:gd name="connsiteX7" fmla="*/ 206986 w 1239988"/>
                  <a:gd name="connsiteY7" fmla="*/ 100202 h 497434"/>
                  <a:gd name="connsiteX8" fmla="*/ 214130 w 1239988"/>
                  <a:gd name="connsiteY8" fmla="*/ 95440 h 497434"/>
                  <a:gd name="connsiteX9" fmla="*/ 226036 w 1239988"/>
                  <a:gd name="connsiteY9" fmla="*/ 93059 h 497434"/>
                  <a:gd name="connsiteX10" fmla="*/ 245086 w 1239988"/>
                  <a:gd name="connsiteY10" fmla="*/ 88296 h 497434"/>
                  <a:gd name="connsiteX11" fmla="*/ 266518 w 1239988"/>
                  <a:gd name="connsiteY11" fmla="*/ 83534 h 497434"/>
                  <a:gd name="connsiteX12" fmla="*/ 311761 w 1239988"/>
                  <a:gd name="connsiteY12" fmla="*/ 78771 h 497434"/>
                  <a:gd name="connsiteX13" fmla="*/ 326049 w 1239988"/>
                  <a:gd name="connsiteY13" fmla="*/ 76390 h 497434"/>
                  <a:gd name="connsiteX14" fmla="*/ 349861 w 1239988"/>
                  <a:gd name="connsiteY14" fmla="*/ 71627 h 497434"/>
                  <a:gd name="connsiteX15" fmla="*/ 397486 w 1239988"/>
                  <a:gd name="connsiteY15" fmla="*/ 64484 h 497434"/>
                  <a:gd name="connsiteX16" fmla="*/ 507024 w 1239988"/>
                  <a:gd name="connsiteY16" fmla="*/ 66865 h 497434"/>
                  <a:gd name="connsiteX17" fmla="*/ 544315 w 1239988"/>
                  <a:gd name="connsiteY17" fmla="*/ 61833 h 497434"/>
                  <a:gd name="connsiteX18" fmla="*/ 553006 w 1239988"/>
                  <a:gd name="connsiteY18" fmla="*/ 41187 h 497434"/>
                  <a:gd name="connsiteX19" fmla="*/ 569698 w 1239988"/>
                  <a:gd name="connsiteY19" fmla="*/ 23438 h 497434"/>
                  <a:gd name="connsiteX20" fmla="*/ 602250 w 1239988"/>
                  <a:gd name="connsiteY20" fmla="*/ 18454 h 497434"/>
                  <a:gd name="connsiteX21" fmla="*/ 646216 w 1239988"/>
                  <a:gd name="connsiteY21" fmla="*/ 1246 h 497434"/>
                  <a:gd name="connsiteX22" fmla="*/ 697524 w 1239988"/>
                  <a:gd name="connsiteY22" fmla="*/ 215 h 497434"/>
                  <a:gd name="connsiteX23" fmla="*/ 731917 w 1239988"/>
                  <a:gd name="connsiteY23" fmla="*/ 18502 h 497434"/>
                  <a:gd name="connsiteX24" fmla="*/ 754626 w 1239988"/>
                  <a:gd name="connsiteY24" fmla="*/ 48895 h 497434"/>
                  <a:gd name="connsiteX25" fmla="*/ 780057 w 1239988"/>
                  <a:gd name="connsiteY25" fmla="*/ 78820 h 497434"/>
                  <a:gd name="connsiteX26" fmla="*/ 789313 w 1239988"/>
                  <a:gd name="connsiteY26" fmla="*/ 105799 h 497434"/>
                  <a:gd name="connsiteX27" fmla="*/ 799918 w 1239988"/>
                  <a:gd name="connsiteY27" fmla="*/ 133540 h 497434"/>
                  <a:gd name="connsiteX28" fmla="*/ 785630 w 1239988"/>
                  <a:gd name="connsiteY28" fmla="*/ 150209 h 497434"/>
                  <a:gd name="connsiteX29" fmla="*/ 780868 w 1239988"/>
                  <a:gd name="connsiteY29" fmla="*/ 164496 h 497434"/>
                  <a:gd name="connsiteX30" fmla="*/ 778486 w 1239988"/>
                  <a:gd name="connsiteY30" fmla="*/ 171640 h 497434"/>
                  <a:gd name="connsiteX31" fmla="*/ 802569 w 1239988"/>
                  <a:gd name="connsiteY31" fmla="*/ 175863 h 497434"/>
                  <a:gd name="connsiteX32" fmla="*/ 849924 w 1239988"/>
                  <a:gd name="connsiteY32" fmla="*/ 181165 h 497434"/>
                  <a:gd name="connsiteX33" fmla="*/ 1047519 w 1239988"/>
                  <a:gd name="connsiteY33" fmla="*/ 169505 h 497434"/>
                  <a:gd name="connsiteX34" fmla="*/ 1093622 w 1239988"/>
                  <a:gd name="connsiteY34" fmla="*/ 163416 h 497434"/>
                  <a:gd name="connsiteX35" fmla="*/ 1166606 w 1239988"/>
                  <a:gd name="connsiteY35" fmla="*/ 133786 h 497434"/>
                  <a:gd name="connsiteX36" fmla="*/ 1205763 w 1239988"/>
                  <a:gd name="connsiteY36" fmla="*/ 118172 h 497434"/>
                  <a:gd name="connsiteX37" fmla="*/ 1226161 w 1239988"/>
                  <a:gd name="connsiteY37" fmla="*/ 126396 h 497434"/>
                  <a:gd name="connsiteX38" fmla="*/ 1233305 w 1239988"/>
                  <a:gd name="connsiteY38" fmla="*/ 121634 h 497434"/>
                  <a:gd name="connsiteX39" fmla="*/ 1237258 w 1239988"/>
                  <a:gd name="connsiteY39" fmla="*/ 177728 h 497434"/>
                  <a:gd name="connsiteX40" fmla="*/ 1189609 w 1239988"/>
                  <a:gd name="connsiteY40" fmla="*/ 247054 h 497434"/>
                  <a:gd name="connsiteX41" fmla="*/ 1170265 w 1239988"/>
                  <a:gd name="connsiteY41" fmla="*/ 264509 h 497434"/>
                  <a:gd name="connsiteX42" fmla="*/ 1197563 w 1239988"/>
                  <a:gd name="connsiteY42" fmla="*/ 299981 h 497434"/>
                  <a:gd name="connsiteX43" fmla="*/ 1223240 w 1239988"/>
                  <a:gd name="connsiteY43" fmla="*/ 341249 h 497434"/>
                  <a:gd name="connsiteX44" fmla="*/ 1224542 w 1239988"/>
                  <a:gd name="connsiteY44" fmla="*/ 387056 h 497434"/>
                  <a:gd name="connsiteX45" fmla="*/ 1222233 w 1239988"/>
                  <a:gd name="connsiteY45" fmla="*/ 409225 h 497434"/>
                  <a:gd name="connsiteX46" fmla="*/ 1178536 w 1239988"/>
                  <a:gd name="connsiteY46" fmla="*/ 407384 h 497434"/>
                  <a:gd name="connsiteX47" fmla="*/ 1159486 w 1239988"/>
                  <a:gd name="connsiteY47" fmla="*/ 400240 h 497434"/>
                  <a:gd name="connsiteX48" fmla="*/ 1152343 w 1239988"/>
                  <a:gd name="connsiteY48" fmla="*/ 395477 h 497434"/>
                  <a:gd name="connsiteX49" fmla="*/ 1126149 w 1239988"/>
                  <a:gd name="connsiteY49" fmla="*/ 385952 h 497434"/>
                  <a:gd name="connsiteX50" fmla="*/ 1111861 w 1239988"/>
                  <a:gd name="connsiteY50" fmla="*/ 383571 h 497434"/>
                  <a:gd name="connsiteX51" fmla="*/ 1090430 w 1239988"/>
                  <a:gd name="connsiteY51" fmla="*/ 376427 h 497434"/>
                  <a:gd name="connsiteX52" fmla="*/ 1080905 w 1239988"/>
                  <a:gd name="connsiteY52" fmla="*/ 374046 h 497434"/>
                  <a:gd name="connsiteX53" fmla="*/ 1068999 w 1239988"/>
                  <a:gd name="connsiteY53" fmla="*/ 369284 h 497434"/>
                  <a:gd name="connsiteX54" fmla="*/ 1059474 w 1239988"/>
                  <a:gd name="connsiteY54" fmla="*/ 366902 h 497434"/>
                  <a:gd name="connsiteX55" fmla="*/ 992799 w 1239988"/>
                  <a:gd name="connsiteY55" fmla="*/ 347852 h 497434"/>
                  <a:gd name="connsiteX56" fmla="*/ 945174 w 1239988"/>
                  <a:gd name="connsiteY56" fmla="*/ 338327 h 497434"/>
                  <a:gd name="connsiteX57" fmla="*/ 914218 w 1239988"/>
                  <a:gd name="connsiteY57" fmla="*/ 335946 h 497434"/>
                  <a:gd name="connsiteX58" fmla="*/ 874498 w 1239988"/>
                  <a:gd name="connsiteY58" fmla="*/ 372720 h 497434"/>
                  <a:gd name="connsiteX59" fmla="*/ 858123 w 1239988"/>
                  <a:gd name="connsiteY59" fmla="*/ 431148 h 497434"/>
                  <a:gd name="connsiteX60" fmla="*/ 828493 w 1239988"/>
                  <a:gd name="connsiteY60" fmla="*/ 471677 h 497434"/>
                  <a:gd name="connsiteX61" fmla="*/ 818968 w 1239988"/>
                  <a:gd name="connsiteY61" fmla="*/ 476440 h 497434"/>
                  <a:gd name="connsiteX62" fmla="*/ 804680 w 1239988"/>
                  <a:gd name="connsiteY62" fmla="*/ 485965 h 497434"/>
                  <a:gd name="connsiteX63" fmla="*/ 795155 w 1239988"/>
                  <a:gd name="connsiteY63" fmla="*/ 488346 h 497434"/>
                  <a:gd name="connsiteX64" fmla="*/ 778486 w 1239988"/>
                  <a:gd name="connsiteY64" fmla="*/ 493109 h 497434"/>
                  <a:gd name="connsiteX65" fmla="*/ 752293 w 1239988"/>
                  <a:gd name="connsiteY65" fmla="*/ 490727 h 497434"/>
                  <a:gd name="connsiteX66" fmla="*/ 738005 w 1239988"/>
                  <a:gd name="connsiteY66" fmla="*/ 476440 h 497434"/>
                  <a:gd name="connsiteX67" fmla="*/ 726099 w 1239988"/>
                  <a:gd name="connsiteY67" fmla="*/ 462152 h 497434"/>
                  <a:gd name="connsiteX68" fmla="*/ 718955 w 1239988"/>
                  <a:gd name="connsiteY68" fmla="*/ 455009 h 497434"/>
                  <a:gd name="connsiteX69" fmla="*/ 711811 w 1239988"/>
                  <a:gd name="connsiteY69" fmla="*/ 440721 h 497434"/>
                  <a:gd name="connsiteX70" fmla="*/ 709430 w 1239988"/>
                  <a:gd name="connsiteY70" fmla="*/ 433577 h 497434"/>
                  <a:gd name="connsiteX71" fmla="*/ 704668 w 1239988"/>
                  <a:gd name="connsiteY71" fmla="*/ 424052 h 497434"/>
                  <a:gd name="connsiteX72" fmla="*/ 697524 w 1239988"/>
                  <a:gd name="connsiteY72" fmla="*/ 409765 h 497434"/>
                  <a:gd name="connsiteX73" fmla="*/ 695143 w 1239988"/>
                  <a:gd name="connsiteY73" fmla="*/ 381190 h 497434"/>
                  <a:gd name="connsiteX74" fmla="*/ 683236 w 1239988"/>
                  <a:gd name="connsiteY74" fmla="*/ 371665 h 497434"/>
                  <a:gd name="connsiteX75" fmla="*/ 661805 w 1239988"/>
                  <a:gd name="connsiteY75" fmla="*/ 378809 h 497434"/>
                  <a:gd name="connsiteX76" fmla="*/ 682990 w 1239988"/>
                  <a:gd name="connsiteY76" fmla="*/ 420616 h 497434"/>
                  <a:gd name="connsiteX77" fmla="*/ 678228 w 1239988"/>
                  <a:gd name="connsiteY77" fmla="*/ 462422 h 497434"/>
                  <a:gd name="connsiteX78" fmla="*/ 664750 w 1239988"/>
                  <a:gd name="connsiteY78" fmla="*/ 476979 h 497434"/>
                  <a:gd name="connsiteX79" fmla="*/ 647002 w 1239988"/>
                  <a:gd name="connsiteY79" fmla="*/ 492347 h 497434"/>
                  <a:gd name="connsiteX80" fmla="*/ 615800 w 1239988"/>
                  <a:gd name="connsiteY80" fmla="*/ 495268 h 497434"/>
                  <a:gd name="connsiteX81" fmla="*/ 583224 w 1239988"/>
                  <a:gd name="connsiteY81" fmla="*/ 462152 h 497434"/>
                  <a:gd name="connsiteX82" fmla="*/ 568936 w 1239988"/>
                  <a:gd name="connsiteY82" fmla="*/ 450246 h 497434"/>
                  <a:gd name="connsiteX83" fmla="*/ 552268 w 1239988"/>
                  <a:gd name="connsiteY83" fmla="*/ 428815 h 497434"/>
                  <a:gd name="connsiteX84" fmla="*/ 542743 w 1239988"/>
                  <a:gd name="connsiteY84" fmla="*/ 416909 h 497434"/>
                  <a:gd name="connsiteX85" fmla="*/ 529241 w 1239988"/>
                  <a:gd name="connsiteY85" fmla="*/ 388040 h 497434"/>
                  <a:gd name="connsiteX86" fmla="*/ 341912 w 1239988"/>
                  <a:gd name="connsiteY86" fmla="*/ 401859 h 497434"/>
                  <a:gd name="connsiteX87" fmla="*/ 273831 w 1239988"/>
                  <a:gd name="connsiteY87" fmla="*/ 382245 h 497434"/>
                  <a:gd name="connsiteX88" fmla="*/ 182142 w 1239988"/>
                  <a:gd name="connsiteY88" fmla="*/ 370585 h 497434"/>
                  <a:gd name="connsiteX89" fmla="*/ 114657 w 1239988"/>
                  <a:gd name="connsiteY89" fmla="*/ 353131 h 497434"/>
                  <a:gd name="connsiteX90" fmla="*/ 67057 w 1239988"/>
                  <a:gd name="connsiteY90" fmla="*/ 331969 h 497434"/>
                  <a:gd name="connsiteX91" fmla="*/ 38482 w 1239988"/>
                  <a:gd name="connsiteY91" fmla="*/ 319277 h 497434"/>
                  <a:gd name="connsiteX92" fmla="*/ 652 w 1239988"/>
                  <a:gd name="connsiteY92" fmla="*/ 273248 h 497434"/>
                  <a:gd name="connsiteX93" fmla="*/ 5930 w 1239988"/>
                  <a:gd name="connsiteY93" fmla="*/ 240695 h 49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239988" h="497434">
                    <a:moveTo>
                      <a:pt x="5930" y="240695"/>
                    </a:moveTo>
                    <a:cubicBezTo>
                      <a:pt x="8135" y="230851"/>
                      <a:pt x="7362" y="224106"/>
                      <a:pt x="13884" y="214184"/>
                    </a:cubicBezTo>
                    <a:cubicBezTo>
                      <a:pt x="20406" y="204262"/>
                      <a:pt x="36293" y="188652"/>
                      <a:pt x="45061" y="181165"/>
                    </a:cubicBezTo>
                    <a:cubicBezTo>
                      <a:pt x="53829" y="173678"/>
                      <a:pt x="54190" y="176006"/>
                      <a:pt x="66493" y="169259"/>
                    </a:cubicBezTo>
                    <a:lnTo>
                      <a:pt x="118880" y="140684"/>
                    </a:lnTo>
                    <a:cubicBezTo>
                      <a:pt x="135945" y="131556"/>
                      <a:pt x="156980" y="120443"/>
                      <a:pt x="168886" y="114490"/>
                    </a:cubicBezTo>
                    <a:cubicBezTo>
                      <a:pt x="180792" y="108537"/>
                      <a:pt x="183968" y="107346"/>
                      <a:pt x="190318" y="104965"/>
                    </a:cubicBezTo>
                    <a:cubicBezTo>
                      <a:pt x="196668" y="102584"/>
                      <a:pt x="197706" y="104843"/>
                      <a:pt x="206986" y="100202"/>
                    </a:cubicBezTo>
                    <a:cubicBezTo>
                      <a:pt x="209546" y="98922"/>
                      <a:pt x="211450" y="96445"/>
                      <a:pt x="214130" y="95440"/>
                    </a:cubicBezTo>
                    <a:cubicBezTo>
                      <a:pt x="217920" y="94019"/>
                      <a:pt x="220877" y="94250"/>
                      <a:pt x="226036" y="93059"/>
                    </a:cubicBezTo>
                    <a:cubicBezTo>
                      <a:pt x="231195" y="91868"/>
                      <a:pt x="238339" y="89884"/>
                      <a:pt x="245086" y="88296"/>
                    </a:cubicBezTo>
                    <a:cubicBezTo>
                      <a:pt x="251833" y="86709"/>
                      <a:pt x="258306" y="84561"/>
                      <a:pt x="266518" y="83534"/>
                    </a:cubicBezTo>
                    <a:cubicBezTo>
                      <a:pt x="323256" y="76441"/>
                      <a:pt x="266367" y="85255"/>
                      <a:pt x="311761" y="78771"/>
                    </a:cubicBezTo>
                    <a:cubicBezTo>
                      <a:pt x="316541" y="78088"/>
                      <a:pt x="321303" y="77280"/>
                      <a:pt x="326049" y="76390"/>
                    </a:cubicBezTo>
                    <a:cubicBezTo>
                      <a:pt x="334005" y="74898"/>
                      <a:pt x="341856" y="72828"/>
                      <a:pt x="349861" y="71627"/>
                    </a:cubicBezTo>
                    <a:lnTo>
                      <a:pt x="397486" y="64484"/>
                    </a:lnTo>
                    <a:cubicBezTo>
                      <a:pt x="433999" y="65278"/>
                      <a:pt x="482553" y="67307"/>
                      <a:pt x="507024" y="66865"/>
                    </a:cubicBezTo>
                    <a:cubicBezTo>
                      <a:pt x="531495" y="66423"/>
                      <a:pt x="536651" y="66113"/>
                      <a:pt x="544315" y="61833"/>
                    </a:cubicBezTo>
                    <a:cubicBezTo>
                      <a:pt x="551979" y="57553"/>
                      <a:pt x="548775" y="47586"/>
                      <a:pt x="553006" y="41187"/>
                    </a:cubicBezTo>
                    <a:cubicBezTo>
                      <a:pt x="557237" y="34788"/>
                      <a:pt x="561491" y="27227"/>
                      <a:pt x="569698" y="23438"/>
                    </a:cubicBezTo>
                    <a:cubicBezTo>
                      <a:pt x="577905" y="19649"/>
                      <a:pt x="596297" y="24010"/>
                      <a:pt x="602250" y="18454"/>
                    </a:cubicBezTo>
                    <a:cubicBezTo>
                      <a:pt x="610584" y="12104"/>
                      <a:pt x="630337" y="4286"/>
                      <a:pt x="646216" y="1246"/>
                    </a:cubicBezTo>
                    <a:cubicBezTo>
                      <a:pt x="662095" y="-1794"/>
                      <a:pt x="681252" y="2199"/>
                      <a:pt x="697524" y="215"/>
                    </a:cubicBezTo>
                    <a:cubicBezTo>
                      <a:pt x="713796" y="-1769"/>
                      <a:pt x="722400" y="10389"/>
                      <a:pt x="731917" y="18502"/>
                    </a:cubicBezTo>
                    <a:cubicBezTo>
                      <a:pt x="741434" y="26615"/>
                      <a:pt x="746603" y="38842"/>
                      <a:pt x="754626" y="48895"/>
                    </a:cubicBezTo>
                    <a:cubicBezTo>
                      <a:pt x="762649" y="58948"/>
                      <a:pt x="774276" y="69336"/>
                      <a:pt x="780057" y="78820"/>
                    </a:cubicBezTo>
                    <a:cubicBezTo>
                      <a:pt x="785838" y="88304"/>
                      <a:pt x="787328" y="92702"/>
                      <a:pt x="789313" y="105799"/>
                    </a:cubicBezTo>
                    <a:cubicBezTo>
                      <a:pt x="791579" y="123932"/>
                      <a:pt x="800532" y="126138"/>
                      <a:pt x="799918" y="133540"/>
                    </a:cubicBezTo>
                    <a:cubicBezTo>
                      <a:pt x="799304" y="140942"/>
                      <a:pt x="788668" y="147171"/>
                      <a:pt x="785630" y="150209"/>
                    </a:cubicBezTo>
                    <a:lnTo>
                      <a:pt x="780868" y="164496"/>
                    </a:lnTo>
                    <a:cubicBezTo>
                      <a:pt x="780074" y="166877"/>
                      <a:pt x="774869" y="169746"/>
                      <a:pt x="778486" y="171640"/>
                    </a:cubicBezTo>
                    <a:cubicBezTo>
                      <a:pt x="782103" y="173534"/>
                      <a:pt x="790663" y="174276"/>
                      <a:pt x="802569" y="175863"/>
                    </a:cubicBezTo>
                    <a:cubicBezTo>
                      <a:pt x="814475" y="177450"/>
                      <a:pt x="809099" y="182225"/>
                      <a:pt x="849924" y="181165"/>
                    </a:cubicBezTo>
                    <a:cubicBezTo>
                      <a:pt x="890749" y="180105"/>
                      <a:pt x="1006903" y="172463"/>
                      <a:pt x="1047519" y="169505"/>
                    </a:cubicBezTo>
                    <a:cubicBezTo>
                      <a:pt x="1088135" y="166547"/>
                      <a:pt x="1074861" y="172214"/>
                      <a:pt x="1093622" y="163416"/>
                    </a:cubicBezTo>
                    <a:cubicBezTo>
                      <a:pt x="1114796" y="153486"/>
                      <a:pt x="1147916" y="141327"/>
                      <a:pt x="1166606" y="133786"/>
                    </a:cubicBezTo>
                    <a:cubicBezTo>
                      <a:pt x="1185296" y="126245"/>
                      <a:pt x="1195837" y="119404"/>
                      <a:pt x="1205763" y="118172"/>
                    </a:cubicBezTo>
                    <a:cubicBezTo>
                      <a:pt x="1215689" y="116940"/>
                      <a:pt x="1221571" y="125819"/>
                      <a:pt x="1226161" y="126396"/>
                    </a:cubicBezTo>
                    <a:cubicBezTo>
                      <a:pt x="1230751" y="126973"/>
                      <a:pt x="1231456" y="113079"/>
                      <a:pt x="1233305" y="121634"/>
                    </a:cubicBezTo>
                    <a:cubicBezTo>
                      <a:pt x="1235154" y="130189"/>
                      <a:pt x="1244541" y="156825"/>
                      <a:pt x="1237258" y="177728"/>
                    </a:cubicBezTo>
                    <a:cubicBezTo>
                      <a:pt x="1229975" y="198631"/>
                      <a:pt x="1200775" y="232591"/>
                      <a:pt x="1189609" y="247054"/>
                    </a:cubicBezTo>
                    <a:cubicBezTo>
                      <a:pt x="1178444" y="261518"/>
                      <a:pt x="1170913" y="261266"/>
                      <a:pt x="1170265" y="264509"/>
                    </a:cubicBezTo>
                    <a:cubicBezTo>
                      <a:pt x="1171853" y="273240"/>
                      <a:pt x="1188734" y="287191"/>
                      <a:pt x="1197563" y="299981"/>
                    </a:cubicBezTo>
                    <a:cubicBezTo>
                      <a:pt x="1206392" y="312771"/>
                      <a:pt x="1218744" y="326737"/>
                      <a:pt x="1223240" y="341249"/>
                    </a:cubicBezTo>
                    <a:cubicBezTo>
                      <a:pt x="1227736" y="355761"/>
                      <a:pt x="1224710" y="375727"/>
                      <a:pt x="1224542" y="387056"/>
                    </a:cubicBezTo>
                    <a:cubicBezTo>
                      <a:pt x="1224374" y="398385"/>
                      <a:pt x="1229901" y="405837"/>
                      <a:pt x="1222233" y="409225"/>
                    </a:cubicBezTo>
                    <a:cubicBezTo>
                      <a:pt x="1214565" y="412613"/>
                      <a:pt x="1188994" y="408882"/>
                      <a:pt x="1178536" y="407384"/>
                    </a:cubicBezTo>
                    <a:cubicBezTo>
                      <a:pt x="1172361" y="405325"/>
                      <a:pt x="1165168" y="403081"/>
                      <a:pt x="1159486" y="400240"/>
                    </a:cubicBezTo>
                    <a:cubicBezTo>
                      <a:pt x="1156926" y="398960"/>
                      <a:pt x="1154903" y="396757"/>
                      <a:pt x="1152343" y="395477"/>
                    </a:cubicBezTo>
                    <a:cubicBezTo>
                      <a:pt x="1148560" y="393586"/>
                      <a:pt x="1129476" y="386506"/>
                      <a:pt x="1126149" y="385952"/>
                    </a:cubicBezTo>
                    <a:lnTo>
                      <a:pt x="1111861" y="383571"/>
                    </a:lnTo>
                    <a:cubicBezTo>
                      <a:pt x="1105908" y="381984"/>
                      <a:pt x="1095589" y="378014"/>
                      <a:pt x="1090430" y="376427"/>
                    </a:cubicBezTo>
                    <a:cubicBezTo>
                      <a:pt x="1085271" y="374840"/>
                      <a:pt x="1084010" y="375081"/>
                      <a:pt x="1080905" y="374046"/>
                    </a:cubicBezTo>
                    <a:cubicBezTo>
                      <a:pt x="1076850" y="372694"/>
                      <a:pt x="1073054" y="370636"/>
                      <a:pt x="1068999" y="369284"/>
                    </a:cubicBezTo>
                    <a:cubicBezTo>
                      <a:pt x="1065894" y="368249"/>
                      <a:pt x="1067808" y="369283"/>
                      <a:pt x="1059474" y="366902"/>
                    </a:cubicBezTo>
                    <a:cubicBezTo>
                      <a:pt x="1037249" y="360552"/>
                      <a:pt x="1011849" y="352614"/>
                      <a:pt x="992799" y="347852"/>
                    </a:cubicBezTo>
                    <a:cubicBezTo>
                      <a:pt x="973749" y="343090"/>
                      <a:pt x="958271" y="340311"/>
                      <a:pt x="945174" y="338327"/>
                    </a:cubicBezTo>
                    <a:cubicBezTo>
                      <a:pt x="932077" y="336343"/>
                      <a:pt x="924537" y="336740"/>
                      <a:pt x="914218" y="335946"/>
                    </a:cubicBezTo>
                    <a:cubicBezTo>
                      <a:pt x="877578" y="339277"/>
                      <a:pt x="883847" y="356853"/>
                      <a:pt x="874498" y="372720"/>
                    </a:cubicBezTo>
                    <a:cubicBezTo>
                      <a:pt x="865149" y="388587"/>
                      <a:pt x="876396" y="409353"/>
                      <a:pt x="858123" y="431148"/>
                    </a:cubicBezTo>
                    <a:cubicBezTo>
                      <a:pt x="846438" y="445086"/>
                      <a:pt x="835019" y="464128"/>
                      <a:pt x="828493" y="471677"/>
                    </a:cubicBezTo>
                    <a:cubicBezTo>
                      <a:pt x="821967" y="479226"/>
                      <a:pt x="822012" y="474614"/>
                      <a:pt x="818968" y="476440"/>
                    </a:cubicBezTo>
                    <a:cubicBezTo>
                      <a:pt x="814060" y="479385"/>
                      <a:pt x="810233" y="484577"/>
                      <a:pt x="804680" y="485965"/>
                    </a:cubicBezTo>
                    <a:cubicBezTo>
                      <a:pt x="801505" y="486759"/>
                      <a:pt x="798302" y="487447"/>
                      <a:pt x="795155" y="488346"/>
                    </a:cubicBezTo>
                    <a:cubicBezTo>
                      <a:pt x="771201" y="495189"/>
                      <a:pt x="808315" y="485649"/>
                      <a:pt x="778486" y="493109"/>
                    </a:cubicBezTo>
                    <a:cubicBezTo>
                      <a:pt x="769755" y="492315"/>
                      <a:pt x="760400" y="494065"/>
                      <a:pt x="752293" y="490727"/>
                    </a:cubicBezTo>
                    <a:cubicBezTo>
                      <a:pt x="746065" y="488163"/>
                      <a:pt x="742768" y="481202"/>
                      <a:pt x="738005" y="476440"/>
                    </a:cubicBezTo>
                    <a:cubicBezTo>
                      <a:pt x="717130" y="455566"/>
                      <a:pt x="742678" y="482046"/>
                      <a:pt x="726099" y="462152"/>
                    </a:cubicBezTo>
                    <a:cubicBezTo>
                      <a:pt x="723943" y="459565"/>
                      <a:pt x="721336" y="457390"/>
                      <a:pt x="718955" y="455009"/>
                    </a:cubicBezTo>
                    <a:cubicBezTo>
                      <a:pt x="712970" y="437053"/>
                      <a:pt x="721043" y="459186"/>
                      <a:pt x="711811" y="440721"/>
                    </a:cubicBezTo>
                    <a:cubicBezTo>
                      <a:pt x="710688" y="438476"/>
                      <a:pt x="710419" y="435884"/>
                      <a:pt x="709430" y="433577"/>
                    </a:cubicBezTo>
                    <a:cubicBezTo>
                      <a:pt x="708032" y="430314"/>
                      <a:pt x="706066" y="427315"/>
                      <a:pt x="704668" y="424052"/>
                    </a:cubicBezTo>
                    <a:cubicBezTo>
                      <a:pt x="698754" y="410253"/>
                      <a:pt x="706673" y="423491"/>
                      <a:pt x="697524" y="409765"/>
                    </a:cubicBezTo>
                    <a:cubicBezTo>
                      <a:pt x="696730" y="400240"/>
                      <a:pt x="697018" y="390562"/>
                      <a:pt x="695143" y="381190"/>
                    </a:cubicBezTo>
                    <a:cubicBezTo>
                      <a:pt x="693544" y="373197"/>
                      <a:pt x="688792" y="372062"/>
                      <a:pt x="683236" y="371665"/>
                    </a:cubicBezTo>
                    <a:cubicBezTo>
                      <a:pt x="677680" y="371268"/>
                      <a:pt x="661846" y="370651"/>
                      <a:pt x="661805" y="378809"/>
                    </a:cubicBezTo>
                    <a:cubicBezTo>
                      <a:pt x="661764" y="386967"/>
                      <a:pt x="677602" y="385471"/>
                      <a:pt x="682990" y="420616"/>
                    </a:cubicBezTo>
                    <a:cubicBezTo>
                      <a:pt x="685142" y="434653"/>
                      <a:pt x="681268" y="453028"/>
                      <a:pt x="678228" y="462422"/>
                    </a:cubicBezTo>
                    <a:cubicBezTo>
                      <a:pt x="675188" y="471816"/>
                      <a:pt x="673733" y="473985"/>
                      <a:pt x="664750" y="476979"/>
                    </a:cubicBezTo>
                    <a:cubicBezTo>
                      <a:pt x="662369" y="478567"/>
                      <a:pt x="655160" y="489299"/>
                      <a:pt x="647002" y="492347"/>
                    </a:cubicBezTo>
                    <a:cubicBezTo>
                      <a:pt x="638844" y="495395"/>
                      <a:pt x="626429" y="500300"/>
                      <a:pt x="615800" y="495268"/>
                    </a:cubicBezTo>
                    <a:cubicBezTo>
                      <a:pt x="605171" y="490236"/>
                      <a:pt x="591035" y="469656"/>
                      <a:pt x="583224" y="462152"/>
                    </a:cubicBezTo>
                    <a:cubicBezTo>
                      <a:pt x="575413" y="454648"/>
                      <a:pt x="574497" y="457396"/>
                      <a:pt x="568936" y="450246"/>
                    </a:cubicBezTo>
                    <a:cubicBezTo>
                      <a:pt x="548994" y="424607"/>
                      <a:pt x="568488" y="445037"/>
                      <a:pt x="552268" y="428815"/>
                    </a:cubicBezTo>
                    <a:cubicBezTo>
                      <a:pt x="546280" y="410857"/>
                      <a:pt x="546581" y="423705"/>
                      <a:pt x="542743" y="416909"/>
                    </a:cubicBezTo>
                    <a:cubicBezTo>
                      <a:pt x="538905" y="410113"/>
                      <a:pt x="544154" y="389223"/>
                      <a:pt x="529241" y="388040"/>
                    </a:cubicBezTo>
                    <a:cubicBezTo>
                      <a:pt x="495769" y="385532"/>
                      <a:pt x="384480" y="402825"/>
                      <a:pt x="341912" y="401859"/>
                    </a:cubicBezTo>
                    <a:cubicBezTo>
                      <a:pt x="299344" y="400893"/>
                      <a:pt x="296525" y="388783"/>
                      <a:pt x="273831" y="382245"/>
                    </a:cubicBezTo>
                    <a:cubicBezTo>
                      <a:pt x="266687" y="381451"/>
                      <a:pt x="208671" y="375437"/>
                      <a:pt x="182142" y="370585"/>
                    </a:cubicBezTo>
                    <a:cubicBezTo>
                      <a:pt x="155613" y="365733"/>
                      <a:pt x="133838" y="359567"/>
                      <a:pt x="114657" y="353131"/>
                    </a:cubicBezTo>
                    <a:cubicBezTo>
                      <a:pt x="95476" y="346695"/>
                      <a:pt x="79753" y="337611"/>
                      <a:pt x="67057" y="331969"/>
                    </a:cubicBezTo>
                    <a:cubicBezTo>
                      <a:pt x="54361" y="326327"/>
                      <a:pt x="45626" y="323643"/>
                      <a:pt x="38482" y="319277"/>
                    </a:cubicBezTo>
                    <a:cubicBezTo>
                      <a:pt x="30287" y="308827"/>
                      <a:pt x="3205" y="286345"/>
                      <a:pt x="652" y="273248"/>
                    </a:cubicBezTo>
                    <a:cubicBezTo>
                      <a:pt x="-1901" y="260151"/>
                      <a:pt x="3725" y="250539"/>
                      <a:pt x="5930" y="240695"/>
                    </a:cubicBezTo>
                    <a:close/>
                  </a:path>
                </a:pathLst>
              </a:custGeom>
              <a:gradFill>
                <a:gsLst>
                  <a:gs pos="27000">
                    <a:schemeClr val="accent6">
                      <a:lumMod val="75000"/>
                      <a:alpha val="67000"/>
                    </a:schemeClr>
                  </a:gs>
                  <a:gs pos="0">
                    <a:schemeClr val="accent6">
                      <a:lumMod val="50000"/>
                      <a:alpha val="67000"/>
                    </a:schemeClr>
                  </a:gs>
                  <a:gs pos="100000">
                    <a:schemeClr val="accent6">
                      <a:lumMod val="50000"/>
                      <a:alpha val="6700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15646537" y="3048000"/>
              <a:ext cx="288032" cy="288032"/>
              <a:chOff x="7884368" y="5445224"/>
              <a:chExt cx="288032" cy="288032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884368" y="5445224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3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0">
                    <a:schemeClr val="accent6">
                      <a:lumMod val="20000"/>
                      <a:lumOff val="8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58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stCxn id="171" idx="6"/>
                <a:endCxn id="171" idx="6"/>
              </p:cNvCxnSpPr>
              <p:nvPr/>
            </p:nvCxnSpPr>
            <p:spPr>
              <a:xfrm>
                <a:off x="8172400" y="558924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val 54"/>
              <p:cNvSpPr/>
              <p:nvPr/>
            </p:nvSpPr>
            <p:spPr>
              <a:xfrm>
                <a:off x="7901788" y="5496727"/>
                <a:ext cx="253192" cy="180259"/>
              </a:xfrm>
              <a:custGeom>
                <a:avLst/>
                <a:gdLst>
                  <a:gd name="connsiteX0" fmla="*/ 0 w 180254"/>
                  <a:gd name="connsiteY0" fmla="*/ 90127 h 180254"/>
                  <a:gd name="connsiteX1" fmla="*/ 90127 w 180254"/>
                  <a:gd name="connsiteY1" fmla="*/ 0 h 180254"/>
                  <a:gd name="connsiteX2" fmla="*/ 180254 w 180254"/>
                  <a:gd name="connsiteY2" fmla="*/ 90127 h 180254"/>
                  <a:gd name="connsiteX3" fmla="*/ 90127 w 180254"/>
                  <a:gd name="connsiteY3" fmla="*/ 180254 h 180254"/>
                  <a:gd name="connsiteX4" fmla="*/ 0 w 180254"/>
                  <a:gd name="connsiteY4" fmla="*/ 90127 h 180254"/>
                  <a:gd name="connsiteX0" fmla="*/ 0 w 201685"/>
                  <a:gd name="connsiteY0" fmla="*/ 90130 h 180259"/>
                  <a:gd name="connsiteX1" fmla="*/ 90127 w 201685"/>
                  <a:gd name="connsiteY1" fmla="*/ 3 h 180259"/>
                  <a:gd name="connsiteX2" fmla="*/ 201685 w 201685"/>
                  <a:gd name="connsiteY2" fmla="*/ 87749 h 180259"/>
                  <a:gd name="connsiteX3" fmla="*/ 90127 w 201685"/>
                  <a:gd name="connsiteY3" fmla="*/ 180257 h 180259"/>
                  <a:gd name="connsiteX4" fmla="*/ 0 w 201685"/>
                  <a:gd name="connsiteY4" fmla="*/ 90130 h 180259"/>
                  <a:gd name="connsiteX0" fmla="*/ 0 w 218354"/>
                  <a:gd name="connsiteY0" fmla="*/ 90130 h 180259"/>
                  <a:gd name="connsiteX1" fmla="*/ 90127 w 218354"/>
                  <a:gd name="connsiteY1" fmla="*/ 3 h 180259"/>
                  <a:gd name="connsiteX2" fmla="*/ 218354 w 218354"/>
                  <a:gd name="connsiteY2" fmla="*/ 87749 h 180259"/>
                  <a:gd name="connsiteX3" fmla="*/ 90127 w 218354"/>
                  <a:gd name="connsiteY3" fmla="*/ 180257 h 180259"/>
                  <a:gd name="connsiteX4" fmla="*/ 0 w 218354"/>
                  <a:gd name="connsiteY4" fmla="*/ 90130 h 18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354" h="180259">
                    <a:moveTo>
                      <a:pt x="0" y="90130"/>
                    </a:moveTo>
                    <a:cubicBezTo>
                      <a:pt x="0" y="40354"/>
                      <a:pt x="53735" y="400"/>
                      <a:pt x="90127" y="3"/>
                    </a:cubicBezTo>
                    <a:cubicBezTo>
                      <a:pt x="126519" y="-394"/>
                      <a:pt x="218354" y="37973"/>
                      <a:pt x="218354" y="87749"/>
                    </a:cubicBezTo>
                    <a:cubicBezTo>
                      <a:pt x="218354" y="137525"/>
                      <a:pt x="126519" y="179860"/>
                      <a:pt x="90127" y="180257"/>
                    </a:cubicBezTo>
                    <a:cubicBezTo>
                      <a:pt x="53735" y="180654"/>
                      <a:pt x="0" y="139906"/>
                      <a:pt x="0" y="90130"/>
                    </a:cubicBezTo>
                    <a:close/>
                  </a:path>
                </a:pathLst>
              </a:custGeom>
              <a:gradFill flip="none" rotWithShape="1">
                <a:gsLst>
                  <a:gs pos="24000">
                    <a:schemeClr val="accent6">
                      <a:lumMod val="7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6" name="Rounded Rectangle 165"/>
            <p:cNvSpPr/>
            <p:nvPr/>
          </p:nvSpPr>
          <p:spPr>
            <a:xfrm>
              <a:off x="14405561" y="4468928"/>
              <a:ext cx="1080120" cy="4025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Population reduction</a:t>
              </a:r>
            </a:p>
          </p:txBody>
        </p:sp>
        <p:cxnSp>
          <p:nvCxnSpPr>
            <p:cNvPr id="167" name="Straight Arrow Connector 166"/>
            <p:cNvCxnSpPr>
              <a:endCxn id="166" idx="3"/>
            </p:cNvCxnSpPr>
            <p:nvPr/>
          </p:nvCxnSpPr>
          <p:spPr>
            <a:xfrm flipH="1">
              <a:off x="15485681" y="3403537"/>
              <a:ext cx="1735519" cy="126668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3946093" y="4085238"/>
              <a:ext cx="448425" cy="26407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events triggered by aromatase inhibition that lead to population </a:t>
            </a:r>
            <a:r>
              <a:rPr lang="en-US" dirty="0" smtClean="0"/>
              <a:t>reduction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37928" y="4909803"/>
            <a:ext cx="7525072" cy="720000"/>
            <a:chOff x="1237928" y="4909803"/>
            <a:chExt cx="7525072" cy="720000"/>
          </a:xfrm>
        </p:grpSpPr>
        <p:pic>
          <p:nvPicPr>
            <p:cNvPr id="43" name="Rectangle à coins arrondis 7"/>
            <p:cNvPicPr preferRelativeResize="0">
              <a:picLocks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2000"/>
                      </a14:imgEffect>
                      <a14:imgEffect>
                        <a14:colorTemperature colorTemp="7000"/>
                      </a14:imgEffect>
                      <a14:imgEffect>
                        <a14:brightnessContrast contras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28" y="4909803"/>
              <a:ext cx="5652864" cy="720000"/>
            </a:xfrm>
            <a:prstGeom prst="rect">
              <a:avLst/>
            </a:prstGeom>
            <a:solidFill>
              <a:srgbClr val="F3F0F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softEdge rad="63500"/>
            </a:effectLst>
            <a:extLst/>
          </p:spPr>
        </p:pic>
        <p:pic>
          <p:nvPicPr>
            <p:cNvPr id="44" name="Picture 27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4099" y="5040588"/>
              <a:ext cx="629431" cy="444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7555621" y="5218855"/>
              <a:ext cx="12073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808080"/>
                  </a:solidFill>
                  <a:latin typeface="Calibri" pitchFamily="34" charset="0"/>
                </a:rPr>
                <a:t>Organelle</a:t>
              </a:r>
              <a:endParaRPr lang="en-GB" sz="900" b="0" dirty="0">
                <a:solidFill>
                  <a:srgbClr val="808080"/>
                </a:solidFill>
                <a:latin typeface="Calibri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 flipH="1">
            <a:off x="1937719" y="460153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5573823"/>
            <a:ext cx="8447697" cy="720000"/>
            <a:chOff x="372775" y="5481727"/>
            <a:chExt cx="8447697" cy="720000"/>
          </a:xfrm>
        </p:grpSpPr>
        <p:pic>
          <p:nvPicPr>
            <p:cNvPr id="59" name="Rectangle à coins arrondis 5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75" y="5481727"/>
              <a:ext cx="6575489" cy="7200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58570" y="5613584"/>
              <a:ext cx="655432" cy="46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7613093" y="5740062"/>
              <a:ext cx="12073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1800" b="0" dirty="0" smtClean="0">
                  <a:latin typeface="Calibri" pitchFamily="34" charset="0"/>
                </a:rPr>
                <a:t>Molecular</a:t>
              </a:r>
              <a:endParaRPr lang="en-GB" sz="900" b="0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1006133" y="5524618"/>
              <a:ext cx="5961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chemeClr val="tx1">
                      <a:lumMod val="50000"/>
                    </a:schemeClr>
                  </a:solidFill>
                </a:rPr>
                <a:t>Enzyme binding </a:t>
              </a:r>
              <a:r>
                <a:rPr lang="en-GB" b="1" dirty="0" smtClean="0">
                  <a:solidFill>
                    <a:schemeClr val="tx1">
                      <a:lumMod val="50000"/>
                    </a:schemeClr>
                  </a:solidFill>
                </a:rPr>
                <a:t>(QSAR) </a:t>
              </a:r>
            </a:p>
            <a:p>
              <a:pPr algn="ctr"/>
              <a:r>
                <a:rPr lang="en-GB" b="1" i="1" dirty="0" smtClean="0">
                  <a:solidFill>
                    <a:schemeClr val="tx1">
                      <a:lumMod val="50000"/>
                    </a:schemeClr>
                  </a:solidFill>
                </a:rPr>
                <a:t>inhibition </a:t>
              </a:r>
              <a:r>
                <a:rPr lang="en-GB" b="1" i="1" dirty="0">
                  <a:solidFill>
                    <a:schemeClr val="tx1">
                      <a:lumMod val="50000"/>
                    </a:schemeClr>
                  </a:solidFill>
                </a:rPr>
                <a:t>of </a:t>
              </a:r>
              <a:r>
                <a:rPr lang="en-GB" b="1" i="1" dirty="0" smtClean="0">
                  <a:solidFill>
                    <a:schemeClr val="tx1">
                      <a:lumMod val="50000"/>
                    </a:schemeClr>
                  </a:solidFill>
                </a:rPr>
                <a:t>aromatase </a:t>
              </a:r>
              <a:r>
                <a:rPr lang="en-GB" b="1" dirty="0" smtClean="0">
                  <a:solidFill>
                    <a:schemeClr val="tx1">
                      <a:lumMod val="50000"/>
                    </a:schemeClr>
                  </a:solidFill>
                </a:rPr>
                <a:t>(</a:t>
              </a:r>
              <a:r>
                <a:rPr lang="en-GB" b="1" i="1" dirty="0" smtClean="0">
                  <a:solidFill>
                    <a:schemeClr val="tx1">
                      <a:lumMod val="50000"/>
                    </a:schemeClr>
                  </a:solidFill>
                </a:rPr>
                <a:t>in vitro</a:t>
              </a:r>
              <a:r>
                <a:rPr lang="en-GB" b="1" dirty="0" smtClean="0">
                  <a:solidFill>
                    <a:schemeClr val="tx1">
                      <a:lumMod val="50000"/>
                    </a:schemeClr>
                  </a:solidFill>
                </a:rPr>
                <a:t>) </a:t>
              </a:r>
              <a:endParaRPr lang="en-GB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27" name="Picture 39" descr="FlashEffect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14" y="5623608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985976" y="3902096"/>
            <a:ext cx="7766521" cy="1803584"/>
            <a:chOff x="1053951" y="3810000"/>
            <a:chExt cx="7766521" cy="1803584"/>
          </a:xfrm>
        </p:grpSpPr>
        <p:grpSp>
          <p:nvGrpSpPr>
            <p:cNvPr id="4" name="Group 3"/>
            <p:cNvGrpSpPr/>
            <p:nvPr/>
          </p:nvGrpSpPr>
          <p:grpSpPr>
            <a:xfrm>
              <a:off x="1053951" y="3810000"/>
              <a:ext cx="7766521" cy="1803584"/>
              <a:chOff x="1053951" y="3810000"/>
              <a:chExt cx="7766521" cy="1803584"/>
            </a:xfrm>
          </p:grpSpPr>
          <p:pic>
            <p:nvPicPr>
              <p:cNvPr id="62" name="Rectangle à coins arrondis 9"/>
              <p:cNvPicPr preferRelativeResize="0">
                <a:picLocks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24000" y="3810000"/>
                <a:ext cx="5424265" cy="1089621"/>
              </a:xfrm>
              <a:prstGeom prst="round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27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90235" y="4460686"/>
                <a:ext cx="689799" cy="499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27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71571" y="3952901"/>
                <a:ext cx="629431" cy="435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" name="Text Box 25"/>
              <p:cNvSpPr txBox="1">
                <a:spLocks noChangeArrowheads="1"/>
              </p:cNvSpPr>
              <p:nvPr/>
            </p:nvSpPr>
            <p:spPr bwMode="auto">
              <a:xfrm>
                <a:off x="7613093" y="4572042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latin typeface="Calibri" pitchFamily="34" charset="0"/>
                  </a:rPr>
                  <a:t>Cellular</a:t>
                </a:r>
                <a:endParaRPr lang="en-GB" sz="900" b="0" dirty="0">
                  <a:latin typeface="Calibri" pitchFamily="34" charset="0"/>
                </a:endParaRPr>
              </a:p>
            </p:txBody>
          </p:sp>
          <p:sp>
            <p:nvSpPr>
              <p:cNvPr id="100" name="Text Box 25"/>
              <p:cNvSpPr txBox="1">
                <a:spLocks noChangeArrowheads="1"/>
              </p:cNvSpPr>
              <p:nvPr/>
            </p:nvSpPr>
            <p:spPr bwMode="auto">
              <a:xfrm>
                <a:off x="7613093" y="4006270"/>
                <a:ext cx="120737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800" b="0" dirty="0" smtClean="0">
                    <a:latin typeface="Calibri" pitchFamily="34" charset="0"/>
                  </a:rPr>
                  <a:t>Tissue</a:t>
                </a:r>
                <a:endParaRPr lang="en-GB" sz="900" b="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flipH="1">
                <a:off x="2057400" y="4010561"/>
                <a:ext cx="4800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i="1" dirty="0" smtClean="0">
                    <a:solidFill>
                      <a:schemeClr val="tx1">
                        <a:lumMod val="50000"/>
                      </a:schemeClr>
                    </a:solidFill>
                  </a:rPr>
                  <a:t>Reduction VTG </a:t>
                </a:r>
                <a:r>
                  <a:rPr lang="en-GB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synthesis (</a:t>
                </a:r>
                <a:r>
                  <a:rPr lang="en-GB" sz="1600" b="1" i="1" dirty="0" smtClean="0">
                    <a:solidFill>
                      <a:schemeClr val="tx1">
                        <a:lumMod val="50000"/>
                      </a:schemeClr>
                    </a:solidFill>
                  </a:rPr>
                  <a:t>in vitro</a:t>
                </a:r>
                <a:r>
                  <a:rPr lang="en-GB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r>
                  <a:rPr lang="en-GB" sz="16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GB" sz="1600" b="1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GB" sz="1600" b="1" dirty="0">
                    <a:solidFill>
                      <a:schemeClr val="tx1">
                        <a:lumMod val="50000"/>
                      </a:schemeClr>
                    </a:solidFill>
                  </a:rPr>
                  <a:t>R</a:t>
                </a:r>
                <a:r>
                  <a:rPr lang="en-GB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eduction </a:t>
                </a:r>
                <a:r>
                  <a:rPr lang="en-GB" sz="1600" b="1" dirty="0">
                    <a:solidFill>
                      <a:schemeClr val="tx1">
                        <a:lumMod val="50000"/>
                      </a:schemeClr>
                    </a:solidFill>
                  </a:rPr>
                  <a:t>in </a:t>
                </a:r>
                <a:r>
                  <a:rPr lang="en-GB" sz="1600" b="1" dirty="0" err="1">
                    <a:solidFill>
                      <a:schemeClr val="tx1">
                        <a:lumMod val="50000"/>
                      </a:schemeClr>
                    </a:solidFill>
                  </a:rPr>
                  <a:t>estrogen</a:t>
                </a:r>
                <a:r>
                  <a:rPr lang="en-GB" sz="1600" b="1" dirty="0">
                    <a:solidFill>
                      <a:schemeClr val="tx1">
                        <a:lumMod val="50000"/>
                      </a:schemeClr>
                    </a:solidFill>
                  </a:rPr>
                  <a:t> synthesis (</a:t>
                </a:r>
                <a:r>
                  <a:rPr lang="en-GB" sz="1600" b="1" i="1" dirty="0">
                    <a:solidFill>
                      <a:schemeClr val="tx1">
                        <a:lumMod val="50000"/>
                      </a:schemeClr>
                    </a:solidFill>
                  </a:rPr>
                  <a:t>in vitro</a:t>
                </a:r>
                <a:r>
                  <a:rPr lang="en-GB" sz="1600" b="1" dirty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</a:p>
              <a:p>
                <a:pPr algn="ctr"/>
                <a:endParaRPr lang="en-GB" sz="2000" b="1" dirty="0"/>
              </a:p>
              <a:p>
                <a:r>
                  <a:rPr lang="en-GB" sz="2000" b="1" i="1" dirty="0" smtClean="0"/>
                  <a:t>  </a:t>
                </a:r>
                <a:endParaRPr lang="en-GB" sz="2000" b="1" dirty="0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V="1">
                <a:off x="1053951" y="4460686"/>
                <a:ext cx="951743" cy="115289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IE">
                  <a:solidFill>
                    <a:srgbClr val="808080"/>
                  </a:solidFill>
                </a:endParaRPr>
              </a:p>
            </p:txBody>
          </p:sp>
        </p:grpSp>
        <p:pic>
          <p:nvPicPr>
            <p:cNvPr id="29" name="Picture 39" descr="FlashEffect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038600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141825" y="3262490"/>
            <a:ext cx="6610672" cy="974375"/>
            <a:chOff x="2209800" y="3170394"/>
            <a:chExt cx="6610672" cy="974375"/>
          </a:xfrm>
        </p:grpSpPr>
        <p:pic>
          <p:nvPicPr>
            <p:cNvPr id="64" name="Rectangle à coins arrondis 11"/>
            <p:cNvPicPr preferRelativeResize="0">
              <a:picLocks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9800" y="3170394"/>
              <a:ext cx="4738464" cy="7200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7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27252" y="3323062"/>
              <a:ext cx="718069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" name="Text Box 25"/>
            <p:cNvSpPr txBox="1">
              <a:spLocks noChangeArrowheads="1"/>
            </p:cNvSpPr>
            <p:nvPr/>
          </p:nvSpPr>
          <p:spPr bwMode="auto">
            <a:xfrm>
              <a:off x="7613093" y="3321284"/>
              <a:ext cx="12073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1800" b="0" dirty="0" smtClean="0">
                  <a:latin typeface="Calibri" pitchFamily="34" charset="0"/>
                </a:rPr>
                <a:t>Organ</a:t>
              </a:r>
              <a:endParaRPr lang="en-GB" sz="900" b="0" dirty="0"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flipH="1">
              <a:off x="2971800" y="3333690"/>
              <a:ext cx="388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1">
                      <a:lumMod val="50000"/>
                    </a:schemeClr>
                  </a:solidFill>
                </a:rPr>
                <a:t>Reduction egg production (in vivo)</a:t>
              </a:r>
              <a:endParaRPr lang="en-GB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30" name="Picture 39" descr="FlashEffect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50" y="3352800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2209800" y="3810000"/>
              <a:ext cx="304800" cy="3347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5225" y="2686426"/>
            <a:ext cx="6077272" cy="788439"/>
            <a:chOff x="2743200" y="2594330"/>
            <a:chExt cx="6077272" cy="788439"/>
          </a:xfrm>
        </p:grpSpPr>
        <p:pic>
          <p:nvPicPr>
            <p:cNvPr id="65" name="Rectangle à coins arrondis 12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594330"/>
              <a:ext cx="4205065" cy="7200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7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68558" y="2698413"/>
              <a:ext cx="635456" cy="495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1" name="Text Box 25"/>
            <p:cNvSpPr txBox="1">
              <a:spLocks noChangeArrowheads="1"/>
            </p:cNvSpPr>
            <p:nvPr/>
          </p:nvSpPr>
          <p:spPr bwMode="auto">
            <a:xfrm>
              <a:off x="7613093" y="2766233"/>
              <a:ext cx="12073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1800" b="0" dirty="0" smtClean="0">
                  <a:latin typeface="Calibri" pitchFamily="34" charset="0"/>
                </a:rPr>
                <a:t>Organism</a:t>
              </a:r>
              <a:endParaRPr lang="en-GB" sz="900" b="0" dirty="0">
                <a:latin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3512232" y="2743200"/>
              <a:ext cx="3345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>
                  <a:solidFill>
                    <a:schemeClr val="tx1">
                      <a:lumMod val="50000"/>
                    </a:schemeClr>
                  </a:solidFill>
                </a:rPr>
                <a:t>Decreased spawning (in vivo) </a:t>
              </a:r>
              <a:endParaRPr lang="en-GB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31" name="Picture 39" descr="FlashEffect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0" y="2667000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2819400" y="3048000"/>
              <a:ext cx="304800" cy="3347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22900" y="2110362"/>
            <a:ext cx="5629597" cy="680147"/>
            <a:chOff x="3190875" y="2018266"/>
            <a:chExt cx="5629597" cy="680147"/>
          </a:xfrm>
        </p:grpSpPr>
        <p:pic>
          <p:nvPicPr>
            <p:cNvPr id="66" name="Rectangle à coins arrondis 13"/>
            <p:cNvPicPr preferRelativeResize="0"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2018266"/>
              <a:ext cx="3757391" cy="680147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7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76256" y="2060848"/>
              <a:ext cx="703778" cy="508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Text Box 25"/>
            <p:cNvSpPr txBox="1">
              <a:spLocks noChangeArrowheads="1"/>
            </p:cNvSpPr>
            <p:nvPr/>
          </p:nvSpPr>
          <p:spPr bwMode="auto">
            <a:xfrm>
              <a:off x="7613093" y="2117526"/>
              <a:ext cx="12073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1800" b="0" dirty="0" smtClean="0">
                  <a:latin typeface="Calibri" pitchFamily="34" charset="0"/>
                </a:rPr>
                <a:t>Population</a:t>
              </a:r>
              <a:endParaRPr lang="en-GB" sz="900" b="0" dirty="0">
                <a:latin typeface="Calibri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flipH="1">
              <a:off x="4038600" y="2133600"/>
              <a:ext cx="2888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 smtClean="0">
                  <a:solidFill>
                    <a:schemeClr val="tx1">
                      <a:lumMod val="50000"/>
                    </a:schemeClr>
                  </a:solidFill>
                </a:rPr>
                <a:t>Population decline</a:t>
              </a:r>
              <a:endParaRPr lang="en-GB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32" name="Picture 39" descr="FlashEffect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50" y="2057400"/>
              <a:ext cx="476250" cy="41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352800" y="2362200"/>
              <a:ext cx="304800" cy="33476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E">
                <a:solidFill>
                  <a:srgbClr val="80808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key events can be measured with non-animal tests, which can be used to predict the adverse outcome</a:t>
            </a:r>
          </a:p>
        </p:txBody>
      </p:sp>
    </p:spTree>
    <p:extLst>
      <p:ext uri="{BB962C8B-B14F-4D97-AF65-F5344CB8AC3E}">
        <p14:creationId xmlns:p14="http://schemas.microsoft.com/office/powerpoint/2010/main" val="21759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Rectangle à coins arrondis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275" y="3735797"/>
            <a:ext cx="2327753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Rectangle à coins arrondis 9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1966" y="3098245"/>
            <a:ext cx="2369233" cy="720000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Rectangle à coins arrondis 11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2275" y="2509523"/>
            <a:ext cx="2369234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ctangle à coins arrondis 1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964" y="1899923"/>
            <a:ext cx="2369235" cy="7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9375" y="3199616"/>
            <a:ext cx="689800" cy="49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6855754" y="3957323"/>
            <a:ext cx="2059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 dirty="0" smtClean="0">
                <a:solidFill>
                  <a:srgbClr val="808080"/>
                </a:solidFill>
                <a:latin typeface="Calibri" pitchFamily="34" charset="0"/>
              </a:rPr>
              <a:t>Molecular (in vitro)</a:t>
            </a:r>
            <a:endParaRPr lang="en-GB" sz="9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99" name="Text Box 25"/>
          <p:cNvSpPr txBox="1">
            <a:spLocks noChangeArrowheads="1"/>
          </p:cNvSpPr>
          <p:nvPr/>
        </p:nvSpPr>
        <p:spPr bwMode="auto">
          <a:xfrm>
            <a:off x="6855754" y="3310972"/>
            <a:ext cx="20596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 dirty="0" smtClean="0">
                <a:solidFill>
                  <a:srgbClr val="808080"/>
                </a:solidFill>
                <a:latin typeface="Calibri" pitchFamily="34" charset="0"/>
              </a:rPr>
              <a:t>Cellular (in vitro)</a:t>
            </a:r>
            <a:endParaRPr lang="en-GB" sz="9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6869819" y="2085201"/>
            <a:ext cx="12073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 dirty="0" smtClean="0">
                <a:solidFill>
                  <a:srgbClr val="808080"/>
                </a:solidFill>
                <a:latin typeface="Calibri" pitchFamily="34" charset="0"/>
              </a:rPr>
              <a:t>Organism</a:t>
            </a:r>
            <a:endParaRPr lang="en-GB" sz="9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6843934" y="2689724"/>
            <a:ext cx="19765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 dirty="0" smtClean="0">
                <a:solidFill>
                  <a:srgbClr val="808080"/>
                </a:solidFill>
                <a:latin typeface="Calibri" pitchFamily="34" charset="0"/>
              </a:rPr>
              <a:t>Organ (in vivo)</a:t>
            </a:r>
            <a:endParaRPr lang="en-GB" sz="9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95935" y="3878733"/>
            <a:ext cx="208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Aromatase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sym typeface="Wingdings 3"/>
              </a:rPr>
              <a:t>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3262534" y="3200400"/>
            <a:ext cx="270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tx1">
                    <a:lumMod val="50000"/>
                  </a:schemeClr>
                </a:solidFill>
              </a:rPr>
              <a:t>VTG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sym typeface="Wingdings 3"/>
              </a:rPr>
              <a:t>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3643536" y="2667000"/>
            <a:ext cx="220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chemeClr val="tx1">
                    <a:lumMod val="50000"/>
                  </a:schemeClr>
                </a:solidFill>
              </a:rPr>
              <a:t>Egg production 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sym typeface="Wingdings 3"/>
              </a:rPr>
              <a:t>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033935" y="2038290"/>
            <a:ext cx="311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tx1">
                    <a:lumMod val="50000"/>
                  </a:schemeClr>
                </a:solidFill>
              </a:rPr>
              <a:t>Endocrine Disruptor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6" name="Rectangle à coins arrondis 5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075" y="4304123"/>
            <a:ext cx="2338060" cy="720000"/>
          </a:xfrm>
          <a:prstGeom prst="rect">
            <a:avLst/>
          </a:prstGeom>
          <a:noFill/>
          <a:ln w="9525">
            <a:solidFill>
              <a:srgbClr val="D1A375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F3F0F6"/>
            </a:outerShdw>
            <a:softEdge rad="63500"/>
          </a:effectLst>
          <a:extLst/>
        </p:spPr>
      </p:pic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855754" y="4525623"/>
            <a:ext cx="19647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 dirty="0" smtClean="0">
                <a:solidFill>
                  <a:srgbClr val="808080"/>
                </a:solidFill>
                <a:latin typeface="Calibri" pitchFamily="34" charset="0"/>
              </a:rPr>
              <a:t>Structure (QSAR)</a:t>
            </a:r>
            <a:endParaRPr lang="en-GB" sz="900" b="0" dirty="0">
              <a:solidFill>
                <a:srgbClr val="80808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764867" y="429317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Enzyme binding 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1135" y="5232880"/>
            <a:ext cx="2300064" cy="863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Results from structurally related chemicals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17851" y="5257282"/>
            <a:ext cx="2338062" cy="838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Target chemical</a:t>
            </a:r>
            <a:endParaRPr lang="en-GB" dirty="0"/>
          </a:p>
        </p:txBody>
      </p:sp>
      <p:sp>
        <p:nvSpPr>
          <p:cNvPr id="41" name="Curved Left Arrow 40"/>
          <p:cNvSpPr/>
          <p:nvPr/>
        </p:nvSpPr>
        <p:spPr>
          <a:xfrm rot="5400000">
            <a:off x="2921885" y="4898593"/>
            <a:ext cx="609600" cy="3004414"/>
          </a:xfrm>
          <a:prstGeom prst="curvedLeftArrow">
            <a:avLst>
              <a:gd name="adj1" fmla="val 25000"/>
              <a:gd name="adj2" fmla="val 734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6" name="Rectangle à coins arrondis 1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47" y="1920923"/>
            <a:ext cx="2392286" cy="7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63500"/>
          </a:effectLst>
          <a:extLst/>
        </p:spPr>
      </p:pic>
      <p:grpSp>
        <p:nvGrpSpPr>
          <p:cNvPr id="4" name="Group 3"/>
          <p:cNvGrpSpPr/>
          <p:nvPr/>
        </p:nvGrpSpPr>
        <p:grpSpPr>
          <a:xfrm>
            <a:off x="717853" y="3718788"/>
            <a:ext cx="2544682" cy="720000"/>
            <a:chOff x="1493918" y="3718788"/>
            <a:chExt cx="2544682" cy="720000"/>
          </a:xfrm>
        </p:grpSpPr>
        <p:pic>
          <p:nvPicPr>
            <p:cNvPr id="43" name="Rectangle à coins arrondis 5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918" y="3718788"/>
              <a:ext cx="2338060" cy="7200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flipH="1">
              <a:off x="1865914" y="3864114"/>
              <a:ext cx="2172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1">
                      <a:lumMod val="50000"/>
                    </a:schemeClr>
                  </a:solidFill>
                </a:rPr>
                <a:t>Aromatase </a:t>
              </a:r>
              <a:r>
                <a:rPr lang="en-GB" sz="2000" b="1" dirty="0">
                  <a:solidFill>
                    <a:schemeClr val="tx1">
                      <a:lumMod val="50000"/>
                    </a:schemeClr>
                  </a:solidFill>
                  <a:sym typeface="Wingdings 3"/>
                </a:rPr>
                <a:t></a:t>
              </a:r>
              <a:r>
                <a:rPr lang="en-GB" sz="2000" b="1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endParaRPr lang="en-GB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7851" y="3081236"/>
            <a:ext cx="2544684" cy="720000"/>
            <a:chOff x="1493916" y="3081236"/>
            <a:chExt cx="2544684" cy="720000"/>
          </a:xfrm>
        </p:grpSpPr>
        <p:pic>
          <p:nvPicPr>
            <p:cNvPr id="44" name="Rectangle à coins arrondis 9"/>
            <p:cNvPicPr preferRelativeResize="0"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93916" y="3081236"/>
              <a:ext cx="2369233" cy="720000"/>
            </a:xfrm>
            <a:prstGeom prst="round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 flipH="1">
              <a:off x="1563085" y="3200400"/>
              <a:ext cx="2475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tx1">
                      <a:lumMod val="50000"/>
                    </a:schemeClr>
                  </a:solidFill>
                </a:rPr>
                <a:t>VTG </a:t>
              </a:r>
              <a:r>
                <a:rPr lang="en-GB" sz="2000" b="1" dirty="0">
                  <a:solidFill>
                    <a:schemeClr val="tx1">
                      <a:lumMod val="50000"/>
                    </a:schemeClr>
                  </a:solidFill>
                  <a:sym typeface="Wingdings 3"/>
                </a:rPr>
                <a:t></a:t>
              </a:r>
              <a:endParaRPr lang="en-GB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4960" y="4287114"/>
            <a:ext cx="2338060" cy="724448"/>
            <a:chOff x="1511025" y="4287114"/>
            <a:chExt cx="2338060" cy="724448"/>
          </a:xfrm>
        </p:grpSpPr>
        <p:pic>
          <p:nvPicPr>
            <p:cNvPr id="50" name="Rectangle à coins arrondis 5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025" y="4287114"/>
              <a:ext cx="2338060" cy="720000"/>
            </a:xfrm>
            <a:prstGeom prst="rect">
              <a:avLst/>
            </a:prstGeom>
            <a:noFill/>
            <a:ln w="9525">
              <a:solidFill>
                <a:srgbClr val="D1A375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F3F0F6"/>
              </a:outerShdw>
              <a:softEdge rad="63500"/>
            </a:effectLst>
            <a:extLst/>
          </p:spPr>
        </p:pic>
        <p:sp>
          <p:nvSpPr>
            <p:cNvPr id="51" name="TextBox 50"/>
            <p:cNvSpPr txBox="1"/>
            <p:nvPr/>
          </p:nvSpPr>
          <p:spPr>
            <a:xfrm flipH="1">
              <a:off x="1803755" y="4303676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1">
                      <a:lumMod val="50000"/>
                    </a:schemeClr>
                  </a:solidFill>
                </a:rPr>
                <a:t>Enzyme binding</a:t>
              </a:r>
              <a:endParaRPr lang="en-GB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95535" y="1948098"/>
            <a:ext cx="2518838" cy="71890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flipH="1">
            <a:off x="304800" y="2080868"/>
            <a:ext cx="3117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tx1">
                    <a:lumMod val="50000"/>
                  </a:schemeClr>
                </a:solidFill>
              </a:rPr>
              <a:t>Endocrine Disruptor</a:t>
            </a:r>
            <a:endParaRPr lang="en-GB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5" name="Picture 2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7266" y="2667000"/>
            <a:ext cx="718069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961941" y="2109277"/>
            <a:ext cx="709241" cy="301291"/>
            <a:chOff x="5829074" y="5692151"/>
            <a:chExt cx="2032790" cy="863545"/>
          </a:xfrm>
        </p:grpSpPr>
        <p:pic>
          <p:nvPicPr>
            <p:cNvPr id="52" name="Picture 2" descr="http://www.tpwd.state.tx.us/fishboat/fish/images/inland_species/fathead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29074" y="5692151"/>
              <a:ext cx="2032790" cy="863545"/>
            </a:xfrm>
            <a:prstGeom prst="rect">
              <a:avLst/>
            </a:prstGeom>
            <a:noFill/>
          </p:spPr>
        </p:pic>
        <p:sp>
          <p:nvSpPr>
            <p:cNvPr id="54" name="Freeform 53"/>
            <p:cNvSpPr/>
            <p:nvPr/>
          </p:nvSpPr>
          <p:spPr>
            <a:xfrm>
              <a:off x="5868144" y="5733256"/>
              <a:ext cx="1974473" cy="792088"/>
            </a:xfrm>
            <a:custGeom>
              <a:avLst/>
              <a:gdLst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59571 w 1290665"/>
                <a:gd name="connsiteY16" fmla="*/ 142875 h 504825"/>
                <a:gd name="connsiteX17" fmla="*/ 166715 w 1290665"/>
                <a:gd name="connsiteY17" fmla="*/ 140493 h 504825"/>
                <a:gd name="connsiteX18" fmla="*/ 173859 w 1290665"/>
                <a:gd name="connsiteY18" fmla="*/ 133350 h 504825"/>
                <a:gd name="connsiteX19" fmla="*/ 181003 w 1290665"/>
                <a:gd name="connsiteY19" fmla="*/ 130968 h 504825"/>
                <a:gd name="connsiteX20" fmla="*/ 188146 w 1290665"/>
                <a:gd name="connsiteY20" fmla="*/ 126206 h 504825"/>
                <a:gd name="connsiteX21" fmla="*/ 202434 w 1290665"/>
                <a:gd name="connsiteY21" fmla="*/ 121443 h 504825"/>
                <a:gd name="connsiteX22" fmla="*/ 209578 w 1290665"/>
                <a:gd name="connsiteY22" fmla="*/ 116681 h 504825"/>
                <a:gd name="connsiteX23" fmla="*/ 226246 w 1290665"/>
                <a:gd name="connsiteY23" fmla="*/ 111918 h 504825"/>
                <a:gd name="connsiteX24" fmla="*/ 233390 w 1290665"/>
                <a:gd name="connsiteY24" fmla="*/ 107156 h 504825"/>
                <a:gd name="connsiteX25" fmla="*/ 245296 w 1290665"/>
                <a:gd name="connsiteY25" fmla="*/ 104775 h 504825"/>
                <a:gd name="connsiteX26" fmla="*/ 252440 w 1290665"/>
                <a:gd name="connsiteY26" fmla="*/ 102393 h 504825"/>
                <a:gd name="connsiteX27" fmla="*/ 264346 w 1290665"/>
                <a:gd name="connsiteY27" fmla="*/ 100012 h 504825"/>
                <a:gd name="connsiteX28" fmla="*/ 285778 w 1290665"/>
                <a:gd name="connsiteY28" fmla="*/ 95250 h 504825"/>
                <a:gd name="connsiteX29" fmla="*/ 331021 w 1290665"/>
                <a:gd name="connsiteY29" fmla="*/ 90487 h 504825"/>
                <a:gd name="connsiteX30" fmla="*/ 345309 w 1290665"/>
                <a:gd name="connsiteY30" fmla="*/ 88106 h 504825"/>
                <a:gd name="connsiteX31" fmla="*/ 369121 w 1290665"/>
                <a:gd name="connsiteY31" fmla="*/ 83343 h 504825"/>
                <a:gd name="connsiteX32" fmla="*/ 416746 w 1290665"/>
                <a:gd name="connsiteY32" fmla="*/ 76200 h 504825"/>
                <a:gd name="connsiteX33" fmla="*/ 526284 w 1290665"/>
                <a:gd name="connsiteY33" fmla="*/ 78581 h 504825"/>
                <a:gd name="connsiteX34" fmla="*/ 571528 w 1290665"/>
                <a:gd name="connsiteY34" fmla="*/ 76200 h 504825"/>
                <a:gd name="connsiteX35" fmla="*/ 578671 w 1290665"/>
                <a:gd name="connsiteY35" fmla="*/ 73818 h 504825"/>
                <a:gd name="connsiteX36" fmla="*/ 592959 w 1290665"/>
                <a:gd name="connsiteY36" fmla="*/ 64293 h 504825"/>
                <a:gd name="connsiteX37" fmla="*/ 600103 w 1290665"/>
                <a:gd name="connsiteY37" fmla="*/ 59531 h 504825"/>
                <a:gd name="connsiteX38" fmla="*/ 604865 w 1290665"/>
                <a:gd name="connsiteY38" fmla="*/ 52387 h 504825"/>
                <a:gd name="connsiteX39" fmla="*/ 612009 w 1290665"/>
                <a:gd name="connsiteY39" fmla="*/ 38100 h 504825"/>
                <a:gd name="connsiteX40" fmla="*/ 633440 w 1290665"/>
                <a:gd name="connsiteY40" fmla="*/ 26193 h 504825"/>
                <a:gd name="connsiteX41" fmla="*/ 640584 w 1290665"/>
                <a:gd name="connsiteY41" fmla="*/ 19050 h 504825"/>
                <a:gd name="connsiteX42" fmla="*/ 654871 w 1290665"/>
                <a:gd name="connsiteY42" fmla="*/ 14287 h 504825"/>
                <a:gd name="connsiteX43" fmla="*/ 671540 w 1290665"/>
                <a:gd name="connsiteY43" fmla="*/ 9525 h 504825"/>
                <a:gd name="connsiteX44" fmla="*/ 678684 w 1290665"/>
                <a:gd name="connsiteY44" fmla="*/ 7143 h 504825"/>
                <a:gd name="connsiteX45" fmla="*/ 685828 w 1290665"/>
                <a:gd name="connsiteY45" fmla="*/ 2381 h 504825"/>
                <a:gd name="connsiteX46" fmla="*/ 716784 w 1290665"/>
                <a:gd name="connsiteY46" fmla="*/ 0 h 504825"/>
                <a:gd name="connsiteX47" fmla="*/ 752503 w 1290665"/>
                <a:gd name="connsiteY47" fmla="*/ 2381 h 504825"/>
                <a:gd name="connsiteX48" fmla="*/ 759646 w 1290665"/>
                <a:gd name="connsiteY48" fmla="*/ 7143 h 504825"/>
                <a:gd name="connsiteX49" fmla="*/ 766790 w 1290665"/>
                <a:gd name="connsiteY49" fmla="*/ 14287 h 504825"/>
                <a:gd name="connsiteX50" fmla="*/ 781078 w 1290665"/>
                <a:gd name="connsiteY50" fmla="*/ 33337 h 504825"/>
                <a:gd name="connsiteX51" fmla="*/ 783459 w 1290665"/>
                <a:gd name="connsiteY51" fmla="*/ 40481 h 504825"/>
                <a:gd name="connsiteX52" fmla="*/ 797746 w 1290665"/>
                <a:gd name="connsiteY52" fmla="*/ 50006 h 504825"/>
                <a:gd name="connsiteX53" fmla="*/ 807271 w 1290665"/>
                <a:gd name="connsiteY53" fmla="*/ 66675 h 504825"/>
                <a:gd name="connsiteX54" fmla="*/ 809653 w 1290665"/>
                <a:gd name="connsiteY54" fmla="*/ 73818 h 504825"/>
                <a:gd name="connsiteX55" fmla="*/ 819178 w 1290665"/>
                <a:gd name="connsiteY55" fmla="*/ 97631 h 504825"/>
                <a:gd name="connsiteX56" fmla="*/ 819178 w 1290665"/>
                <a:gd name="connsiteY56" fmla="*/ 145256 h 504825"/>
                <a:gd name="connsiteX57" fmla="*/ 804890 w 1290665"/>
                <a:gd name="connsiteY57" fmla="*/ 161925 h 504825"/>
                <a:gd name="connsiteX58" fmla="*/ 800128 w 1290665"/>
                <a:gd name="connsiteY58" fmla="*/ 176212 h 504825"/>
                <a:gd name="connsiteX59" fmla="*/ 797746 w 1290665"/>
                <a:gd name="connsiteY59" fmla="*/ 183356 h 504825"/>
                <a:gd name="connsiteX60" fmla="*/ 802509 w 1290665"/>
                <a:gd name="connsiteY60" fmla="*/ 190500 h 504825"/>
                <a:gd name="connsiteX61" fmla="*/ 819178 w 1290665"/>
                <a:gd name="connsiteY61" fmla="*/ 192881 h 504825"/>
                <a:gd name="connsiteX62" fmla="*/ 826321 w 1290665"/>
                <a:gd name="connsiteY62" fmla="*/ 195262 h 504825"/>
                <a:gd name="connsiteX63" fmla="*/ 869184 w 1290665"/>
                <a:gd name="connsiteY63" fmla="*/ 192881 h 504825"/>
                <a:gd name="connsiteX64" fmla="*/ 1090640 w 1290665"/>
                <a:gd name="connsiteY64" fmla="*/ 190500 h 504825"/>
                <a:gd name="connsiteX65" fmla="*/ 1104928 w 1290665"/>
                <a:gd name="connsiteY65" fmla="*/ 185737 h 504825"/>
                <a:gd name="connsiteX66" fmla="*/ 1135884 w 1290665"/>
                <a:gd name="connsiteY66" fmla="*/ 178593 h 504825"/>
                <a:gd name="connsiteX67" fmla="*/ 1150171 w 1290665"/>
                <a:gd name="connsiteY67" fmla="*/ 173831 h 504825"/>
                <a:gd name="connsiteX68" fmla="*/ 1169221 w 1290665"/>
                <a:gd name="connsiteY68" fmla="*/ 166687 h 504825"/>
                <a:gd name="connsiteX69" fmla="*/ 1176365 w 1290665"/>
                <a:gd name="connsiteY69" fmla="*/ 161925 h 504825"/>
                <a:gd name="connsiteX70" fmla="*/ 1197796 w 1290665"/>
                <a:gd name="connsiteY70" fmla="*/ 154781 h 504825"/>
                <a:gd name="connsiteX71" fmla="*/ 1204940 w 1290665"/>
                <a:gd name="connsiteY71" fmla="*/ 152400 h 504825"/>
                <a:gd name="connsiteX72" fmla="*/ 1226371 w 1290665"/>
                <a:gd name="connsiteY72" fmla="*/ 145256 h 504825"/>
                <a:gd name="connsiteX73" fmla="*/ 1238278 w 1290665"/>
                <a:gd name="connsiteY73" fmla="*/ 140493 h 504825"/>
                <a:gd name="connsiteX74" fmla="*/ 1245421 w 1290665"/>
                <a:gd name="connsiteY74" fmla="*/ 138112 h 504825"/>
                <a:gd name="connsiteX75" fmla="*/ 1252565 w 1290665"/>
                <a:gd name="connsiteY75" fmla="*/ 133350 h 504825"/>
                <a:gd name="connsiteX76" fmla="*/ 1266853 w 1290665"/>
                <a:gd name="connsiteY76" fmla="*/ 128587 h 504825"/>
                <a:gd name="connsiteX77" fmla="*/ 1281140 w 1290665"/>
                <a:gd name="connsiteY77" fmla="*/ 121443 h 504825"/>
                <a:gd name="connsiteX78" fmla="*/ 1290665 w 1290665"/>
                <a:gd name="connsiteY78" fmla="*/ 123825 h 504825"/>
                <a:gd name="connsiteX79" fmla="*/ 1288284 w 1290665"/>
                <a:gd name="connsiteY79" fmla="*/ 138112 h 504825"/>
                <a:gd name="connsiteX80" fmla="*/ 1283521 w 1290665"/>
                <a:gd name="connsiteY80" fmla="*/ 157162 h 504825"/>
                <a:gd name="connsiteX81" fmla="*/ 1278759 w 1290665"/>
                <a:gd name="connsiteY81" fmla="*/ 164306 h 504825"/>
                <a:gd name="connsiteX82" fmla="*/ 1266853 w 1290665"/>
                <a:gd name="connsiteY82" fmla="*/ 180975 h 504825"/>
                <a:gd name="connsiteX83" fmla="*/ 1264471 w 1290665"/>
                <a:gd name="connsiteY83" fmla="*/ 188118 h 504825"/>
                <a:gd name="connsiteX84" fmla="*/ 1254946 w 1290665"/>
                <a:gd name="connsiteY84" fmla="*/ 202406 h 504825"/>
                <a:gd name="connsiteX85" fmla="*/ 1247803 w 1290665"/>
                <a:gd name="connsiteY85" fmla="*/ 216693 h 504825"/>
                <a:gd name="connsiteX86" fmla="*/ 1245421 w 1290665"/>
                <a:gd name="connsiteY86" fmla="*/ 223837 h 504825"/>
                <a:gd name="connsiteX87" fmla="*/ 1240659 w 1290665"/>
                <a:gd name="connsiteY87" fmla="*/ 230981 h 504825"/>
                <a:gd name="connsiteX88" fmla="*/ 1238278 w 1290665"/>
                <a:gd name="connsiteY88" fmla="*/ 238125 h 504825"/>
                <a:gd name="connsiteX89" fmla="*/ 1228753 w 1290665"/>
                <a:gd name="connsiteY89" fmla="*/ 254793 h 504825"/>
                <a:gd name="connsiteX90" fmla="*/ 1223990 w 1290665"/>
                <a:gd name="connsiteY90" fmla="*/ 276225 h 504825"/>
                <a:gd name="connsiteX91" fmla="*/ 1228753 w 1290665"/>
                <a:gd name="connsiteY91" fmla="*/ 302418 h 504825"/>
                <a:gd name="connsiteX92" fmla="*/ 1235896 w 1290665"/>
                <a:gd name="connsiteY92" fmla="*/ 323850 h 504825"/>
                <a:gd name="connsiteX93" fmla="*/ 1238278 w 1290665"/>
                <a:gd name="connsiteY93" fmla="*/ 333375 h 504825"/>
                <a:gd name="connsiteX94" fmla="*/ 1245421 w 1290665"/>
                <a:gd name="connsiteY94" fmla="*/ 340518 h 504825"/>
                <a:gd name="connsiteX95" fmla="*/ 1247803 w 1290665"/>
                <a:gd name="connsiteY95" fmla="*/ 347662 h 504825"/>
                <a:gd name="connsiteX96" fmla="*/ 1250184 w 1290665"/>
                <a:gd name="connsiteY96" fmla="*/ 357187 h 504825"/>
                <a:gd name="connsiteX97" fmla="*/ 1259709 w 1290665"/>
                <a:gd name="connsiteY97" fmla="*/ 376237 h 504825"/>
                <a:gd name="connsiteX98" fmla="*/ 1266853 w 1290665"/>
                <a:gd name="connsiteY98" fmla="*/ 400050 h 504825"/>
                <a:gd name="connsiteX99" fmla="*/ 1269234 w 1290665"/>
                <a:gd name="connsiteY99" fmla="*/ 407193 h 504825"/>
                <a:gd name="connsiteX100" fmla="*/ 1271615 w 1290665"/>
                <a:gd name="connsiteY100" fmla="*/ 414337 h 504825"/>
                <a:gd name="connsiteX101" fmla="*/ 1269234 w 1290665"/>
                <a:gd name="connsiteY101" fmla="*/ 431006 h 504825"/>
                <a:gd name="connsiteX102" fmla="*/ 1221609 w 1290665"/>
                <a:gd name="connsiteY102" fmla="*/ 426243 h 504825"/>
                <a:gd name="connsiteX103" fmla="*/ 1212084 w 1290665"/>
                <a:gd name="connsiteY103" fmla="*/ 421481 h 504825"/>
                <a:gd name="connsiteX104" fmla="*/ 1197796 w 1290665"/>
                <a:gd name="connsiteY104" fmla="*/ 419100 h 504825"/>
                <a:gd name="connsiteX105" fmla="*/ 1178746 w 1290665"/>
                <a:gd name="connsiteY105" fmla="*/ 411956 h 504825"/>
                <a:gd name="connsiteX106" fmla="*/ 1171603 w 1290665"/>
                <a:gd name="connsiteY106" fmla="*/ 407193 h 504825"/>
                <a:gd name="connsiteX107" fmla="*/ 1145409 w 1290665"/>
                <a:gd name="connsiteY107" fmla="*/ 397668 h 504825"/>
                <a:gd name="connsiteX108" fmla="*/ 1131121 w 1290665"/>
                <a:gd name="connsiteY108" fmla="*/ 395287 h 504825"/>
                <a:gd name="connsiteX109" fmla="*/ 1121596 w 1290665"/>
                <a:gd name="connsiteY109" fmla="*/ 390525 h 504825"/>
                <a:gd name="connsiteX110" fmla="*/ 1109690 w 1290665"/>
                <a:gd name="connsiteY110" fmla="*/ 388143 h 504825"/>
                <a:gd name="connsiteX111" fmla="*/ 1100165 w 1290665"/>
                <a:gd name="connsiteY111" fmla="*/ 385762 h 504825"/>
                <a:gd name="connsiteX112" fmla="*/ 1088259 w 1290665"/>
                <a:gd name="connsiteY112" fmla="*/ 381000 h 504825"/>
                <a:gd name="connsiteX113" fmla="*/ 1078734 w 1290665"/>
                <a:gd name="connsiteY113" fmla="*/ 378618 h 504825"/>
                <a:gd name="connsiteX114" fmla="*/ 1071590 w 1290665"/>
                <a:gd name="connsiteY114" fmla="*/ 376237 h 504825"/>
                <a:gd name="connsiteX115" fmla="*/ 1062065 w 1290665"/>
                <a:gd name="connsiteY115" fmla="*/ 373856 h 504825"/>
                <a:gd name="connsiteX116" fmla="*/ 1047778 w 1290665"/>
                <a:gd name="connsiteY116" fmla="*/ 369093 h 504825"/>
                <a:gd name="connsiteX117" fmla="*/ 1038253 w 1290665"/>
                <a:gd name="connsiteY117" fmla="*/ 366712 h 504825"/>
                <a:gd name="connsiteX118" fmla="*/ 1023965 w 1290665"/>
                <a:gd name="connsiteY118" fmla="*/ 361950 h 504825"/>
                <a:gd name="connsiteX119" fmla="*/ 1012059 w 1290665"/>
                <a:gd name="connsiteY119" fmla="*/ 359568 h 504825"/>
                <a:gd name="connsiteX120" fmla="*/ 1004915 w 1290665"/>
                <a:gd name="connsiteY120" fmla="*/ 357187 h 504825"/>
                <a:gd name="connsiteX121" fmla="*/ 988246 w 1290665"/>
                <a:gd name="connsiteY121" fmla="*/ 354806 h 504825"/>
                <a:gd name="connsiteX122" fmla="*/ 964434 w 1290665"/>
                <a:gd name="connsiteY122" fmla="*/ 350043 h 504825"/>
                <a:gd name="connsiteX123" fmla="*/ 933478 w 1290665"/>
                <a:gd name="connsiteY123" fmla="*/ 347662 h 504825"/>
                <a:gd name="connsiteX124" fmla="*/ 909665 w 1290665"/>
                <a:gd name="connsiteY124" fmla="*/ 385762 h 504825"/>
                <a:gd name="connsiteX125" fmla="*/ 912046 w 1290665"/>
                <a:gd name="connsiteY125" fmla="*/ 392906 h 504825"/>
                <a:gd name="connsiteX126" fmla="*/ 909665 w 1290665"/>
                <a:gd name="connsiteY126" fmla="*/ 428625 h 504825"/>
                <a:gd name="connsiteX127" fmla="*/ 904903 w 1290665"/>
                <a:gd name="connsiteY127" fmla="*/ 442912 h 504825"/>
                <a:gd name="connsiteX128" fmla="*/ 890615 w 1290665"/>
                <a:gd name="connsiteY128" fmla="*/ 454818 h 504825"/>
                <a:gd name="connsiteX129" fmla="*/ 885853 w 1290665"/>
                <a:gd name="connsiteY129" fmla="*/ 461962 h 504825"/>
                <a:gd name="connsiteX130" fmla="*/ 878709 w 1290665"/>
                <a:gd name="connsiteY130" fmla="*/ 466725 h 504825"/>
                <a:gd name="connsiteX131" fmla="*/ 869184 w 1290665"/>
                <a:gd name="connsiteY131" fmla="*/ 473868 h 504825"/>
                <a:gd name="connsiteX132" fmla="*/ 862040 w 1290665"/>
                <a:gd name="connsiteY132" fmla="*/ 478631 h 504825"/>
                <a:gd name="connsiteX133" fmla="*/ 847753 w 1290665"/>
                <a:gd name="connsiteY133" fmla="*/ 483393 h 504825"/>
                <a:gd name="connsiteX134" fmla="*/ 838228 w 1290665"/>
                <a:gd name="connsiteY134" fmla="*/ 488156 h 504825"/>
                <a:gd name="connsiteX135" fmla="*/ 823940 w 1290665"/>
                <a:gd name="connsiteY135" fmla="*/ 497681 h 504825"/>
                <a:gd name="connsiteX136" fmla="*/ 814415 w 1290665"/>
                <a:gd name="connsiteY136" fmla="*/ 500062 h 504825"/>
                <a:gd name="connsiteX137" fmla="*/ 797746 w 1290665"/>
                <a:gd name="connsiteY137" fmla="*/ 504825 h 504825"/>
                <a:gd name="connsiteX138" fmla="*/ 771553 w 1290665"/>
                <a:gd name="connsiteY138" fmla="*/ 502443 h 504825"/>
                <a:gd name="connsiteX139" fmla="*/ 757265 w 1290665"/>
                <a:gd name="connsiteY139" fmla="*/ 488156 h 504825"/>
                <a:gd name="connsiteX140" fmla="*/ 745359 w 1290665"/>
                <a:gd name="connsiteY140" fmla="*/ 473868 h 504825"/>
                <a:gd name="connsiteX141" fmla="*/ 738215 w 1290665"/>
                <a:gd name="connsiteY141" fmla="*/ 466725 h 504825"/>
                <a:gd name="connsiteX142" fmla="*/ 731071 w 1290665"/>
                <a:gd name="connsiteY142" fmla="*/ 452437 h 504825"/>
                <a:gd name="connsiteX143" fmla="*/ 728690 w 1290665"/>
                <a:gd name="connsiteY143" fmla="*/ 445293 h 504825"/>
                <a:gd name="connsiteX144" fmla="*/ 723928 w 1290665"/>
                <a:gd name="connsiteY144" fmla="*/ 435768 h 504825"/>
                <a:gd name="connsiteX145" fmla="*/ 716784 w 1290665"/>
                <a:gd name="connsiteY145" fmla="*/ 421481 h 504825"/>
                <a:gd name="connsiteX146" fmla="*/ 714403 w 1290665"/>
                <a:gd name="connsiteY146" fmla="*/ 392906 h 504825"/>
                <a:gd name="connsiteX147" fmla="*/ 702496 w 1290665"/>
                <a:gd name="connsiteY147" fmla="*/ 383381 h 504825"/>
                <a:gd name="connsiteX148" fmla="*/ 690590 w 1290665"/>
                <a:gd name="connsiteY148" fmla="*/ 378618 h 504825"/>
                <a:gd name="connsiteX149" fmla="*/ 683446 w 1290665"/>
                <a:gd name="connsiteY149" fmla="*/ 381000 h 504825"/>
                <a:gd name="connsiteX150" fmla="*/ 681065 w 1290665"/>
                <a:gd name="connsiteY150" fmla="*/ 390525 h 504825"/>
                <a:gd name="connsiteX151" fmla="*/ 688209 w 1290665"/>
                <a:gd name="connsiteY151" fmla="*/ 411956 h 504825"/>
                <a:gd name="connsiteX152" fmla="*/ 690590 w 1290665"/>
                <a:gd name="connsiteY152" fmla="*/ 423862 h 504825"/>
                <a:gd name="connsiteX153" fmla="*/ 692971 w 1290665"/>
                <a:gd name="connsiteY153" fmla="*/ 431006 h 504825"/>
                <a:gd name="connsiteX154" fmla="*/ 690590 w 1290665"/>
                <a:gd name="connsiteY154" fmla="*/ 464343 h 504825"/>
                <a:gd name="connsiteX155" fmla="*/ 688209 w 1290665"/>
                <a:gd name="connsiteY155" fmla="*/ 471487 h 504825"/>
                <a:gd name="connsiteX156" fmla="*/ 666778 w 1290665"/>
                <a:gd name="connsiteY156" fmla="*/ 483393 h 504825"/>
                <a:gd name="connsiteX157" fmla="*/ 659634 w 1290665"/>
                <a:gd name="connsiteY157" fmla="*/ 488156 h 504825"/>
                <a:gd name="connsiteX158" fmla="*/ 619153 w 1290665"/>
                <a:gd name="connsiteY158" fmla="*/ 485775 h 504825"/>
                <a:gd name="connsiteX159" fmla="*/ 612009 w 1290665"/>
                <a:gd name="connsiteY159" fmla="*/ 481012 h 504825"/>
                <a:gd name="connsiteX160" fmla="*/ 602484 w 1290665"/>
                <a:gd name="connsiteY160" fmla="*/ 473868 h 504825"/>
                <a:gd name="connsiteX161" fmla="*/ 588196 w 1290665"/>
                <a:gd name="connsiteY161" fmla="*/ 461962 h 504825"/>
                <a:gd name="connsiteX162" fmla="*/ 571528 w 1290665"/>
                <a:gd name="connsiteY162" fmla="*/ 440531 h 504825"/>
                <a:gd name="connsiteX163" fmla="*/ 562003 w 1290665"/>
                <a:gd name="connsiteY163" fmla="*/ 428625 h 504825"/>
                <a:gd name="connsiteX164" fmla="*/ 559621 w 1290665"/>
                <a:gd name="connsiteY164" fmla="*/ 421481 h 504825"/>
                <a:gd name="connsiteX165" fmla="*/ 552478 w 1290665"/>
                <a:gd name="connsiteY165" fmla="*/ 414337 h 504825"/>
                <a:gd name="connsiteX166" fmla="*/ 550096 w 1290665"/>
                <a:gd name="connsiteY166" fmla="*/ 407193 h 504825"/>
                <a:gd name="connsiteX167" fmla="*/ 497709 w 1290665"/>
                <a:gd name="connsiteY167" fmla="*/ 397668 h 504825"/>
                <a:gd name="connsiteX168" fmla="*/ 209578 w 1290665"/>
                <a:gd name="connsiteY168" fmla="*/ 395287 h 504825"/>
                <a:gd name="connsiteX169" fmla="*/ 188146 w 1290665"/>
                <a:gd name="connsiteY169" fmla="*/ 392906 h 504825"/>
                <a:gd name="connsiteX170" fmla="*/ 171478 w 1290665"/>
                <a:gd name="connsiteY170" fmla="*/ 385762 h 504825"/>
                <a:gd name="connsiteX171" fmla="*/ 140521 w 1290665"/>
                <a:gd name="connsiteY171" fmla="*/ 378618 h 504825"/>
                <a:gd name="connsiteX172" fmla="*/ 128615 w 1290665"/>
                <a:gd name="connsiteY172" fmla="*/ 371475 h 504825"/>
                <a:gd name="connsiteX173" fmla="*/ 119090 w 1290665"/>
                <a:gd name="connsiteY173" fmla="*/ 369093 h 504825"/>
                <a:gd name="connsiteX174" fmla="*/ 107184 w 1290665"/>
                <a:gd name="connsiteY174" fmla="*/ 361950 h 504825"/>
                <a:gd name="connsiteX175" fmla="*/ 90515 w 1290665"/>
                <a:gd name="connsiteY175" fmla="*/ 357187 h 504825"/>
                <a:gd name="connsiteX176" fmla="*/ 69084 w 1290665"/>
                <a:gd name="connsiteY176" fmla="*/ 347662 h 504825"/>
                <a:gd name="connsiteX177" fmla="*/ 61940 w 1290665"/>
                <a:gd name="connsiteY177" fmla="*/ 345281 h 504825"/>
                <a:gd name="connsiteX178" fmla="*/ 40509 w 1290665"/>
                <a:gd name="connsiteY178" fmla="*/ 330993 h 504825"/>
                <a:gd name="connsiteX179" fmla="*/ 26221 w 1290665"/>
                <a:gd name="connsiteY179" fmla="*/ 321468 h 504825"/>
                <a:gd name="connsiteX180" fmla="*/ 11934 w 1290665"/>
                <a:gd name="connsiteY180" fmla="*/ 304800 h 504825"/>
                <a:gd name="connsiteX181" fmla="*/ 9553 w 1290665"/>
                <a:gd name="connsiteY181" fmla="*/ 297656 h 504825"/>
                <a:gd name="connsiteX182" fmla="*/ 28 w 1290665"/>
                <a:gd name="connsiteY182" fmla="*/ 280987 h 504825"/>
                <a:gd name="connsiteX183" fmla="*/ 11934 w 1290665"/>
                <a:gd name="connsiteY183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59571 w 1290665"/>
                <a:gd name="connsiteY16" fmla="*/ 142875 h 504825"/>
                <a:gd name="connsiteX17" fmla="*/ 166715 w 1290665"/>
                <a:gd name="connsiteY17" fmla="*/ 140493 h 504825"/>
                <a:gd name="connsiteX18" fmla="*/ 173859 w 1290665"/>
                <a:gd name="connsiteY18" fmla="*/ 133350 h 504825"/>
                <a:gd name="connsiteX19" fmla="*/ 181003 w 1290665"/>
                <a:gd name="connsiteY19" fmla="*/ 130968 h 504825"/>
                <a:gd name="connsiteX20" fmla="*/ 188146 w 1290665"/>
                <a:gd name="connsiteY20" fmla="*/ 126206 h 504825"/>
                <a:gd name="connsiteX21" fmla="*/ 202434 w 1290665"/>
                <a:gd name="connsiteY21" fmla="*/ 121443 h 504825"/>
                <a:gd name="connsiteX22" fmla="*/ 209578 w 1290665"/>
                <a:gd name="connsiteY22" fmla="*/ 116681 h 504825"/>
                <a:gd name="connsiteX23" fmla="*/ 226246 w 1290665"/>
                <a:gd name="connsiteY23" fmla="*/ 111918 h 504825"/>
                <a:gd name="connsiteX24" fmla="*/ 233390 w 1290665"/>
                <a:gd name="connsiteY24" fmla="*/ 107156 h 504825"/>
                <a:gd name="connsiteX25" fmla="*/ 245296 w 1290665"/>
                <a:gd name="connsiteY25" fmla="*/ 104775 h 504825"/>
                <a:gd name="connsiteX26" fmla="*/ 264346 w 1290665"/>
                <a:gd name="connsiteY26" fmla="*/ 100012 h 504825"/>
                <a:gd name="connsiteX27" fmla="*/ 285778 w 1290665"/>
                <a:gd name="connsiteY27" fmla="*/ 95250 h 504825"/>
                <a:gd name="connsiteX28" fmla="*/ 331021 w 1290665"/>
                <a:gd name="connsiteY28" fmla="*/ 90487 h 504825"/>
                <a:gd name="connsiteX29" fmla="*/ 345309 w 1290665"/>
                <a:gd name="connsiteY29" fmla="*/ 88106 h 504825"/>
                <a:gd name="connsiteX30" fmla="*/ 369121 w 1290665"/>
                <a:gd name="connsiteY30" fmla="*/ 83343 h 504825"/>
                <a:gd name="connsiteX31" fmla="*/ 416746 w 1290665"/>
                <a:gd name="connsiteY31" fmla="*/ 76200 h 504825"/>
                <a:gd name="connsiteX32" fmla="*/ 526284 w 1290665"/>
                <a:gd name="connsiteY32" fmla="*/ 78581 h 504825"/>
                <a:gd name="connsiteX33" fmla="*/ 571528 w 1290665"/>
                <a:gd name="connsiteY33" fmla="*/ 76200 h 504825"/>
                <a:gd name="connsiteX34" fmla="*/ 578671 w 1290665"/>
                <a:gd name="connsiteY34" fmla="*/ 73818 h 504825"/>
                <a:gd name="connsiteX35" fmla="*/ 592959 w 1290665"/>
                <a:gd name="connsiteY35" fmla="*/ 64293 h 504825"/>
                <a:gd name="connsiteX36" fmla="*/ 600103 w 1290665"/>
                <a:gd name="connsiteY36" fmla="*/ 59531 h 504825"/>
                <a:gd name="connsiteX37" fmla="*/ 604865 w 1290665"/>
                <a:gd name="connsiteY37" fmla="*/ 52387 h 504825"/>
                <a:gd name="connsiteX38" fmla="*/ 612009 w 1290665"/>
                <a:gd name="connsiteY38" fmla="*/ 38100 h 504825"/>
                <a:gd name="connsiteX39" fmla="*/ 633440 w 1290665"/>
                <a:gd name="connsiteY39" fmla="*/ 26193 h 504825"/>
                <a:gd name="connsiteX40" fmla="*/ 640584 w 1290665"/>
                <a:gd name="connsiteY40" fmla="*/ 19050 h 504825"/>
                <a:gd name="connsiteX41" fmla="*/ 654871 w 1290665"/>
                <a:gd name="connsiteY41" fmla="*/ 14287 h 504825"/>
                <a:gd name="connsiteX42" fmla="*/ 671540 w 1290665"/>
                <a:gd name="connsiteY42" fmla="*/ 9525 h 504825"/>
                <a:gd name="connsiteX43" fmla="*/ 678684 w 1290665"/>
                <a:gd name="connsiteY43" fmla="*/ 7143 h 504825"/>
                <a:gd name="connsiteX44" fmla="*/ 685828 w 1290665"/>
                <a:gd name="connsiteY44" fmla="*/ 2381 h 504825"/>
                <a:gd name="connsiteX45" fmla="*/ 716784 w 1290665"/>
                <a:gd name="connsiteY45" fmla="*/ 0 h 504825"/>
                <a:gd name="connsiteX46" fmla="*/ 752503 w 1290665"/>
                <a:gd name="connsiteY46" fmla="*/ 2381 h 504825"/>
                <a:gd name="connsiteX47" fmla="*/ 759646 w 1290665"/>
                <a:gd name="connsiteY47" fmla="*/ 7143 h 504825"/>
                <a:gd name="connsiteX48" fmla="*/ 766790 w 1290665"/>
                <a:gd name="connsiteY48" fmla="*/ 14287 h 504825"/>
                <a:gd name="connsiteX49" fmla="*/ 781078 w 1290665"/>
                <a:gd name="connsiteY49" fmla="*/ 33337 h 504825"/>
                <a:gd name="connsiteX50" fmla="*/ 783459 w 1290665"/>
                <a:gd name="connsiteY50" fmla="*/ 40481 h 504825"/>
                <a:gd name="connsiteX51" fmla="*/ 797746 w 1290665"/>
                <a:gd name="connsiteY51" fmla="*/ 50006 h 504825"/>
                <a:gd name="connsiteX52" fmla="*/ 807271 w 1290665"/>
                <a:gd name="connsiteY52" fmla="*/ 66675 h 504825"/>
                <a:gd name="connsiteX53" fmla="*/ 809653 w 1290665"/>
                <a:gd name="connsiteY53" fmla="*/ 73818 h 504825"/>
                <a:gd name="connsiteX54" fmla="*/ 819178 w 1290665"/>
                <a:gd name="connsiteY54" fmla="*/ 97631 h 504825"/>
                <a:gd name="connsiteX55" fmla="*/ 819178 w 1290665"/>
                <a:gd name="connsiteY55" fmla="*/ 145256 h 504825"/>
                <a:gd name="connsiteX56" fmla="*/ 804890 w 1290665"/>
                <a:gd name="connsiteY56" fmla="*/ 161925 h 504825"/>
                <a:gd name="connsiteX57" fmla="*/ 800128 w 1290665"/>
                <a:gd name="connsiteY57" fmla="*/ 176212 h 504825"/>
                <a:gd name="connsiteX58" fmla="*/ 797746 w 1290665"/>
                <a:gd name="connsiteY58" fmla="*/ 183356 h 504825"/>
                <a:gd name="connsiteX59" fmla="*/ 802509 w 1290665"/>
                <a:gd name="connsiteY59" fmla="*/ 190500 h 504825"/>
                <a:gd name="connsiteX60" fmla="*/ 819178 w 1290665"/>
                <a:gd name="connsiteY60" fmla="*/ 192881 h 504825"/>
                <a:gd name="connsiteX61" fmla="*/ 826321 w 1290665"/>
                <a:gd name="connsiteY61" fmla="*/ 195262 h 504825"/>
                <a:gd name="connsiteX62" fmla="*/ 869184 w 1290665"/>
                <a:gd name="connsiteY62" fmla="*/ 192881 h 504825"/>
                <a:gd name="connsiteX63" fmla="*/ 1090640 w 1290665"/>
                <a:gd name="connsiteY63" fmla="*/ 190500 h 504825"/>
                <a:gd name="connsiteX64" fmla="*/ 1104928 w 1290665"/>
                <a:gd name="connsiteY64" fmla="*/ 185737 h 504825"/>
                <a:gd name="connsiteX65" fmla="*/ 1135884 w 1290665"/>
                <a:gd name="connsiteY65" fmla="*/ 178593 h 504825"/>
                <a:gd name="connsiteX66" fmla="*/ 1150171 w 1290665"/>
                <a:gd name="connsiteY66" fmla="*/ 173831 h 504825"/>
                <a:gd name="connsiteX67" fmla="*/ 1169221 w 1290665"/>
                <a:gd name="connsiteY67" fmla="*/ 166687 h 504825"/>
                <a:gd name="connsiteX68" fmla="*/ 1176365 w 1290665"/>
                <a:gd name="connsiteY68" fmla="*/ 161925 h 504825"/>
                <a:gd name="connsiteX69" fmla="*/ 1197796 w 1290665"/>
                <a:gd name="connsiteY69" fmla="*/ 154781 h 504825"/>
                <a:gd name="connsiteX70" fmla="*/ 1204940 w 1290665"/>
                <a:gd name="connsiteY70" fmla="*/ 152400 h 504825"/>
                <a:gd name="connsiteX71" fmla="*/ 1226371 w 1290665"/>
                <a:gd name="connsiteY71" fmla="*/ 145256 h 504825"/>
                <a:gd name="connsiteX72" fmla="*/ 1238278 w 1290665"/>
                <a:gd name="connsiteY72" fmla="*/ 140493 h 504825"/>
                <a:gd name="connsiteX73" fmla="*/ 1245421 w 1290665"/>
                <a:gd name="connsiteY73" fmla="*/ 138112 h 504825"/>
                <a:gd name="connsiteX74" fmla="*/ 1252565 w 1290665"/>
                <a:gd name="connsiteY74" fmla="*/ 133350 h 504825"/>
                <a:gd name="connsiteX75" fmla="*/ 1266853 w 1290665"/>
                <a:gd name="connsiteY75" fmla="*/ 128587 h 504825"/>
                <a:gd name="connsiteX76" fmla="*/ 1281140 w 1290665"/>
                <a:gd name="connsiteY76" fmla="*/ 121443 h 504825"/>
                <a:gd name="connsiteX77" fmla="*/ 1290665 w 1290665"/>
                <a:gd name="connsiteY77" fmla="*/ 123825 h 504825"/>
                <a:gd name="connsiteX78" fmla="*/ 1288284 w 1290665"/>
                <a:gd name="connsiteY78" fmla="*/ 138112 h 504825"/>
                <a:gd name="connsiteX79" fmla="*/ 1283521 w 1290665"/>
                <a:gd name="connsiteY79" fmla="*/ 157162 h 504825"/>
                <a:gd name="connsiteX80" fmla="*/ 1278759 w 1290665"/>
                <a:gd name="connsiteY80" fmla="*/ 164306 h 504825"/>
                <a:gd name="connsiteX81" fmla="*/ 1266853 w 1290665"/>
                <a:gd name="connsiteY81" fmla="*/ 180975 h 504825"/>
                <a:gd name="connsiteX82" fmla="*/ 1264471 w 1290665"/>
                <a:gd name="connsiteY82" fmla="*/ 188118 h 504825"/>
                <a:gd name="connsiteX83" fmla="*/ 1254946 w 1290665"/>
                <a:gd name="connsiteY83" fmla="*/ 202406 h 504825"/>
                <a:gd name="connsiteX84" fmla="*/ 1247803 w 1290665"/>
                <a:gd name="connsiteY84" fmla="*/ 216693 h 504825"/>
                <a:gd name="connsiteX85" fmla="*/ 1245421 w 1290665"/>
                <a:gd name="connsiteY85" fmla="*/ 223837 h 504825"/>
                <a:gd name="connsiteX86" fmla="*/ 1240659 w 1290665"/>
                <a:gd name="connsiteY86" fmla="*/ 230981 h 504825"/>
                <a:gd name="connsiteX87" fmla="*/ 1238278 w 1290665"/>
                <a:gd name="connsiteY87" fmla="*/ 238125 h 504825"/>
                <a:gd name="connsiteX88" fmla="*/ 1228753 w 1290665"/>
                <a:gd name="connsiteY88" fmla="*/ 254793 h 504825"/>
                <a:gd name="connsiteX89" fmla="*/ 1223990 w 1290665"/>
                <a:gd name="connsiteY89" fmla="*/ 276225 h 504825"/>
                <a:gd name="connsiteX90" fmla="*/ 1228753 w 1290665"/>
                <a:gd name="connsiteY90" fmla="*/ 302418 h 504825"/>
                <a:gd name="connsiteX91" fmla="*/ 1235896 w 1290665"/>
                <a:gd name="connsiteY91" fmla="*/ 323850 h 504825"/>
                <a:gd name="connsiteX92" fmla="*/ 1238278 w 1290665"/>
                <a:gd name="connsiteY92" fmla="*/ 333375 h 504825"/>
                <a:gd name="connsiteX93" fmla="*/ 1245421 w 1290665"/>
                <a:gd name="connsiteY93" fmla="*/ 340518 h 504825"/>
                <a:gd name="connsiteX94" fmla="*/ 1247803 w 1290665"/>
                <a:gd name="connsiteY94" fmla="*/ 347662 h 504825"/>
                <a:gd name="connsiteX95" fmla="*/ 1250184 w 1290665"/>
                <a:gd name="connsiteY95" fmla="*/ 357187 h 504825"/>
                <a:gd name="connsiteX96" fmla="*/ 1259709 w 1290665"/>
                <a:gd name="connsiteY96" fmla="*/ 376237 h 504825"/>
                <a:gd name="connsiteX97" fmla="*/ 1266853 w 1290665"/>
                <a:gd name="connsiteY97" fmla="*/ 400050 h 504825"/>
                <a:gd name="connsiteX98" fmla="*/ 1269234 w 1290665"/>
                <a:gd name="connsiteY98" fmla="*/ 407193 h 504825"/>
                <a:gd name="connsiteX99" fmla="*/ 1271615 w 1290665"/>
                <a:gd name="connsiteY99" fmla="*/ 414337 h 504825"/>
                <a:gd name="connsiteX100" fmla="*/ 1269234 w 1290665"/>
                <a:gd name="connsiteY100" fmla="*/ 431006 h 504825"/>
                <a:gd name="connsiteX101" fmla="*/ 1221609 w 1290665"/>
                <a:gd name="connsiteY101" fmla="*/ 426243 h 504825"/>
                <a:gd name="connsiteX102" fmla="*/ 1212084 w 1290665"/>
                <a:gd name="connsiteY102" fmla="*/ 421481 h 504825"/>
                <a:gd name="connsiteX103" fmla="*/ 1197796 w 1290665"/>
                <a:gd name="connsiteY103" fmla="*/ 419100 h 504825"/>
                <a:gd name="connsiteX104" fmla="*/ 1178746 w 1290665"/>
                <a:gd name="connsiteY104" fmla="*/ 411956 h 504825"/>
                <a:gd name="connsiteX105" fmla="*/ 1171603 w 1290665"/>
                <a:gd name="connsiteY105" fmla="*/ 407193 h 504825"/>
                <a:gd name="connsiteX106" fmla="*/ 1145409 w 1290665"/>
                <a:gd name="connsiteY106" fmla="*/ 397668 h 504825"/>
                <a:gd name="connsiteX107" fmla="*/ 1131121 w 1290665"/>
                <a:gd name="connsiteY107" fmla="*/ 395287 h 504825"/>
                <a:gd name="connsiteX108" fmla="*/ 1121596 w 1290665"/>
                <a:gd name="connsiteY108" fmla="*/ 390525 h 504825"/>
                <a:gd name="connsiteX109" fmla="*/ 1109690 w 1290665"/>
                <a:gd name="connsiteY109" fmla="*/ 388143 h 504825"/>
                <a:gd name="connsiteX110" fmla="*/ 1100165 w 1290665"/>
                <a:gd name="connsiteY110" fmla="*/ 385762 h 504825"/>
                <a:gd name="connsiteX111" fmla="*/ 1088259 w 1290665"/>
                <a:gd name="connsiteY111" fmla="*/ 381000 h 504825"/>
                <a:gd name="connsiteX112" fmla="*/ 1078734 w 1290665"/>
                <a:gd name="connsiteY112" fmla="*/ 378618 h 504825"/>
                <a:gd name="connsiteX113" fmla="*/ 1071590 w 1290665"/>
                <a:gd name="connsiteY113" fmla="*/ 376237 h 504825"/>
                <a:gd name="connsiteX114" fmla="*/ 1062065 w 1290665"/>
                <a:gd name="connsiteY114" fmla="*/ 373856 h 504825"/>
                <a:gd name="connsiteX115" fmla="*/ 1047778 w 1290665"/>
                <a:gd name="connsiteY115" fmla="*/ 369093 h 504825"/>
                <a:gd name="connsiteX116" fmla="*/ 1038253 w 1290665"/>
                <a:gd name="connsiteY116" fmla="*/ 366712 h 504825"/>
                <a:gd name="connsiteX117" fmla="*/ 1023965 w 1290665"/>
                <a:gd name="connsiteY117" fmla="*/ 361950 h 504825"/>
                <a:gd name="connsiteX118" fmla="*/ 1012059 w 1290665"/>
                <a:gd name="connsiteY118" fmla="*/ 359568 h 504825"/>
                <a:gd name="connsiteX119" fmla="*/ 1004915 w 1290665"/>
                <a:gd name="connsiteY119" fmla="*/ 357187 h 504825"/>
                <a:gd name="connsiteX120" fmla="*/ 988246 w 1290665"/>
                <a:gd name="connsiteY120" fmla="*/ 354806 h 504825"/>
                <a:gd name="connsiteX121" fmla="*/ 964434 w 1290665"/>
                <a:gd name="connsiteY121" fmla="*/ 350043 h 504825"/>
                <a:gd name="connsiteX122" fmla="*/ 933478 w 1290665"/>
                <a:gd name="connsiteY122" fmla="*/ 347662 h 504825"/>
                <a:gd name="connsiteX123" fmla="*/ 909665 w 1290665"/>
                <a:gd name="connsiteY123" fmla="*/ 385762 h 504825"/>
                <a:gd name="connsiteX124" fmla="*/ 912046 w 1290665"/>
                <a:gd name="connsiteY124" fmla="*/ 392906 h 504825"/>
                <a:gd name="connsiteX125" fmla="*/ 909665 w 1290665"/>
                <a:gd name="connsiteY125" fmla="*/ 428625 h 504825"/>
                <a:gd name="connsiteX126" fmla="*/ 904903 w 1290665"/>
                <a:gd name="connsiteY126" fmla="*/ 442912 h 504825"/>
                <a:gd name="connsiteX127" fmla="*/ 890615 w 1290665"/>
                <a:gd name="connsiteY127" fmla="*/ 454818 h 504825"/>
                <a:gd name="connsiteX128" fmla="*/ 885853 w 1290665"/>
                <a:gd name="connsiteY128" fmla="*/ 461962 h 504825"/>
                <a:gd name="connsiteX129" fmla="*/ 878709 w 1290665"/>
                <a:gd name="connsiteY129" fmla="*/ 466725 h 504825"/>
                <a:gd name="connsiteX130" fmla="*/ 869184 w 1290665"/>
                <a:gd name="connsiteY130" fmla="*/ 473868 h 504825"/>
                <a:gd name="connsiteX131" fmla="*/ 862040 w 1290665"/>
                <a:gd name="connsiteY131" fmla="*/ 478631 h 504825"/>
                <a:gd name="connsiteX132" fmla="*/ 847753 w 1290665"/>
                <a:gd name="connsiteY132" fmla="*/ 483393 h 504825"/>
                <a:gd name="connsiteX133" fmla="*/ 838228 w 1290665"/>
                <a:gd name="connsiteY133" fmla="*/ 488156 h 504825"/>
                <a:gd name="connsiteX134" fmla="*/ 823940 w 1290665"/>
                <a:gd name="connsiteY134" fmla="*/ 497681 h 504825"/>
                <a:gd name="connsiteX135" fmla="*/ 814415 w 1290665"/>
                <a:gd name="connsiteY135" fmla="*/ 500062 h 504825"/>
                <a:gd name="connsiteX136" fmla="*/ 797746 w 1290665"/>
                <a:gd name="connsiteY136" fmla="*/ 504825 h 504825"/>
                <a:gd name="connsiteX137" fmla="*/ 771553 w 1290665"/>
                <a:gd name="connsiteY137" fmla="*/ 502443 h 504825"/>
                <a:gd name="connsiteX138" fmla="*/ 757265 w 1290665"/>
                <a:gd name="connsiteY138" fmla="*/ 488156 h 504825"/>
                <a:gd name="connsiteX139" fmla="*/ 745359 w 1290665"/>
                <a:gd name="connsiteY139" fmla="*/ 473868 h 504825"/>
                <a:gd name="connsiteX140" fmla="*/ 738215 w 1290665"/>
                <a:gd name="connsiteY140" fmla="*/ 466725 h 504825"/>
                <a:gd name="connsiteX141" fmla="*/ 731071 w 1290665"/>
                <a:gd name="connsiteY141" fmla="*/ 452437 h 504825"/>
                <a:gd name="connsiteX142" fmla="*/ 728690 w 1290665"/>
                <a:gd name="connsiteY142" fmla="*/ 445293 h 504825"/>
                <a:gd name="connsiteX143" fmla="*/ 723928 w 1290665"/>
                <a:gd name="connsiteY143" fmla="*/ 435768 h 504825"/>
                <a:gd name="connsiteX144" fmla="*/ 716784 w 1290665"/>
                <a:gd name="connsiteY144" fmla="*/ 421481 h 504825"/>
                <a:gd name="connsiteX145" fmla="*/ 714403 w 1290665"/>
                <a:gd name="connsiteY145" fmla="*/ 392906 h 504825"/>
                <a:gd name="connsiteX146" fmla="*/ 702496 w 1290665"/>
                <a:gd name="connsiteY146" fmla="*/ 383381 h 504825"/>
                <a:gd name="connsiteX147" fmla="*/ 690590 w 1290665"/>
                <a:gd name="connsiteY147" fmla="*/ 378618 h 504825"/>
                <a:gd name="connsiteX148" fmla="*/ 683446 w 1290665"/>
                <a:gd name="connsiteY148" fmla="*/ 381000 h 504825"/>
                <a:gd name="connsiteX149" fmla="*/ 681065 w 1290665"/>
                <a:gd name="connsiteY149" fmla="*/ 390525 h 504825"/>
                <a:gd name="connsiteX150" fmla="*/ 688209 w 1290665"/>
                <a:gd name="connsiteY150" fmla="*/ 411956 h 504825"/>
                <a:gd name="connsiteX151" fmla="*/ 690590 w 1290665"/>
                <a:gd name="connsiteY151" fmla="*/ 423862 h 504825"/>
                <a:gd name="connsiteX152" fmla="*/ 692971 w 1290665"/>
                <a:gd name="connsiteY152" fmla="*/ 431006 h 504825"/>
                <a:gd name="connsiteX153" fmla="*/ 690590 w 1290665"/>
                <a:gd name="connsiteY153" fmla="*/ 464343 h 504825"/>
                <a:gd name="connsiteX154" fmla="*/ 688209 w 1290665"/>
                <a:gd name="connsiteY154" fmla="*/ 471487 h 504825"/>
                <a:gd name="connsiteX155" fmla="*/ 666778 w 1290665"/>
                <a:gd name="connsiteY155" fmla="*/ 483393 h 504825"/>
                <a:gd name="connsiteX156" fmla="*/ 659634 w 1290665"/>
                <a:gd name="connsiteY156" fmla="*/ 488156 h 504825"/>
                <a:gd name="connsiteX157" fmla="*/ 619153 w 1290665"/>
                <a:gd name="connsiteY157" fmla="*/ 485775 h 504825"/>
                <a:gd name="connsiteX158" fmla="*/ 612009 w 1290665"/>
                <a:gd name="connsiteY158" fmla="*/ 481012 h 504825"/>
                <a:gd name="connsiteX159" fmla="*/ 602484 w 1290665"/>
                <a:gd name="connsiteY159" fmla="*/ 473868 h 504825"/>
                <a:gd name="connsiteX160" fmla="*/ 588196 w 1290665"/>
                <a:gd name="connsiteY160" fmla="*/ 461962 h 504825"/>
                <a:gd name="connsiteX161" fmla="*/ 571528 w 1290665"/>
                <a:gd name="connsiteY161" fmla="*/ 440531 h 504825"/>
                <a:gd name="connsiteX162" fmla="*/ 562003 w 1290665"/>
                <a:gd name="connsiteY162" fmla="*/ 428625 h 504825"/>
                <a:gd name="connsiteX163" fmla="*/ 559621 w 1290665"/>
                <a:gd name="connsiteY163" fmla="*/ 421481 h 504825"/>
                <a:gd name="connsiteX164" fmla="*/ 552478 w 1290665"/>
                <a:gd name="connsiteY164" fmla="*/ 414337 h 504825"/>
                <a:gd name="connsiteX165" fmla="*/ 550096 w 1290665"/>
                <a:gd name="connsiteY165" fmla="*/ 407193 h 504825"/>
                <a:gd name="connsiteX166" fmla="*/ 497709 w 1290665"/>
                <a:gd name="connsiteY166" fmla="*/ 397668 h 504825"/>
                <a:gd name="connsiteX167" fmla="*/ 209578 w 1290665"/>
                <a:gd name="connsiteY167" fmla="*/ 395287 h 504825"/>
                <a:gd name="connsiteX168" fmla="*/ 188146 w 1290665"/>
                <a:gd name="connsiteY168" fmla="*/ 392906 h 504825"/>
                <a:gd name="connsiteX169" fmla="*/ 171478 w 1290665"/>
                <a:gd name="connsiteY169" fmla="*/ 385762 h 504825"/>
                <a:gd name="connsiteX170" fmla="*/ 140521 w 1290665"/>
                <a:gd name="connsiteY170" fmla="*/ 378618 h 504825"/>
                <a:gd name="connsiteX171" fmla="*/ 128615 w 1290665"/>
                <a:gd name="connsiteY171" fmla="*/ 371475 h 504825"/>
                <a:gd name="connsiteX172" fmla="*/ 119090 w 1290665"/>
                <a:gd name="connsiteY172" fmla="*/ 369093 h 504825"/>
                <a:gd name="connsiteX173" fmla="*/ 107184 w 1290665"/>
                <a:gd name="connsiteY173" fmla="*/ 361950 h 504825"/>
                <a:gd name="connsiteX174" fmla="*/ 90515 w 1290665"/>
                <a:gd name="connsiteY174" fmla="*/ 357187 h 504825"/>
                <a:gd name="connsiteX175" fmla="*/ 69084 w 1290665"/>
                <a:gd name="connsiteY175" fmla="*/ 347662 h 504825"/>
                <a:gd name="connsiteX176" fmla="*/ 61940 w 1290665"/>
                <a:gd name="connsiteY176" fmla="*/ 345281 h 504825"/>
                <a:gd name="connsiteX177" fmla="*/ 40509 w 1290665"/>
                <a:gd name="connsiteY177" fmla="*/ 330993 h 504825"/>
                <a:gd name="connsiteX178" fmla="*/ 26221 w 1290665"/>
                <a:gd name="connsiteY178" fmla="*/ 321468 h 504825"/>
                <a:gd name="connsiteX179" fmla="*/ 11934 w 1290665"/>
                <a:gd name="connsiteY179" fmla="*/ 304800 h 504825"/>
                <a:gd name="connsiteX180" fmla="*/ 9553 w 1290665"/>
                <a:gd name="connsiteY180" fmla="*/ 297656 h 504825"/>
                <a:gd name="connsiteX181" fmla="*/ 28 w 1290665"/>
                <a:gd name="connsiteY181" fmla="*/ 280987 h 504825"/>
                <a:gd name="connsiteX182" fmla="*/ 11934 w 1290665"/>
                <a:gd name="connsiteY182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59571 w 1290665"/>
                <a:gd name="connsiteY16" fmla="*/ 142875 h 504825"/>
                <a:gd name="connsiteX17" fmla="*/ 173859 w 1290665"/>
                <a:gd name="connsiteY17" fmla="*/ 133350 h 504825"/>
                <a:gd name="connsiteX18" fmla="*/ 181003 w 1290665"/>
                <a:gd name="connsiteY18" fmla="*/ 130968 h 504825"/>
                <a:gd name="connsiteX19" fmla="*/ 188146 w 1290665"/>
                <a:gd name="connsiteY19" fmla="*/ 126206 h 504825"/>
                <a:gd name="connsiteX20" fmla="*/ 202434 w 1290665"/>
                <a:gd name="connsiteY20" fmla="*/ 121443 h 504825"/>
                <a:gd name="connsiteX21" fmla="*/ 209578 w 1290665"/>
                <a:gd name="connsiteY21" fmla="*/ 116681 h 504825"/>
                <a:gd name="connsiteX22" fmla="*/ 226246 w 1290665"/>
                <a:gd name="connsiteY22" fmla="*/ 111918 h 504825"/>
                <a:gd name="connsiteX23" fmla="*/ 233390 w 1290665"/>
                <a:gd name="connsiteY23" fmla="*/ 107156 h 504825"/>
                <a:gd name="connsiteX24" fmla="*/ 245296 w 1290665"/>
                <a:gd name="connsiteY24" fmla="*/ 104775 h 504825"/>
                <a:gd name="connsiteX25" fmla="*/ 264346 w 1290665"/>
                <a:gd name="connsiteY25" fmla="*/ 100012 h 504825"/>
                <a:gd name="connsiteX26" fmla="*/ 285778 w 1290665"/>
                <a:gd name="connsiteY26" fmla="*/ 95250 h 504825"/>
                <a:gd name="connsiteX27" fmla="*/ 331021 w 1290665"/>
                <a:gd name="connsiteY27" fmla="*/ 90487 h 504825"/>
                <a:gd name="connsiteX28" fmla="*/ 345309 w 1290665"/>
                <a:gd name="connsiteY28" fmla="*/ 88106 h 504825"/>
                <a:gd name="connsiteX29" fmla="*/ 369121 w 1290665"/>
                <a:gd name="connsiteY29" fmla="*/ 83343 h 504825"/>
                <a:gd name="connsiteX30" fmla="*/ 416746 w 1290665"/>
                <a:gd name="connsiteY30" fmla="*/ 76200 h 504825"/>
                <a:gd name="connsiteX31" fmla="*/ 526284 w 1290665"/>
                <a:gd name="connsiteY31" fmla="*/ 78581 h 504825"/>
                <a:gd name="connsiteX32" fmla="*/ 571528 w 1290665"/>
                <a:gd name="connsiteY32" fmla="*/ 76200 h 504825"/>
                <a:gd name="connsiteX33" fmla="*/ 578671 w 1290665"/>
                <a:gd name="connsiteY33" fmla="*/ 73818 h 504825"/>
                <a:gd name="connsiteX34" fmla="*/ 592959 w 1290665"/>
                <a:gd name="connsiteY34" fmla="*/ 64293 h 504825"/>
                <a:gd name="connsiteX35" fmla="*/ 600103 w 1290665"/>
                <a:gd name="connsiteY35" fmla="*/ 59531 h 504825"/>
                <a:gd name="connsiteX36" fmla="*/ 604865 w 1290665"/>
                <a:gd name="connsiteY36" fmla="*/ 52387 h 504825"/>
                <a:gd name="connsiteX37" fmla="*/ 612009 w 1290665"/>
                <a:gd name="connsiteY37" fmla="*/ 38100 h 504825"/>
                <a:gd name="connsiteX38" fmla="*/ 633440 w 1290665"/>
                <a:gd name="connsiteY38" fmla="*/ 26193 h 504825"/>
                <a:gd name="connsiteX39" fmla="*/ 640584 w 1290665"/>
                <a:gd name="connsiteY39" fmla="*/ 19050 h 504825"/>
                <a:gd name="connsiteX40" fmla="*/ 654871 w 1290665"/>
                <a:gd name="connsiteY40" fmla="*/ 14287 h 504825"/>
                <a:gd name="connsiteX41" fmla="*/ 671540 w 1290665"/>
                <a:gd name="connsiteY41" fmla="*/ 9525 h 504825"/>
                <a:gd name="connsiteX42" fmla="*/ 678684 w 1290665"/>
                <a:gd name="connsiteY42" fmla="*/ 7143 h 504825"/>
                <a:gd name="connsiteX43" fmla="*/ 685828 w 1290665"/>
                <a:gd name="connsiteY43" fmla="*/ 2381 h 504825"/>
                <a:gd name="connsiteX44" fmla="*/ 716784 w 1290665"/>
                <a:gd name="connsiteY44" fmla="*/ 0 h 504825"/>
                <a:gd name="connsiteX45" fmla="*/ 752503 w 1290665"/>
                <a:gd name="connsiteY45" fmla="*/ 2381 h 504825"/>
                <a:gd name="connsiteX46" fmla="*/ 759646 w 1290665"/>
                <a:gd name="connsiteY46" fmla="*/ 7143 h 504825"/>
                <a:gd name="connsiteX47" fmla="*/ 766790 w 1290665"/>
                <a:gd name="connsiteY47" fmla="*/ 14287 h 504825"/>
                <a:gd name="connsiteX48" fmla="*/ 781078 w 1290665"/>
                <a:gd name="connsiteY48" fmla="*/ 33337 h 504825"/>
                <a:gd name="connsiteX49" fmla="*/ 783459 w 1290665"/>
                <a:gd name="connsiteY49" fmla="*/ 40481 h 504825"/>
                <a:gd name="connsiteX50" fmla="*/ 797746 w 1290665"/>
                <a:gd name="connsiteY50" fmla="*/ 50006 h 504825"/>
                <a:gd name="connsiteX51" fmla="*/ 807271 w 1290665"/>
                <a:gd name="connsiteY51" fmla="*/ 66675 h 504825"/>
                <a:gd name="connsiteX52" fmla="*/ 809653 w 1290665"/>
                <a:gd name="connsiteY52" fmla="*/ 73818 h 504825"/>
                <a:gd name="connsiteX53" fmla="*/ 819178 w 1290665"/>
                <a:gd name="connsiteY53" fmla="*/ 97631 h 504825"/>
                <a:gd name="connsiteX54" fmla="*/ 819178 w 1290665"/>
                <a:gd name="connsiteY54" fmla="*/ 145256 h 504825"/>
                <a:gd name="connsiteX55" fmla="*/ 804890 w 1290665"/>
                <a:gd name="connsiteY55" fmla="*/ 161925 h 504825"/>
                <a:gd name="connsiteX56" fmla="*/ 800128 w 1290665"/>
                <a:gd name="connsiteY56" fmla="*/ 176212 h 504825"/>
                <a:gd name="connsiteX57" fmla="*/ 797746 w 1290665"/>
                <a:gd name="connsiteY57" fmla="*/ 183356 h 504825"/>
                <a:gd name="connsiteX58" fmla="*/ 802509 w 1290665"/>
                <a:gd name="connsiteY58" fmla="*/ 190500 h 504825"/>
                <a:gd name="connsiteX59" fmla="*/ 819178 w 1290665"/>
                <a:gd name="connsiteY59" fmla="*/ 192881 h 504825"/>
                <a:gd name="connsiteX60" fmla="*/ 826321 w 1290665"/>
                <a:gd name="connsiteY60" fmla="*/ 195262 h 504825"/>
                <a:gd name="connsiteX61" fmla="*/ 869184 w 1290665"/>
                <a:gd name="connsiteY61" fmla="*/ 192881 h 504825"/>
                <a:gd name="connsiteX62" fmla="*/ 1090640 w 1290665"/>
                <a:gd name="connsiteY62" fmla="*/ 190500 h 504825"/>
                <a:gd name="connsiteX63" fmla="*/ 1104928 w 1290665"/>
                <a:gd name="connsiteY63" fmla="*/ 185737 h 504825"/>
                <a:gd name="connsiteX64" fmla="*/ 1135884 w 1290665"/>
                <a:gd name="connsiteY64" fmla="*/ 178593 h 504825"/>
                <a:gd name="connsiteX65" fmla="*/ 1150171 w 1290665"/>
                <a:gd name="connsiteY65" fmla="*/ 173831 h 504825"/>
                <a:gd name="connsiteX66" fmla="*/ 1169221 w 1290665"/>
                <a:gd name="connsiteY66" fmla="*/ 166687 h 504825"/>
                <a:gd name="connsiteX67" fmla="*/ 1176365 w 1290665"/>
                <a:gd name="connsiteY67" fmla="*/ 161925 h 504825"/>
                <a:gd name="connsiteX68" fmla="*/ 1197796 w 1290665"/>
                <a:gd name="connsiteY68" fmla="*/ 154781 h 504825"/>
                <a:gd name="connsiteX69" fmla="*/ 1204940 w 1290665"/>
                <a:gd name="connsiteY69" fmla="*/ 152400 h 504825"/>
                <a:gd name="connsiteX70" fmla="*/ 1226371 w 1290665"/>
                <a:gd name="connsiteY70" fmla="*/ 145256 h 504825"/>
                <a:gd name="connsiteX71" fmla="*/ 1238278 w 1290665"/>
                <a:gd name="connsiteY71" fmla="*/ 140493 h 504825"/>
                <a:gd name="connsiteX72" fmla="*/ 1245421 w 1290665"/>
                <a:gd name="connsiteY72" fmla="*/ 138112 h 504825"/>
                <a:gd name="connsiteX73" fmla="*/ 1252565 w 1290665"/>
                <a:gd name="connsiteY73" fmla="*/ 133350 h 504825"/>
                <a:gd name="connsiteX74" fmla="*/ 1266853 w 1290665"/>
                <a:gd name="connsiteY74" fmla="*/ 128587 h 504825"/>
                <a:gd name="connsiteX75" fmla="*/ 1281140 w 1290665"/>
                <a:gd name="connsiteY75" fmla="*/ 121443 h 504825"/>
                <a:gd name="connsiteX76" fmla="*/ 1290665 w 1290665"/>
                <a:gd name="connsiteY76" fmla="*/ 123825 h 504825"/>
                <a:gd name="connsiteX77" fmla="*/ 1288284 w 1290665"/>
                <a:gd name="connsiteY77" fmla="*/ 138112 h 504825"/>
                <a:gd name="connsiteX78" fmla="*/ 1283521 w 1290665"/>
                <a:gd name="connsiteY78" fmla="*/ 157162 h 504825"/>
                <a:gd name="connsiteX79" fmla="*/ 1278759 w 1290665"/>
                <a:gd name="connsiteY79" fmla="*/ 164306 h 504825"/>
                <a:gd name="connsiteX80" fmla="*/ 1266853 w 1290665"/>
                <a:gd name="connsiteY80" fmla="*/ 180975 h 504825"/>
                <a:gd name="connsiteX81" fmla="*/ 1264471 w 1290665"/>
                <a:gd name="connsiteY81" fmla="*/ 188118 h 504825"/>
                <a:gd name="connsiteX82" fmla="*/ 1254946 w 1290665"/>
                <a:gd name="connsiteY82" fmla="*/ 202406 h 504825"/>
                <a:gd name="connsiteX83" fmla="*/ 1247803 w 1290665"/>
                <a:gd name="connsiteY83" fmla="*/ 216693 h 504825"/>
                <a:gd name="connsiteX84" fmla="*/ 1245421 w 1290665"/>
                <a:gd name="connsiteY84" fmla="*/ 223837 h 504825"/>
                <a:gd name="connsiteX85" fmla="*/ 1240659 w 1290665"/>
                <a:gd name="connsiteY85" fmla="*/ 230981 h 504825"/>
                <a:gd name="connsiteX86" fmla="*/ 1238278 w 1290665"/>
                <a:gd name="connsiteY86" fmla="*/ 238125 h 504825"/>
                <a:gd name="connsiteX87" fmla="*/ 1228753 w 1290665"/>
                <a:gd name="connsiteY87" fmla="*/ 254793 h 504825"/>
                <a:gd name="connsiteX88" fmla="*/ 1223990 w 1290665"/>
                <a:gd name="connsiteY88" fmla="*/ 276225 h 504825"/>
                <a:gd name="connsiteX89" fmla="*/ 1228753 w 1290665"/>
                <a:gd name="connsiteY89" fmla="*/ 302418 h 504825"/>
                <a:gd name="connsiteX90" fmla="*/ 1235896 w 1290665"/>
                <a:gd name="connsiteY90" fmla="*/ 323850 h 504825"/>
                <a:gd name="connsiteX91" fmla="*/ 1238278 w 1290665"/>
                <a:gd name="connsiteY91" fmla="*/ 333375 h 504825"/>
                <a:gd name="connsiteX92" fmla="*/ 1245421 w 1290665"/>
                <a:gd name="connsiteY92" fmla="*/ 340518 h 504825"/>
                <a:gd name="connsiteX93" fmla="*/ 1247803 w 1290665"/>
                <a:gd name="connsiteY93" fmla="*/ 347662 h 504825"/>
                <a:gd name="connsiteX94" fmla="*/ 1250184 w 1290665"/>
                <a:gd name="connsiteY94" fmla="*/ 357187 h 504825"/>
                <a:gd name="connsiteX95" fmla="*/ 1259709 w 1290665"/>
                <a:gd name="connsiteY95" fmla="*/ 376237 h 504825"/>
                <a:gd name="connsiteX96" fmla="*/ 1266853 w 1290665"/>
                <a:gd name="connsiteY96" fmla="*/ 400050 h 504825"/>
                <a:gd name="connsiteX97" fmla="*/ 1269234 w 1290665"/>
                <a:gd name="connsiteY97" fmla="*/ 407193 h 504825"/>
                <a:gd name="connsiteX98" fmla="*/ 1271615 w 1290665"/>
                <a:gd name="connsiteY98" fmla="*/ 414337 h 504825"/>
                <a:gd name="connsiteX99" fmla="*/ 1269234 w 1290665"/>
                <a:gd name="connsiteY99" fmla="*/ 431006 h 504825"/>
                <a:gd name="connsiteX100" fmla="*/ 1221609 w 1290665"/>
                <a:gd name="connsiteY100" fmla="*/ 426243 h 504825"/>
                <a:gd name="connsiteX101" fmla="*/ 1212084 w 1290665"/>
                <a:gd name="connsiteY101" fmla="*/ 421481 h 504825"/>
                <a:gd name="connsiteX102" fmla="*/ 1197796 w 1290665"/>
                <a:gd name="connsiteY102" fmla="*/ 419100 h 504825"/>
                <a:gd name="connsiteX103" fmla="*/ 1178746 w 1290665"/>
                <a:gd name="connsiteY103" fmla="*/ 411956 h 504825"/>
                <a:gd name="connsiteX104" fmla="*/ 1171603 w 1290665"/>
                <a:gd name="connsiteY104" fmla="*/ 407193 h 504825"/>
                <a:gd name="connsiteX105" fmla="*/ 1145409 w 1290665"/>
                <a:gd name="connsiteY105" fmla="*/ 397668 h 504825"/>
                <a:gd name="connsiteX106" fmla="*/ 1131121 w 1290665"/>
                <a:gd name="connsiteY106" fmla="*/ 395287 h 504825"/>
                <a:gd name="connsiteX107" fmla="*/ 1121596 w 1290665"/>
                <a:gd name="connsiteY107" fmla="*/ 390525 h 504825"/>
                <a:gd name="connsiteX108" fmla="*/ 1109690 w 1290665"/>
                <a:gd name="connsiteY108" fmla="*/ 388143 h 504825"/>
                <a:gd name="connsiteX109" fmla="*/ 1100165 w 1290665"/>
                <a:gd name="connsiteY109" fmla="*/ 385762 h 504825"/>
                <a:gd name="connsiteX110" fmla="*/ 1088259 w 1290665"/>
                <a:gd name="connsiteY110" fmla="*/ 381000 h 504825"/>
                <a:gd name="connsiteX111" fmla="*/ 1078734 w 1290665"/>
                <a:gd name="connsiteY111" fmla="*/ 378618 h 504825"/>
                <a:gd name="connsiteX112" fmla="*/ 1071590 w 1290665"/>
                <a:gd name="connsiteY112" fmla="*/ 376237 h 504825"/>
                <a:gd name="connsiteX113" fmla="*/ 1062065 w 1290665"/>
                <a:gd name="connsiteY113" fmla="*/ 373856 h 504825"/>
                <a:gd name="connsiteX114" fmla="*/ 1047778 w 1290665"/>
                <a:gd name="connsiteY114" fmla="*/ 369093 h 504825"/>
                <a:gd name="connsiteX115" fmla="*/ 1038253 w 1290665"/>
                <a:gd name="connsiteY115" fmla="*/ 366712 h 504825"/>
                <a:gd name="connsiteX116" fmla="*/ 1023965 w 1290665"/>
                <a:gd name="connsiteY116" fmla="*/ 361950 h 504825"/>
                <a:gd name="connsiteX117" fmla="*/ 1012059 w 1290665"/>
                <a:gd name="connsiteY117" fmla="*/ 359568 h 504825"/>
                <a:gd name="connsiteX118" fmla="*/ 1004915 w 1290665"/>
                <a:gd name="connsiteY118" fmla="*/ 357187 h 504825"/>
                <a:gd name="connsiteX119" fmla="*/ 988246 w 1290665"/>
                <a:gd name="connsiteY119" fmla="*/ 354806 h 504825"/>
                <a:gd name="connsiteX120" fmla="*/ 964434 w 1290665"/>
                <a:gd name="connsiteY120" fmla="*/ 350043 h 504825"/>
                <a:gd name="connsiteX121" fmla="*/ 933478 w 1290665"/>
                <a:gd name="connsiteY121" fmla="*/ 347662 h 504825"/>
                <a:gd name="connsiteX122" fmla="*/ 909665 w 1290665"/>
                <a:gd name="connsiteY122" fmla="*/ 385762 h 504825"/>
                <a:gd name="connsiteX123" fmla="*/ 912046 w 1290665"/>
                <a:gd name="connsiteY123" fmla="*/ 392906 h 504825"/>
                <a:gd name="connsiteX124" fmla="*/ 909665 w 1290665"/>
                <a:gd name="connsiteY124" fmla="*/ 428625 h 504825"/>
                <a:gd name="connsiteX125" fmla="*/ 904903 w 1290665"/>
                <a:gd name="connsiteY125" fmla="*/ 442912 h 504825"/>
                <a:gd name="connsiteX126" fmla="*/ 890615 w 1290665"/>
                <a:gd name="connsiteY126" fmla="*/ 454818 h 504825"/>
                <a:gd name="connsiteX127" fmla="*/ 885853 w 1290665"/>
                <a:gd name="connsiteY127" fmla="*/ 461962 h 504825"/>
                <a:gd name="connsiteX128" fmla="*/ 878709 w 1290665"/>
                <a:gd name="connsiteY128" fmla="*/ 466725 h 504825"/>
                <a:gd name="connsiteX129" fmla="*/ 869184 w 1290665"/>
                <a:gd name="connsiteY129" fmla="*/ 473868 h 504825"/>
                <a:gd name="connsiteX130" fmla="*/ 862040 w 1290665"/>
                <a:gd name="connsiteY130" fmla="*/ 478631 h 504825"/>
                <a:gd name="connsiteX131" fmla="*/ 847753 w 1290665"/>
                <a:gd name="connsiteY131" fmla="*/ 483393 h 504825"/>
                <a:gd name="connsiteX132" fmla="*/ 838228 w 1290665"/>
                <a:gd name="connsiteY132" fmla="*/ 488156 h 504825"/>
                <a:gd name="connsiteX133" fmla="*/ 823940 w 1290665"/>
                <a:gd name="connsiteY133" fmla="*/ 497681 h 504825"/>
                <a:gd name="connsiteX134" fmla="*/ 814415 w 1290665"/>
                <a:gd name="connsiteY134" fmla="*/ 500062 h 504825"/>
                <a:gd name="connsiteX135" fmla="*/ 797746 w 1290665"/>
                <a:gd name="connsiteY135" fmla="*/ 504825 h 504825"/>
                <a:gd name="connsiteX136" fmla="*/ 771553 w 1290665"/>
                <a:gd name="connsiteY136" fmla="*/ 502443 h 504825"/>
                <a:gd name="connsiteX137" fmla="*/ 757265 w 1290665"/>
                <a:gd name="connsiteY137" fmla="*/ 488156 h 504825"/>
                <a:gd name="connsiteX138" fmla="*/ 745359 w 1290665"/>
                <a:gd name="connsiteY138" fmla="*/ 473868 h 504825"/>
                <a:gd name="connsiteX139" fmla="*/ 738215 w 1290665"/>
                <a:gd name="connsiteY139" fmla="*/ 466725 h 504825"/>
                <a:gd name="connsiteX140" fmla="*/ 731071 w 1290665"/>
                <a:gd name="connsiteY140" fmla="*/ 452437 h 504825"/>
                <a:gd name="connsiteX141" fmla="*/ 728690 w 1290665"/>
                <a:gd name="connsiteY141" fmla="*/ 445293 h 504825"/>
                <a:gd name="connsiteX142" fmla="*/ 723928 w 1290665"/>
                <a:gd name="connsiteY142" fmla="*/ 435768 h 504825"/>
                <a:gd name="connsiteX143" fmla="*/ 716784 w 1290665"/>
                <a:gd name="connsiteY143" fmla="*/ 421481 h 504825"/>
                <a:gd name="connsiteX144" fmla="*/ 714403 w 1290665"/>
                <a:gd name="connsiteY144" fmla="*/ 392906 h 504825"/>
                <a:gd name="connsiteX145" fmla="*/ 702496 w 1290665"/>
                <a:gd name="connsiteY145" fmla="*/ 383381 h 504825"/>
                <a:gd name="connsiteX146" fmla="*/ 690590 w 1290665"/>
                <a:gd name="connsiteY146" fmla="*/ 378618 h 504825"/>
                <a:gd name="connsiteX147" fmla="*/ 683446 w 1290665"/>
                <a:gd name="connsiteY147" fmla="*/ 381000 h 504825"/>
                <a:gd name="connsiteX148" fmla="*/ 681065 w 1290665"/>
                <a:gd name="connsiteY148" fmla="*/ 390525 h 504825"/>
                <a:gd name="connsiteX149" fmla="*/ 688209 w 1290665"/>
                <a:gd name="connsiteY149" fmla="*/ 411956 h 504825"/>
                <a:gd name="connsiteX150" fmla="*/ 690590 w 1290665"/>
                <a:gd name="connsiteY150" fmla="*/ 423862 h 504825"/>
                <a:gd name="connsiteX151" fmla="*/ 692971 w 1290665"/>
                <a:gd name="connsiteY151" fmla="*/ 431006 h 504825"/>
                <a:gd name="connsiteX152" fmla="*/ 690590 w 1290665"/>
                <a:gd name="connsiteY152" fmla="*/ 464343 h 504825"/>
                <a:gd name="connsiteX153" fmla="*/ 688209 w 1290665"/>
                <a:gd name="connsiteY153" fmla="*/ 471487 h 504825"/>
                <a:gd name="connsiteX154" fmla="*/ 666778 w 1290665"/>
                <a:gd name="connsiteY154" fmla="*/ 483393 h 504825"/>
                <a:gd name="connsiteX155" fmla="*/ 659634 w 1290665"/>
                <a:gd name="connsiteY155" fmla="*/ 488156 h 504825"/>
                <a:gd name="connsiteX156" fmla="*/ 619153 w 1290665"/>
                <a:gd name="connsiteY156" fmla="*/ 485775 h 504825"/>
                <a:gd name="connsiteX157" fmla="*/ 612009 w 1290665"/>
                <a:gd name="connsiteY157" fmla="*/ 481012 h 504825"/>
                <a:gd name="connsiteX158" fmla="*/ 602484 w 1290665"/>
                <a:gd name="connsiteY158" fmla="*/ 473868 h 504825"/>
                <a:gd name="connsiteX159" fmla="*/ 588196 w 1290665"/>
                <a:gd name="connsiteY159" fmla="*/ 461962 h 504825"/>
                <a:gd name="connsiteX160" fmla="*/ 571528 w 1290665"/>
                <a:gd name="connsiteY160" fmla="*/ 440531 h 504825"/>
                <a:gd name="connsiteX161" fmla="*/ 562003 w 1290665"/>
                <a:gd name="connsiteY161" fmla="*/ 428625 h 504825"/>
                <a:gd name="connsiteX162" fmla="*/ 559621 w 1290665"/>
                <a:gd name="connsiteY162" fmla="*/ 421481 h 504825"/>
                <a:gd name="connsiteX163" fmla="*/ 552478 w 1290665"/>
                <a:gd name="connsiteY163" fmla="*/ 414337 h 504825"/>
                <a:gd name="connsiteX164" fmla="*/ 550096 w 1290665"/>
                <a:gd name="connsiteY164" fmla="*/ 407193 h 504825"/>
                <a:gd name="connsiteX165" fmla="*/ 497709 w 1290665"/>
                <a:gd name="connsiteY165" fmla="*/ 397668 h 504825"/>
                <a:gd name="connsiteX166" fmla="*/ 209578 w 1290665"/>
                <a:gd name="connsiteY166" fmla="*/ 395287 h 504825"/>
                <a:gd name="connsiteX167" fmla="*/ 188146 w 1290665"/>
                <a:gd name="connsiteY167" fmla="*/ 392906 h 504825"/>
                <a:gd name="connsiteX168" fmla="*/ 171478 w 1290665"/>
                <a:gd name="connsiteY168" fmla="*/ 385762 h 504825"/>
                <a:gd name="connsiteX169" fmla="*/ 140521 w 1290665"/>
                <a:gd name="connsiteY169" fmla="*/ 378618 h 504825"/>
                <a:gd name="connsiteX170" fmla="*/ 128615 w 1290665"/>
                <a:gd name="connsiteY170" fmla="*/ 371475 h 504825"/>
                <a:gd name="connsiteX171" fmla="*/ 119090 w 1290665"/>
                <a:gd name="connsiteY171" fmla="*/ 369093 h 504825"/>
                <a:gd name="connsiteX172" fmla="*/ 107184 w 1290665"/>
                <a:gd name="connsiteY172" fmla="*/ 361950 h 504825"/>
                <a:gd name="connsiteX173" fmla="*/ 90515 w 1290665"/>
                <a:gd name="connsiteY173" fmla="*/ 357187 h 504825"/>
                <a:gd name="connsiteX174" fmla="*/ 69084 w 1290665"/>
                <a:gd name="connsiteY174" fmla="*/ 347662 h 504825"/>
                <a:gd name="connsiteX175" fmla="*/ 61940 w 1290665"/>
                <a:gd name="connsiteY175" fmla="*/ 345281 h 504825"/>
                <a:gd name="connsiteX176" fmla="*/ 40509 w 1290665"/>
                <a:gd name="connsiteY176" fmla="*/ 330993 h 504825"/>
                <a:gd name="connsiteX177" fmla="*/ 26221 w 1290665"/>
                <a:gd name="connsiteY177" fmla="*/ 321468 h 504825"/>
                <a:gd name="connsiteX178" fmla="*/ 11934 w 1290665"/>
                <a:gd name="connsiteY178" fmla="*/ 304800 h 504825"/>
                <a:gd name="connsiteX179" fmla="*/ 9553 w 1290665"/>
                <a:gd name="connsiteY179" fmla="*/ 297656 h 504825"/>
                <a:gd name="connsiteX180" fmla="*/ 28 w 1290665"/>
                <a:gd name="connsiteY180" fmla="*/ 280987 h 504825"/>
                <a:gd name="connsiteX181" fmla="*/ 11934 w 1290665"/>
                <a:gd name="connsiteY181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73859 w 1290665"/>
                <a:gd name="connsiteY16" fmla="*/ 133350 h 504825"/>
                <a:gd name="connsiteX17" fmla="*/ 181003 w 1290665"/>
                <a:gd name="connsiteY17" fmla="*/ 130968 h 504825"/>
                <a:gd name="connsiteX18" fmla="*/ 188146 w 1290665"/>
                <a:gd name="connsiteY18" fmla="*/ 126206 h 504825"/>
                <a:gd name="connsiteX19" fmla="*/ 202434 w 1290665"/>
                <a:gd name="connsiteY19" fmla="*/ 121443 h 504825"/>
                <a:gd name="connsiteX20" fmla="*/ 209578 w 1290665"/>
                <a:gd name="connsiteY20" fmla="*/ 116681 h 504825"/>
                <a:gd name="connsiteX21" fmla="*/ 226246 w 1290665"/>
                <a:gd name="connsiteY21" fmla="*/ 111918 h 504825"/>
                <a:gd name="connsiteX22" fmla="*/ 233390 w 1290665"/>
                <a:gd name="connsiteY22" fmla="*/ 107156 h 504825"/>
                <a:gd name="connsiteX23" fmla="*/ 245296 w 1290665"/>
                <a:gd name="connsiteY23" fmla="*/ 104775 h 504825"/>
                <a:gd name="connsiteX24" fmla="*/ 264346 w 1290665"/>
                <a:gd name="connsiteY24" fmla="*/ 100012 h 504825"/>
                <a:gd name="connsiteX25" fmla="*/ 285778 w 1290665"/>
                <a:gd name="connsiteY25" fmla="*/ 95250 h 504825"/>
                <a:gd name="connsiteX26" fmla="*/ 331021 w 1290665"/>
                <a:gd name="connsiteY26" fmla="*/ 90487 h 504825"/>
                <a:gd name="connsiteX27" fmla="*/ 345309 w 1290665"/>
                <a:gd name="connsiteY27" fmla="*/ 88106 h 504825"/>
                <a:gd name="connsiteX28" fmla="*/ 369121 w 1290665"/>
                <a:gd name="connsiteY28" fmla="*/ 83343 h 504825"/>
                <a:gd name="connsiteX29" fmla="*/ 416746 w 1290665"/>
                <a:gd name="connsiteY29" fmla="*/ 76200 h 504825"/>
                <a:gd name="connsiteX30" fmla="*/ 526284 w 1290665"/>
                <a:gd name="connsiteY30" fmla="*/ 78581 h 504825"/>
                <a:gd name="connsiteX31" fmla="*/ 571528 w 1290665"/>
                <a:gd name="connsiteY31" fmla="*/ 76200 h 504825"/>
                <a:gd name="connsiteX32" fmla="*/ 578671 w 1290665"/>
                <a:gd name="connsiteY32" fmla="*/ 73818 h 504825"/>
                <a:gd name="connsiteX33" fmla="*/ 592959 w 1290665"/>
                <a:gd name="connsiteY33" fmla="*/ 64293 h 504825"/>
                <a:gd name="connsiteX34" fmla="*/ 600103 w 1290665"/>
                <a:gd name="connsiteY34" fmla="*/ 59531 h 504825"/>
                <a:gd name="connsiteX35" fmla="*/ 604865 w 1290665"/>
                <a:gd name="connsiteY35" fmla="*/ 52387 h 504825"/>
                <a:gd name="connsiteX36" fmla="*/ 612009 w 1290665"/>
                <a:gd name="connsiteY36" fmla="*/ 38100 h 504825"/>
                <a:gd name="connsiteX37" fmla="*/ 633440 w 1290665"/>
                <a:gd name="connsiteY37" fmla="*/ 26193 h 504825"/>
                <a:gd name="connsiteX38" fmla="*/ 640584 w 1290665"/>
                <a:gd name="connsiteY38" fmla="*/ 19050 h 504825"/>
                <a:gd name="connsiteX39" fmla="*/ 654871 w 1290665"/>
                <a:gd name="connsiteY39" fmla="*/ 14287 h 504825"/>
                <a:gd name="connsiteX40" fmla="*/ 671540 w 1290665"/>
                <a:gd name="connsiteY40" fmla="*/ 9525 h 504825"/>
                <a:gd name="connsiteX41" fmla="*/ 678684 w 1290665"/>
                <a:gd name="connsiteY41" fmla="*/ 7143 h 504825"/>
                <a:gd name="connsiteX42" fmla="*/ 685828 w 1290665"/>
                <a:gd name="connsiteY42" fmla="*/ 2381 h 504825"/>
                <a:gd name="connsiteX43" fmla="*/ 716784 w 1290665"/>
                <a:gd name="connsiteY43" fmla="*/ 0 h 504825"/>
                <a:gd name="connsiteX44" fmla="*/ 752503 w 1290665"/>
                <a:gd name="connsiteY44" fmla="*/ 2381 h 504825"/>
                <a:gd name="connsiteX45" fmla="*/ 759646 w 1290665"/>
                <a:gd name="connsiteY45" fmla="*/ 7143 h 504825"/>
                <a:gd name="connsiteX46" fmla="*/ 766790 w 1290665"/>
                <a:gd name="connsiteY46" fmla="*/ 14287 h 504825"/>
                <a:gd name="connsiteX47" fmla="*/ 781078 w 1290665"/>
                <a:gd name="connsiteY47" fmla="*/ 33337 h 504825"/>
                <a:gd name="connsiteX48" fmla="*/ 783459 w 1290665"/>
                <a:gd name="connsiteY48" fmla="*/ 40481 h 504825"/>
                <a:gd name="connsiteX49" fmla="*/ 797746 w 1290665"/>
                <a:gd name="connsiteY49" fmla="*/ 50006 h 504825"/>
                <a:gd name="connsiteX50" fmla="*/ 807271 w 1290665"/>
                <a:gd name="connsiteY50" fmla="*/ 66675 h 504825"/>
                <a:gd name="connsiteX51" fmla="*/ 809653 w 1290665"/>
                <a:gd name="connsiteY51" fmla="*/ 73818 h 504825"/>
                <a:gd name="connsiteX52" fmla="*/ 819178 w 1290665"/>
                <a:gd name="connsiteY52" fmla="*/ 97631 h 504825"/>
                <a:gd name="connsiteX53" fmla="*/ 819178 w 1290665"/>
                <a:gd name="connsiteY53" fmla="*/ 145256 h 504825"/>
                <a:gd name="connsiteX54" fmla="*/ 804890 w 1290665"/>
                <a:gd name="connsiteY54" fmla="*/ 161925 h 504825"/>
                <a:gd name="connsiteX55" fmla="*/ 800128 w 1290665"/>
                <a:gd name="connsiteY55" fmla="*/ 176212 h 504825"/>
                <a:gd name="connsiteX56" fmla="*/ 797746 w 1290665"/>
                <a:gd name="connsiteY56" fmla="*/ 183356 h 504825"/>
                <a:gd name="connsiteX57" fmla="*/ 802509 w 1290665"/>
                <a:gd name="connsiteY57" fmla="*/ 190500 h 504825"/>
                <a:gd name="connsiteX58" fmla="*/ 819178 w 1290665"/>
                <a:gd name="connsiteY58" fmla="*/ 192881 h 504825"/>
                <a:gd name="connsiteX59" fmla="*/ 826321 w 1290665"/>
                <a:gd name="connsiteY59" fmla="*/ 195262 h 504825"/>
                <a:gd name="connsiteX60" fmla="*/ 869184 w 1290665"/>
                <a:gd name="connsiteY60" fmla="*/ 192881 h 504825"/>
                <a:gd name="connsiteX61" fmla="*/ 1090640 w 1290665"/>
                <a:gd name="connsiteY61" fmla="*/ 190500 h 504825"/>
                <a:gd name="connsiteX62" fmla="*/ 1104928 w 1290665"/>
                <a:gd name="connsiteY62" fmla="*/ 185737 h 504825"/>
                <a:gd name="connsiteX63" fmla="*/ 1135884 w 1290665"/>
                <a:gd name="connsiteY63" fmla="*/ 178593 h 504825"/>
                <a:gd name="connsiteX64" fmla="*/ 1150171 w 1290665"/>
                <a:gd name="connsiteY64" fmla="*/ 173831 h 504825"/>
                <a:gd name="connsiteX65" fmla="*/ 1169221 w 1290665"/>
                <a:gd name="connsiteY65" fmla="*/ 166687 h 504825"/>
                <a:gd name="connsiteX66" fmla="*/ 1176365 w 1290665"/>
                <a:gd name="connsiteY66" fmla="*/ 161925 h 504825"/>
                <a:gd name="connsiteX67" fmla="*/ 1197796 w 1290665"/>
                <a:gd name="connsiteY67" fmla="*/ 154781 h 504825"/>
                <a:gd name="connsiteX68" fmla="*/ 1204940 w 1290665"/>
                <a:gd name="connsiteY68" fmla="*/ 152400 h 504825"/>
                <a:gd name="connsiteX69" fmla="*/ 1226371 w 1290665"/>
                <a:gd name="connsiteY69" fmla="*/ 145256 h 504825"/>
                <a:gd name="connsiteX70" fmla="*/ 1238278 w 1290665"/>
                <a:gd name="connsiteY70" fmla="*/ 140493 h 504825"/>
                <a:gd name="connsiteX71" fmla="*/ 1245421 w 1290665"/>
                <a:gd name="connsiteY71" fmla="*/ 138112 h 504825"/>
                <a:gd name="connsiteX72" fmla="*/ 1252565 w 1290665"/>
                <a:gd name="connsiteY72" fmla="*/ 133350 h 504825"/>
                <a:gd name="connsiteX73" fmla="*/ 1266853 w 1290665"/>
                <a:gd name="connsiteY73" fmla="*/ 128587 h 504825"/>
                <a:gd name="connsiteX74" fmla="*/ 1281140 w 1290665"/>
                <a:gd name="connsiteY74" fmla="*/ 121443 h 504825"/>
                <a:gd name="connsiteX75" fmla="*/ 1290665 w 1290665"/>
                <a:gd name="connsiteY75" fmla="*/ 123825 h 504825"/>
                <a:gd name="connsiteX76" fmla="*/ 1288284 w 1290665"/>
                <a:gd name="connsiteY76" fmla="*/ 138112 h 504825"/>
                <a:gd name="connsiteX77" fmla="*/ 1283521 w 1290665"/>
                <a:gd name="connsiteY77" fmla="*/ 157162 h 504825"/>
                <a:gd name="connsiteX78" fmla="*/ 1278759 w 1290665"/>
                <a:gd name="connsiteY78" fmla="*/ 164306 h 504825"/>
                <a:gd name="connsiteX79" fmla="*/ 1266853 w 1290665"/>
                <a:gd name="connsiteY79" fmla="*/ 180975 h 504825"/>
                <a:gd name="connsiteX80" fmla="*/ 1264471 w 1290665"/>
                <a:gd name="connsiteY80" fmla="*/ 188118 h 504825"/>
                <a:gd name="connsiteX81" fmla="*/ 1254946 w 1290665"/>
                <a:gd name="connsiteY81" fmla="*/ 202406 h 504825"/>
                <a:gd name="connsiteX82" fmla="*/ 1247803 w 1290665"/>
                <a:gd name="connsiteY82" fmla="*/ 216693 h 504825"/>
                <a:gd name="connsiteX83" fmla="*/ 1245421 w 1290665"/>
                <a:gd name="connsiteY83" fmla="*/ 223837 h 504825"/>
                <a:gd name="connsiteX84" fmla="*/ 1240659 w 1290665"/>
                <a:gd name="connsiteY84" fmla="*/ 230981 h 504825"/>
                <a:gd name="connsiteX85" fmla="*/ 1238278 w 1290665"/>
                <a:gd name="connsiteY85" fmla="*/ 238125 h 504825"/>
                <a:gd name="connsiteX86" fmla="*/ 1228753 w 1290665"/>
                <a:gd name="connsiteY86" fmla="*/ 254793 h 504825"/>
                <a:gd name="connsiteX87" fmla="*/ 1223990 w 1290665"/>
                <a:gd name="connsiteY87" fmla="*/ 276225 h 504825"/>
                <a:gd name="connsiteX88" fmla="*/ 1228753 w 1290665"/>
                <a:gd name="connsiteY88" fmla="*/ 302418 h 504825"/>
                <a:gd name="connsiteX89" fmla="*/ 1235896 w 1290665"/>
                <a:gd name="connsiteY89" fmla="*/ 323850 h 504825"/>
                <a:gd name="connsiteX90" fmla="*/ 1238278 w 1290665"/>
                <a:gd name="connsiteY90" fmla="*/ 333375 h 504825"/>
                <a:gd name="connsiteX91" fmla="*/ 1245421 w 1290665"/>
                <a:gd name="connsiteY91" fmla="*/ 340518 h 504825"/>
                <a:gd name="connsiteX92" fmla="*/ 1247803 w 1290665"/>
                <a:gd name="connsiteY92" fmla="*/ 347662 h 504825"/>
                <a:gd name="connsiteX93" fmla="*/ 1250184 w 1290665"/>
                <a:gd name="connsiteY93" fmla="*/ 357187 h 504825"/>
                <a:gd name="connsiteX94" fmla="*/ 1259709 w 1290665"/>
                <a:gd name="connsiteY94" fmla="*/ 376237 h 504825"/>
                <a:gd name="connsiteX95" fmla="*/ 1266853 w 1290665"/>
                <a:gd name="connsiteY95" fmla="*/ 400050 h 504825"/>
                <a:gd name="connsiteX96" fmla="*/ 1269234 w 1290665"/>
                <a:gd name="connsiteY96" fmla="*/ 407193 h 504825"/>
                <a:gd name="connsiteX97" fmla="*/ 1271615 w 1290665"/>
                <a:gd name="connsiteY97" fmla="*/ 414337 h 504825"/>
                <a:gd name="connsiteX98" fmla="*/ 1269234 w 1290665"/>
                <a:gd name="connsiteY98" fmla="*/ 431006 h 504825"/>
                <a:gd name="connsiteX99" fmla="*/ 1221609 w 1290665"/>
                <a:gd name="connsiteY99" fmla="*/ 426243 h 504825"/>
                <a:gd name="connsiteX100" fmla="*/ 1212084 w 1290665"/>
                <a:gd name="connsiteY100" fmla="*/ 421481 h 504825"/>
                <a:gd name="connsiteX101" fmla="*/ 1197796 w 1290665"/>
                <a:gd name="connsiteY101" fmla="*/ 419100 h 504825"/>
                <a:gd name="connsiteX102" fmla="*/ 1178746 w 1290665"/>
                <a:gd name="connsiteY102" fmla="*/ 411956 h 504825"/>
                <a:gd name="connsiteX103" fmla="*/ 1171603 w 1290665"/>
                <a:gd name="connsiteY103" fmla="*/ 407193 h 504825"/>
                <a:gd name="connsiteX104" fmla="*/ 1145409 w 1290665"/>
                <a:gd name="connsiteY104" fmla="*/ 397668 h 504825"/>
                <a:gd name="connsiteX105" fmla="*/ 1131121 w 1290665"/>
                <a:gd name="connsiteY105" fmla="*/ 395287 h 504825"/>
                <a:gd name="connsiteX106" fmla="*/ 1121596 w 1290665"/>
                <a:gd name="connsiteY106" fmla="*/ 390525 h 504825"/>
                <a:gd name="connsiteX107" fmla="*/ 1109690 w 1290665"/>
                <a:gd name="connsiteY107" fmla="*/ 388143 h 504825"/>
                <a:gd name="connsiteX108" fmla="*/ 1100165 w 1290665"/>
                <a:gd name="connsiteY108" fmla="*/ 385762 h 504825"/>
                <a:gd name="connsiteX109" fmla="*/ 1088259 w 1290665"/>
                <a:gd name="connsiteY109" fmla="*/ 381000 h 504825"/>
                <a:gd name="connsiteX110" fmla="*/ 1078734 w 1290665"/>
                <a:gd name="connsiteY110" fmla="*/ 378618 h 504825"/>
                <a:gd name="connsiteX111" fmla="*/ 1071590 w 1290665"/>
                <a:gd name="connsiteY111" fmla="*/ 376237 h 504825"/>
                <a:gd name="connsiteX112" fmla="*/ 1062065 w 1290665"/>
                <a:gd name="connsiteY112" fmla="*/ 373856 h 504825"/>
                <a:gd name="connsiteX113" fmla="*/ 1047778 w 1290665"/>
                <a:gd name="connsiteY113" fmla="*/ 369093 h 504825"/>
                <a:gd name="connsiteX114" fmla="*/ 1038253 w 1290665"/>
                <a:gd name="connsiteY114" fmla="*/ 366712 h 504825"/>
                <a:gd name="connsiteX115" fmla="*/ 1023965 w 1290665"/>
                <a:gd name="connsiteY115" fmla="*/ 361950 h 504825"/>
                <a:gd name="connsiteX116" fmla="*/ 1012059 w 1290665"/>
                <a:gd name="connsiteY116" fmla="*/ 359568 h 504825"/>
                <a:gd name="connsiteX117" fmla="*/ 1004915 w 1290665"/>
                <a:gd name="connsiteY117" fmla="*/ 357187 h 504825"/>
                <a:gd name="connsiteX118" fmla="*/ 988246 w 1290665"/>
                <a:gd name="connsiteY118" fmla="*/ 354806 h 504825"/>
                <a:gd name="connsiteX119" fmla="*/ 964434 w 1290665"/>
                <a:gd name="connsiteY119" fmla="*/ 350043 h 504825"/>
                <a:gd name="connsiteX120" fmla="*/ 933478 w 1290665"/>
                <a:gd name="connsiteY120" fmla="*/ 347662 h 504825"/>
                <a:gd name="connsiteX121" fmla="*/ 909665 w 1290665"/>
                <a:gd name="connsiteY121" fmla="*/ 385762 h 504825"/>
                <a:gd name="connsiteX122" fmla="*/ 912046 w 1290665"/>
                <a:gd name="connsiteY122" fmla="*/ 392906 h 504825"/>
                <a:gd name="connsiteX123" fmla="*/ 909665 w 1290665"/>
                <a:gd name="connsiteY123" fmla="*/ 428625 h 504825"/>
                <a:gd name="connsiteX124" fmla="*/ 904903 w 1290665"/>
                <a:gd name="connsiteY124" fmla="*/ 442912 h 504825"/>
                <a:gd name="connsiteX125" fmla="*/ 890615 w 1290665"/>
                <a:gd name="connsiteY125" fmla="*/ 454818 h 504825"/>
                <a:gd name="connsiteX126" fmla="*/ 885853 w 1290665"/>
                <a:gd name="connsiteY126" fmla="*/ 461962 h 504825"/>
                <a:gd name="connsiteX127" fmla="*/ 878709 w 1290665"/>
                <a:gd name="connsiteY127" fmla="*/ 466725 h 504825"/>
                <a:gd name="connsiteX128" fmla="*/ 869184 w 1290665"/>
                <a:gd name="connsiteY128" fmla="*/ 473868 h 504825"/>
                <a:gd name="connsiteX129" fmla="*/ 862040 w 1290665"/>
                <a:gd name="connsiteY129" fmla="*/ 478631 h 504825"/>
                <a:gd name="connsiteX130" fmla="*/ 847753 w 1290665"/>
                <a:gd name="connsiteY130" fmla="*/ 483393 h 504825"/>
                <a:gd name="connsiteX131" fmla="*/ 838228 w 1290665"/>
                <a:gd name="connsiteY131" fmla="*/ 488156 h 504825"/>
                <a:gd name="connsiteX132" fmla="*/ 823940 w 1290665"/>
                <a:gd name="connsiteY132" fmla="*/ 497681 h 504825"/>
                <a:gd name="connsiteX133" fmla="*/ 814415 w 1290665"/>
                <a:gd name="connsiteY133" fmla="*/ 500062 h 504825"/>
                <a:gd name="connsiteX134" fmla="*/ 797746 w 1290665"/>
                <a:gd name="connsiteY134" fmla="*/ 504825 h 504825"/>
                <a:gd name="connsiteX135" fmla="*/ 771553 w 1290665"/>
                <a:gd name="connsiteY135" fmla="*/ 502443 h 504825"/>
                <a:gd name="connsiteX136" fmla="*/ 757265 w 1290665"/>
                <a:gd name="connsiteY136" fmla="*/ 488156 h 504825"/>
                <a:gd name="connsiteX137" fmla="*/ 745359 w 1290665"/>
                <a:gd name="connsiteY137" fmla="*/ 473868 h 504825"/>
                <a:gd name="connsiteX138" fmla="*/ 738215 w 1290665"/>
                <a:gd name="connsiteY138" fmla="*/ 466725 h 504825"/>
                <a:gd name="connsiteX139" fmla="*/ 731071 w 1290665"/>
                <a:gd name="connsiteY139" fmla="*/ 452437 h 504825"/>
                <a:gd name="connsiteX140" fmla="*/ 728690 w 1290665"/>
                <a:gd name="connsiteY140" fmla="*/ 445293 h 504825"/>
                <a:gd name="connsiteX141" fmla="*/ 723928 w 1290665"/>
                <a:gd name="connsiteY141" fmla="*/ 435768 h 504825"/>
                <a:gd name="connsiteX142" fmla="*/ 716784 w 1290665"/>
                <a:gd name="connsiteY142" fmla="*/ 421481 h 504825"/>
                <a:gd name="connsiteX143" fmla="*/ 714403 w 1290665"/>
                <a:gd name="connsiteY143" fmla="*/ 392906 h 504825"/>
                <a:gd name="connsiteX144" fmla="*/ 702496 w 1290665"/>
                <a:gd name="connsiteY144" fmla="*/ 383381 h 504825"/>
                <a:gd name="connsiteX145" fmla="*/ 690590 w 1290665"/>
                <a:gd name="connsiteY145" fmla="*/ 378618 h 504825"/>
                <a:gd name="connsiteX146" fmla="*/ 683446 w 1290665"/>
                <a:gd name="connsiteY146" fmla="*/ 381000 h 504825"/>
                <a:gd name="connsiteX147" fmla="*/ 681065 w 1290665"/>
                <a:gd name="connsiteY147" fmla="*/ 390525 h 504825"/>
                <a:gd name="connsiteX148" fmla="*/ 688209 w 1290665"/>
                <a:gd name="connsiteY148" fmla="*/ 411956 h 504825"/>
                <a:gd name="connsiteX149" fmla="*/ 690590 w 1290665"/>
                <a:gd name="connsiteY149" fmla="*/ 423862 h 504825"/>
                <a:gd name="connsiteX150" fmla="*/ 692971 w 1290665"/>
                <a:gd name="connsiteY150" fmla="*/ 431006 h 504825"/>
                <a:gd name="connsiteX151" fmla="*/ 690590 w 1290665"/>
                <a:gd name="connsiteY151" fmla="*/ 464343 h 504825"/>
                <a:gd name="connsiteX152" fmla="*/ 688209 w 1290665"/>
                <a:gd name="connsiteY152" fmla="*/ 471487 h 504825"/>
                <a:gd name="connsiteX153" fmla="*/ 666778 w 1290665"/>
                <a:gd name="connsiteY153" fmla="*/ 483393 h 504825"/>
                <a:gd name="connsiteX154" fmla="*/ 659634 w 1290665"/>
                <a:gd name="connsiteY154" fmla="*/ 488156 h 504825"/>
                <a:gd name="connsiteX155" fmla="*/ 619153 w 1290665"/>
                <a:gd name="connsiteY155" fmla="*/ 485775 h 504825"/>
                <a:gd name="connsiteX156" fmla="*/ 612009 w 1290665"/>
                <a:gd name="connsiteY156" fmla="*/ 481012 h 504825"/>
                <a:gd name="connsiteX157" fmla="*/ 602484 w 1290665"/>
                <a:gd name="connsiteY157" fmla="*/ 473868 h 504825"/>
                <a:gd name="connsiteX158" fmla="*/ 588196 w 1290665"/>
                <a:gd name="connsiteY158" fmla="*/ 461962 h 504825"/>
                <a:gd name="connsiteX159" fmla="*/ 571528 w 1290665"/>
                <a:gd name="connsiteY159" fmla="*/ 440531 h 504825"/>
                <a:gd name="connsiteX160" fmla="*/ 562003 w 1290665"/>
                <a:gd name="connsiteY160" fmla="*/ 428625 h 504825"/>
                <a:gd name="connsiteX161" fmla="*/ 559621 w 1290665"/>
                <a:gd name="connsiteY161" fmla="*/ 421481 h 504825"/>
                <a:gd name="connsiteX162" fmla="*/ 552478 w 1290665"/>
                <a:gd name="connsiteY162" fmla="*/ 414337 h 504825"/>
                <a:gd name="connsiteX163" fmla="*/ 550096 w 1290665"/>
                <a:gd name="connsiteY163" fmla="*/ 407193 h 504825"/>
                <a:gd name="connsiteX164" fmla="*/ 497709 w 1290665"/>
                <a:gd name="connsiteY164" fmla="*/ 397668 h 504825"/>
                <a:gd name="connsiteX165" fmla="*/ 209578 w 1290665"/>
                <a:gd name="connsiteY165" fmla="*/ 395287 h 504825"/>
                <a:gd name="connsiteX166" fmla="*/ 188146 w 1290665"/>
                <a:gd name="connsiteY166" fmla="*/ 392906 h 504825"/>
                <a:gd name="connsiteX167" fmla="*/ 171478 w 1290665"/>
                <a:gd name="connsiteY167" fmla="*/ 385762 h 504825"/>
                <a:gd name="connsiteX168" fmla="*/ 140521 w 1290665"/>
                <a:gd name="connsiteY168" fmla="*/ 378618 h 504825"/>
                <a:gd name="connsiteX169" fmla="*/ 128615 w 1290665"/>
                <a:gd name="connsiteY169" fmla="*/ 371475 h 504825"/>
                <a:gd name="connsiteX170" fmla="*/ 119090 w 1290665"/>
                <a:gd name="connsiteY170" fmla="*/ 369093 h 504825"/>
                <a:gd name="connsiteX171" fmla="*/ 107184 w 1290665"/>
                <a:gd name="connsiteY171" fmla="*/ 361950 h 504825"/>
                <a:gd name="connsiteX172" fmla="*/ 90515 w 1290665"/>
                <a:gd name="connsiteY172" fmla="*/ 357187 h 504825"/>
                <a:gd name="connsiteX173" fmla="*/ 69084 w 1290665"/>
                <a:gd name="connsiteY173" fmla="*/ 347662 h 504825"/>
                <a:gd name="connsiteX174" fmla="*/ 61940 w 1290665"/>
                <a:gd name="connsiteY174" fmla="*/ 345281 h 504825"/>
                <a:gd name="connsiteX175" fmla="*/ 40509 w 1290665"/>
                <a:gd name="connsiteY175" fmla="*/ 330993 h 504825"/>
                <a:gd name="connsiteX176" fmla="*/ 26221 w 1290665"/>
                <a:gd name="connsiteY176" fmla="*/ 321468 h 504825"/>
                <a:gd name="connsiteX177" fmla="*/ 11934 w 1290665"/>
                <a:gd name="connsiteY177" fmla="*/ 304800 h 504825"/>
                <a:gd name="connsiteX178" fmla="*/ 9553 w 1290665"/>
                <a:gd name="connsiteY178" fmla="*/ 297656 h 504825"/>
                <a:gd name="connsiteX179" fmla="*/ 28 w 1290665"/>
                <a:gd name="connsiteY179" fmla="*/ 280987 h 504825"/>
                <a:gd name="connsiteX180" fmla="*/ 11934 w 1290665"/>
                <a:gd name="connsiteY180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73859 w 1290665"/>
                <a:gd name="connsiteY16" fmla="*/ 133350 h 504825"/>
                <a:gd name="connsiteX17" fmla="*/ 188146 w 1290665"/>
                <a:gd name="connsiteY17" fmla="*/ 126206 h 504825"/>
                <a:gd name="connsiteX18" fmla="*/ 202434 w 1290665"/>
                <a:gd name="connsiteY18" fmla="*/ 121443 h 504825"/>
                <a:gd name="connsiteX19" fmla="*/ 209578 w 1290665"/>
                <a:gd name="connsiteY19" fmla="*/ 116681 h 504825"/>
                <a:gd name="connsiteX20" fmla="*/ 226246 w 1290665"/>
                <a:gd name="connsiteY20" fmla="*/ 111918 h 504825"/>
                <a:gd name="connsiteX21" fmla="*/ 233390 w 1290665"/>
                <a:gd name="connsiteY21" fmla="*/ 107156 h 504825"/>
                <a:gd name="connsiteX22" fmla="*/ 245296 w 1290665"/>
                <a:gd name="connsiteY22" fmla="*/ 104775 h 504825"/>
                <a:gd name="connsiteX23" fmla="*/ 264346 w 1290665"/>
                <a:gd name="connsiteY23" fmla="*/ 100012 h 504825"/>
                <a:gd name="connsiteX24" fmla="*/ 285778 w 1290665"/>
                <a:gd name="connsiteY24" fmla="*/ 95250 h 504825"/>
                <a:gd name="connsiteX25" fmla="*/ 331021 w 1290665"/>
                <a:gd name="connsiteY25" fmla="*/ 90487 h 504825"/>
                <a:gd name="connsiteX26" fmla="*/ 345309 w 1290665"/>
                <a:gd name="connsiteY26" fmla="*/ 88106 h 504825"/>
                <a:gd name="connsiteX27" fmla="*/ 369121 w 1290665"/>
                <a:gd name="connsiteY27" fmla="*/ 83343 h 504825"/>
                <a:gd name="connsiteX28" fmla="*/ 416746 w 1290665"/>
                <a:gd name="connsiteY28" fmla="*/ 76200 h 504825"/>
                <a:gd name="connsiteX29" fmla="*/ 526284 w 1290665"/>
                <a:gd name="connsiteY29" fmla="*/ 78581 h 504825"/>
                <a:gd name="connsiteX30" fmla="*/ 571528 w 1290665"/>
                <a:gd name="connsiteY30" fmla="*/ 76200 h 504825"/>
                <a:gd name="connsiteX31" fmla="*/ 578671 w 1290665"/>
                <a:gd name="connsiteY31" fmla="*/ 73818 h 504825"/>
                <a:gd name="connsiteX32" fmla="*/ 592959 w 1290665"/>
                <a:gd name="connsiteY32" fmla="*/ 64293 h 504825"/>
                <a:gd name="connsiteX33" fmla="*/ 600103 w 1290665"/>
                <a:gd name="connsiteY33" fmla="*/ 59531 h 504825"/>
                <a:gd name="connsiteX34" fmla="*/ 604865 w 1290665"/>
                <a:gd name="connsiteY34" fmla="*/ 52387 h 504825"/>
                <a:gd name="connsiteX35" fmla="*/ 612009 w 1290665"/>
                <a:gd name="connsiteY35" fmla="*/ 38100 h 504825"/>
                <a:gd name="connsiteX36" fmla="*/ 633440 w 1290665"/>
                <a:gd name="connsiteY36" fmla="*/ 26193 h 504825"/>
                <a:gd name="connsiteX37" fmla="*/ 640584 w 1290665"/>
                <a:gd name="connsiteY37" fmla="*/ 19050 h 504825"/>
                <a:gd name="connsiteX38" fmla="*/ 654871 w 1290665"/>
                <a:gd name="connsiteY38" fmla="*/ 14287 h 504825"/>
                <a:gd name="connsiteX39" fmla="*/ 671540 w 1290665"/>
                <a:gd name="connsiteY39" fmla="*/ 9525 h 504825"/>
                <a:gd name="connsiteX40" fmla="*/ 678684 w 1290665"/>
                <a:gd name="connsiteY40" fmla="*/ 7143 h 504825"/>
                <a:gd name="connsiteX41" fmla="*/ 685828 w 1290665"/>
                <a:gd name="connsiteY41" fmla="*/ 2381 h 504825"/>
                <a:gd name="connsiteX42" fmla="*/ 716784 w 1290665"/>
                <a:gd name="connsiteY42" fmla="*/ 0 h 504825"/>
                <a:gd name="connsiteX43" fmla="*/ 752503 w 1290665"/>
                <a:gd name="connsiteY43" fmla="*/ 2381 h 504825"/>
                <a:gd name="connsiteX44" fmla="*/ 759646 w 1290665"/>
                <a:gd name="connsiteY44" fmla="*/ 7143 h 504825"/>
                <a:gd name="connsiteX45" fmla="*/ 766790 w 1290665"/>
                <a:gd name="connsiteY45" fmla="*/ 14287 h 504825"/>
                <a:gd name="connsiteX46" fmla="*/ 781078 w 1290665"/>
                <a:gd name="connsiteY46" fmla="*/ 33337 h 504825"/>
                <a:gd name="connsiteX47" fmla="*/ 783459 w 1290665"/>
                <a:gd name="connsiteY47" fmla="*/ 40481 h 504825"/>
                <a:gd name="connsiteX48" fmla="*/ 797746 w 1290665"/>
                <a:gd name="connsiteY48" fmla="*/ 50006 h 504825"/>
                <a:gd name="connsiteX49" fmla="*/ 807271 w 1290665"/>
                <a:gd name="connsiteY49" fmla="*/ 66675 h 504825"/>
                <a:gd name="connsiteX50" fmla="*/ 809653 w 1290665"/>
                <a:gd name="connsiteY50" fmla="*/ 73818 h 504825"/>
                <a:gd name="connsiteX51" fmla="*/ 819178 w 1290665"/>
                <a:gd name="connsiteY51" fmla="*/ 97631 h 504825"/>
                <a:gd name="connsiteX52" fmla="*/ 819178 w 1290665"/>
                <a:gd name="connsiteY52" fmla="*/ 145256 h 504825"/>
                <a:gd name="connsiteX53" fmla="*/ 804890 w 1290665"/>
                <a:gd name="connsiteY53" fmla="*/ 161925 h 504825"/>
                <a:gd name="connsiteX54" fmla="*/ 800128 w 1290665"/>
                <a:gd name="connsiteY54" fmla="*/ 176212 h 504825"/>
                <a:gd name="connsiteX55" fmla="*/ 797746 w 1290665"/>
                <a:gd name="connsiteY55" fmla="*/ 183356 h 504825"/>
                <a:gd name="connsiteX56" fmla="*/ 802509 w 1290665"/>
                <a:gd name="connsiteY56" fmla="*/ 190500 h 504825"/>
                <a:gd name="connsiteX57" fmla="*/ 819178 w 1290665"/>
                <a:gd name="connsiteY57" fmla="*/ 192881 h 504825"/>
                <a:gd name="connsiteX58" fmla="*/ 826321 w 1290665"/>
                <a:gd name="connsiteY58" fmla="*/ 195262 h 504825"/>
                <a:gd name="connsiteX59" fmla="*/ 869184 w 1290665"/>
                <a:gd name="connsiteY59" fmla="*/ 192881 h 504825"/>
                <a:gd name="connsiteX60" fmla="*/ 1090640 w 1290665"/>
                <a:gd name="connsiteY60" fmla="*/ 190500 h 504825"/>
                <a:gd name="connsiteX61" fmla="*/ 1104928 w 1290665"/>
                <a:gd name="connsiteY61" fmla="*/ 185737 h 504825"/>
                <a:gd name="connsiteX62" fmla="*/ 1135884 w 1290665"/>
                <a:gd name="connsiteY62" fmla="*/ 178593 h 504825"/>
                <a:gd name="connsiteX63" fmla="*/ 1150171 w 1290665"/>
                <a:gd name="connsiteY63" fmla="*/ 173831 h 504825"/>
                <a:gd name="connsiteX64" fmla="*/ 1169221 w 1290665"/>
                <a:gd name="connsiteY64" fmla="*/ 166687 h 504825"/>
                <a:gd name="connsiteX65" fmla="*/ 1176365 w 1290665"/>
                <a:gd name="connsiteY65" fmla="*/ 161925 h 504825"/>
                <a:gd name="connsiteX66" fmla="*/ 1197796 w 1290665"/>
                <a:gd name="connsiteY66" fmla="*/ 154781 h 504825"/>
                <a:gd name="connsiteX67" fmla="*/ 1204940 w 1290665"/>
                <a:gd name="connsiteY67" fmla="*/ 152400 h 504825"/>
                <a:gd name="connsiteX68" fmla="*/ 1226371 w 1290665"/>
                <a:gd name="connsiteY68" fmla="*/ 145256 h 504825"/>
                <a:gd name="connsiteX69" fmla="*/ 1238278 w 1290665"/>
                <a:gd name="connsiteY69" fmla="*/ 140493 h 504825"/>
                <a:gd name="connsiteX70" fmla="*/ 1245421 w 1290665"/>
                <a:gd name="connsiteY70" fmla="*/ 138112 h 504825"/>
                <a:gd name="connsiteX71" fmla="*/ 1252565 w 1290665"/>
                <a:gd name="connsiteY71" fmla="*/ 133350 h 504825"/>
                <a:gd name="connsiteX72" fmla="*/ 1266853 w 1290665"/>
                <a:gd name="connsiteY72" fmla="*/ 128587 h 504825"/>
                <a:gd name="connsiteX73" fmla="*/ 1281140 w 1290665"/>
                <a:gd name="connsiteY73" fmla="*/ 121443 h 504825"/>
                <a:gd name="connsiteX74" fmla="*/ 1290665 w 1290665"/>
                <a:gd name="connsiteY74" fmla="*/ 123825 h 504825"/>
                <a:gd name="connsiteX75" fmla="*/ 1288284 w 1290665"/>
                <a:gd name="connsiteY75" fmla="*/ 138112 h 504825"/>
                <a:gd name="connsiteX76" fmla="*/ 1283521 w 1290665"/>
                <a:gd name="connsiteY76" fmla="*/ 157162 h 504825"/>
                <a:gd name="connsiteX77" fmla="*/ 1278759 w 1290665"/>
                <a:gd name="connsiteY77" fmla="*/ 164306 h 504825"/>
                <a:gd name="connsiteX78" fmla="*/ 1266853 w 1290665"/>
                <a:gd name="connsiteY78" fmla="*/ 180975 h 504825"/>
                <a:gd name="connsiteX79" fmla="*/ 1264471 w 1290665"/>
                <a:gd name="connsiteY79" fmla="*/ 188118 h 504825"/>
                <a:gd name="connsiteX80" fmla="*/ 1254946 w 1290665"/>
                <a:gd name="connsiteY80" fmla="*/ 202406 h 504825"/>
                <a:gd name="connsiteX81" fmla="*/ 1247803 w 1290665"/>
                <a:gd name="connsiteY81" fmla="*/ 216693 h 504825"/>
                <a:gd name="connsiteX82" fmla="*/ 1245421 w 1290665"/>
                <a:gd name="connsiteY82" fmla="*/ 223837 h 504825"/>
                <a:gd name="connsiteX83" fmla="*/ 1240659 w 1290665"/>
                <a:gd name="connsiteY83" fmla="*/ 230981 h 504825"/>
                <a:gd name="connsiteX84" fmla="*/ 1238278 w 1290665"/>
                <a:gd name="connsiteY84" fmla="*/ 238125 h 504825"/>
                <a:gd name="connsiteX85" fmla="*/ 1228753 w 1290665"/>
                <a:gd name="connsiteY85" fmla="*/ 254793 h 504825"/>
                <a:gd name="connsiteX86" fmla="*/ 1223990 w 1290665"/>
                <a:gd name="connsiteY86" fmla="*/ 276225 h 504825"/>
                <a:gd name="connsiteX87" fmla="*/ 1228753 w 1290665"/>
                <a:gd name="connsiteY87" fmla="*/ 302418 h 504825"/>
                <a:gd name="connsiteX88" fmla="*/ 1235896 w 1290665"/>
                <a:gd name="connsiteY88" fmla="*/ 323850 h 504825"/>
                <a:gd name="connsiteX89" fmla="*/ 1238278 w 1290665"/>
                <a:gd name="connsiteY89" fmla="*/ 333375 h 504825"/>
                <a:gd name="connsiteX90" fmla="*/ 1245421 w 1290665"/>
                <a:gd name="connsiteY90" fmla="*/ 340518 h 504825"/>
                <a:gd name="connsiteX91" fmla="*/ 1247803 w 1290665"/>
                <a:gd name="connsiteY91" fmla="*/ 347662 h 504825"/>
                <a:gd name="connsiteX92" fmla="*/ 1250184 w 1290665"/>
                <a:gd name="connsiteY92" fmla="*/ 357187 h 504825"/>
                <a:gd name="connsiteX93" fmla="*/ 1259709 w 1290665"/>
                <a:gd name="connsiteY93" fmla="*/ 376237 h 504825"/>
                <a:gd name="connsiteX94" fmla="*/ 1266853 w 1290665"/>
                <a:gd name="connsiteY94" fmla="*/ 400050 h 504825"/>
                <a:gd name="connsiteX95" fmla="*/ 1269234 w 1290665"/>
                <a:gd name="connsiteY95" fmla="*/ 407193 h 504825"/>
                <a:gd name="connsiteX96" fmla="*/ 1271615 w 1290665"/>
                <a:gd name="connsiteY96" fmla="*/ 414337 h 504825"/>
                <a:gd name="connsiteX97" fmla="*/ 1269234 w 1290665"/>
                <a:gd name="connsiteY97" fmla="*/ 431006 h 504825"/>
                <a:gd name="connsiteX98" fmla="*/ 1221609 w 1290665"/>
                <a:gd name="connsiteY98" fmla="*/ 426243 h 504825"/>
                <a:gd name="connsiteX99" fmla="*/ 1212084 w 1290665"/>
                <a:gd name="connsiteY99" fmla="*/ 421481 h 504825"/>
                <a:gd name="connsiteX100" fmla="*/ 1197796 w 1290665"/>
                <a:gd name="connsiteY100" fmla="*/ 419100 h 504825"/>
                <a:gd name="connsiteX101" fmla="*/ 1178746 w 1290665"/>
                <a:gd name="connsiteY101" fmla="*/ 411956 h 504825"/>
                <a:gd name="connsiteX102" fmla="*/ 1171603 w 1290665"/>
                <a:gd name="connsiteY102" fmla="*/ 407193 h 504825"/>
                <a:gd name="connsiteX103" fmla="*/ 1145409 w 1290665"/>
                <a:gd name="connsiteY103" fmla="*/ 397668 h 504825"/>
                <a:gd name="connsiteX104" fmla="*/ 1131121 w 1290665"/>
                <a:gd name="connsiteY104" fmla="*/ 395287 h 504825"/>
                <a:gd name="connsiteX105" fmla="*/ 1121596 w 1290665"/>
                <a:gd name="connsiteY105" fmla="*/ 390525 h 504825"/>
                <a:gd name="connsiteX106" fmla="*/ 1109690 w 1290665"/>
                <a:gd name="connsiteY106" fmla="*/ 388143 h 504825"/>
                <a:gd name="connsiteX107" fmla="*/ 1100165 w 1290665"/>
                <a:gd name="connsiteY107" fmla="*/ 385762 h 504825"/>
                <a:gd name="connsiteX108" fmla="*/ 1088259 w 1290665"/>
                <a:gd name="connsiteY108" fmla="*/ 381000 h 504825"/>
                <a:gd name="connsiteX109" fmla="*/ 1078734 w 1290665"/>
                <a:gd name="connsiteY109" fmla="*/ 378618 h 504825"/>
                <a:gd name="connsiteX110" fmla="*/ 1071590 w 1290665"/>
                <a:gd name="connsiteY110" fmla="*/ 376237 h 504825"/>
                <a:gd name="connsiteX111" fmla="*/ 1062065 w 1290665"/>
                <a:gd name="connsiteY111" fmla="*/ 373856 h 504825"/>
                <a:gd name="connsiteX112" fmla="*/ 1047778 w 1290665"/>
                <a:gd name="connsiteY112" fmla="*/ 369093 h 504825"/>
                <a:gd name="connsiteX113" fmla="*/ 1038253 w 1290665"/>
                <a:gd name="connsiteY113" fmla="*/ 366712 h 504825"/>
                <a:gd name="connsiteX114" fmla="*/ 1023965 w 1290665"/>
                <a:gd name="connsiteY114" fmla="*/ 361950 h 504825"/>
                <a:gd name="connsiteX115" fmla="*/ 1012059 w 1290665"/>
                <a:gd name="connsiteY115" fmla="*/ 359568 h 504825"/>
                <a:gd name="connsiteX116" fmla="*/ 1004915 w 1290665"/>
                <a:gd name="connsiteY116" fmla="*/ 357187 h 504825"/>
                <a:gd name="connsiteX117" fmla="*/ 988246 w 1290665"/>
                <a:gd name="connsiteY117" fmla="*/ 354806 h 504825"/>
                <a:gd name="connsiteX118" fmla="*/ 964434 w 1290665"/>
                <a:gd name="connsiteY118" fmla="*/ 350043 h 504825"/>
                <a:gd name="connsiteX119" fmla="*/ 933478 w 1290665"/>
                <a:gd name="connsiteY119" fmla="*/ 347662 h 504825"/>
                <a:gd name="connsiteX120" fmla="*/ 909665 w 1290665"/>
                <a:gd name="connsiteY120" fmla="*/ 385762 h 504825"/>
                <a:gd name="connsiteX121" fmla="*/ 912046 w 1290665"/>
                <a:gd name="connsiteY121" fmla="*/ 392906 h 504825"/>
                <a:gd name="connsiteX122" fmla="*/ 909665 w 1290665"/>
                <a:gd name="connsiteY122" fmla="*/ 428625 h 504825"/>
                <a:gd name="connsiteX123" fmla="*/ 904903 w 1290665"/>
                <a:gd name="connsiteY123" fmla="*/ 442912 h 504825"/>
                <a:gd name="connsiteX124" fmla="*/ 890615 w 1290665"/>
                <a:gd name="connsiteY124" fmla="*/ 454818 h 504825"/>
                <a:gd name="connsiteX125" fmla="*/ 885853 w 1290665"/>
                <a:gd name="connsiteY125" fmla="*/ 461962 h 504825"/>
                <a:gd name="connsiteX126" fmla="*/ 878709 w 1290665"/>
                <a:gd name="connsiteY126" fmla="*/ 466725 h 504825"/>
                <a:gd name="connsiteX127" fmla="*/ 869184 w 1290665"/>
                <a:gd name="connsiteY127" fmla="*/ 473868 h 504825"/>
                <a:gd name="connsiteX128" fmla="*/ 862040 w 1290665"/>
                <a:gd name="connsiteY128" fmla="*/ 478631 h 504825"/>
                <a:gd name="connsiteX129" fmla="*/ 847753 w 1290665"/>
                <a:gd name="connsiteY129" fmla="*/ 483393 h 504825"/>
                <a:gd name="connsiteX130" fmla="*/ 838228 w 1290665"/>
                <a:gd name="connsiteY130" fmla="*/ 488156 h 504825"/>
                <a:gd name="connsiteX131" fmla="*/ 823940 w 1290665"/>
                <a:gd name="connsiteY131" fmla="*/ 497681 h 504825"/>
                <a:gd name="connsiteX132" fmla="*/ 814415 w 1290665"/>
                <a:gd name="connsiteY132" fmla="*/ 500062 h 504825"/>
                <a:gd name="connsiteX133" fmla="*/ 797746 w 1290665"/>
                <a:gd name="connsiteY133" fmla="*/ 504825 h 504825"/>
                <a:gd name="connsiteX134" fmla="*/ 771553 w 1290665"/>
                <a:gd name="connsiteY134" fmla="*/ 502443 h 504825"/>
                <a:gd name="connsiteX135" fmla="*/ 757265 w 1290665"/>
                <a:gd name="connsiteY135" fmla="*/ 488156 h 504825"/>
                <a:gd name="connsiteX136" fmla="*/ 745359 w 1290665"/>
                <a:gd name="connsiteY136" fmla="*/ 473868 h 504825"/>
                <a:gd name="connsiteX137" fmla="*/ 738215 w 1290665"/>
                <a:gd name="connsiteY137" fmla="*/ 466725 h 504825"/>
                <a:gd name="connsiteX138" fmla="*/ 731071 w 1290665"/>
                <a:gd name="connsiteY138" fmla="*/ 452437 h 504825"/>
                <a:gd name="connsiteX139" fmla="*/ 728690 w 1290665"/>
                <a:gd name="connsiteY139" fmla="*/ 445293 h 504825"/>
                <a:gd name="connsiteX140" fmla="*/ 723928 w 1290665"/>
                <a:gd name="connsiteY140" fmla="*/ 435768 h 504825"/>
                <a:gd name="connsiteX141" fmla="*/ 716784 w 1290665"/>
                <a:gd name="connsiteY141" fmla="*/ 421481 h 504825"/>
                <a:gd name="connsiteX142" fmla="*/ 714403 w 1290665"/>
                <a:gd name="connsiteY142" fmla="*/ 392906 h 504825"/>
                <a:gd name="connsiteX143" fmla="*/ 702496 w 1290665"/>
                <a:gd name="connsiteY143" fmla="*/ 383381 h 504825"/>
                <a:gd name="connsiteX144" fmla="*/ 690590 w 1290665"/>
                <a:gd name="connsiteY144" fmla="*/ 378618 h 504825"/>
                <a:gd name="connsiteX145" fmla="*/ 683446 w 1290665"/>
                <a:gd name="connsiteY145" fmla="*/ 381000 h 504825"/>
                <a:gd name="connsiteX146" fmla="*/ 681065 w 1290665"/>
                <a:gd name="connsiteY146" fmla="*/ 390525 h 504825"/>
                <a:gd name="connsiteX147" fmla="*/ 688209 w 1290665"/>
                <a:gd name="connsiteY147" fmla="*/ 411956 h 504825"/>
                <a:gd name="connsiteX148" fmla="*/ 690590 w 1290665"/>
                <a:gd name="connsiteY148" fmla="*/ 423862 h 504825"/>
                <a:gd name="connsiteX149" fmla="*/ 692971 w 1290665"/>
                <a:gd name="connsiteY149" fmla="*/ 431006 h 504825"/>
                <a:gd name="connsiteX150" fmla="*/ 690590 w 1290665"/>
                <a:gd name="connsiteY150" fmla="*/ 464343 h 504825"/>
                <a:gd name="connsiteX151" fmla="*/ 688209 w 1290665"/>
                <a:gd name="connsiteY151" fmla="*/ 471487 h 504825"/>
                <a:gd name="connsiteX152" fmla="*/ 666778 w 1290665"/>
                <a:gd name="connsiteY152" fmla="*/ 483393 h 504825"/>
                <a:gd name="connsiteX153" fmla="*/ 659634 w 1290665"/>
                <a:gd name="connsiteY153" fmla="*/ 488156 h 504825"/>
                <a:gd name="connsiteX154" fmla="*/ 619153 w 1290665"/>
                <a:gd name="connsiteY154" fmla="*/ 485775 h 504825"/>
                <a:gd name="connsiteX155" fmla="*/ 612009 w 1290665"/>
                <a:gd name="connsiteY155" fmla="*/ 481012 h 504825"/>
                <a:gd name="connsiteX156" fmla="*/ 602484 w 1290665"/>
                <a:gd name="connsiteY156" fmla="*/ 473868 h 504825"/>
                <a:gd name="connsiteX157" fmla="*/ 588196 w 1290665"/>
                <a:gd name="connsiteY157" fmla="*/ 461962 h 504825"/>
                <a:gd name="connsiteX158" fmla="*/ 571528 w 1290665"/>
                <a:gd name="connsiteY158" fmla="*/ 440531 h 504825"/>
                <a:gd name="connsiteX159" fmla="*/ 562003 w 1290665"/>
                <a:gd name="connsiteY159" fmla="*/ 428625 h 504825"/>
                <a:gd name="connsiteX160" fmla="*/ 559621 w 1290665"/>
                <a:gd name="connsiteY160" fmla="*/ 421481 h 504825"/>
                <a:gd name="connsiteX161" fmla="*/ 552478 w 1290665"/>
                <a:gd name="connsiteY161" fmla="*/ 414337 h 504825"/>
                <a:gd name="connsiteX162" fmla="*/ 550096 w 1290665"/>
                <a:gd name="connsiteY162" fmla="*/ 407193 h 504825"/>
                <a:gd name="connsiteX163" fmla="*/ 497709 w 1290665"/>
                <a:gd name="connsiteY163" fmla="*/ 397668 h 504825"/>
                <a:gd name="connsiteX164" fmla="*/ 209578 w 1290665"/>
                <a:gd name="connsiteY164" fmla="*/ 395287 h 504825"/>
                <a:gd name="connsiteX165" fmla="*/ 188146 w 1290665"/>
                <a:gd name="connsiteY165" fmla="*/ 392906 h 504825"/>
                <a:gd name="connsiteX166" fmla="*/ 171478 w 1290665"/>
                <a:gd name="connsiteY166" fmla="*/ 385762 h 504825"/>
                <a:gd name="connsiteX167" fmla="*/ 140521 w 1290665"/>
                <a:gd name="connsiteY167" fmla="*/ 378618 h 504825"/>
                <a:gd name="connsiteX168" fmla="*/ 128615 w 1290665"/>
                <a:gd name="connsiteY168" fmla="*/ 371475 h 504825"/>
                <a:gd name="connsiteX169" fmla="*/ 119090 w 1290665"/>
                <a:gd name="connsiteY169" fmla="*/ 369093 h 504825"/>
                <a:gd name="connsiteX170" fmla="*/ 107184 w 1290665"/>
                <a:gd name="connsiteY170" fmla="*/ 361950 h 504825"/>
                <a:gd name="connsiteX171" fmla="*/ 90515 w 1290665"/>
                <a:gd name="connsiteY171" fmla="*/ 357187 h 504825"/>
                <a:gd name="connsiteX172" fmla="*/ 69084 w 1290665"/>
                <a:gd name="connsiteY172" fmla="*/ 347662 h 504825"/>
                <a:gd name="connsiteX173" fmla="*/ 61940 w 1290665"/>
                <a:gd name="connsiteY173" fmla="*/ 345281 h 504825"/>
                <a:gd name="connsiteX174" fmla="*/ 40509 w 1290665"/>
                <a:gd name="connsiteY174" fmla="*/ 330993 h 504825"/>
                <a:gd name="connsiteX175" fmla="*/ 26221 w 1290665"/>
                <a:gd name="connsiteY175" fmla="*/ 321468 h 504825"/>
                <a:gd name="connsiteX176" fmla="*/ 11934 w 1290665"/>
                <a:gd name="connsiteY176" fmla="*/ 304800 h 504825"/>
                <a:gd name="connsiteX177" fmla="*/ 9553 w 1290665"/>
                <a:gd name="connsiteY177" fmla="*/ 297656 h 504825"/>
                <a:gd name="connsiteX178" fmla="*/ 28 w 1290665"/>
                <a:gd name="connsiteY178" fmla="*/ 280987 h 504825"/>
                <a:gd name="connsiteX179" fmla="*/ 11934 w 1290665"/>
                <a:gd name="connsiteY179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73859 w 1290665"/>
                <a:gd name="connsiteY16" fmla="*/ 133350 h 504825"/>
                <a:gd name="connsiteX17" fmla="*/ 188146 w 1290665"/>
                <a:gd name="connsiteY17" fmla="*/ 126206 h 504825"/>
                <a:gd name="connsiteX18" fmla="*/ 209578 w 1290665"/>
                <a:gd name="connsiteY18" fmla="*/ 116681 h 504825"/>
                <a:gd name="connsiteX19" fmla="*/ 226246 w 1290665"/>
                <a:gd name="connsiteY19" fmla="*/ 111918 h 504825"/>
                <a:gd name="connsiteX20" fmla="*/ 233390 w 1290665"/>
                <a:gd name="connsiteY20" fmla="*/ 107156 h 504825"/>
                <a:gd name="connsiteX21" fmla="*/ 245296 w 1290665"/>
                <a:gd name="connsiteY21" fmla="*/ 104775 h 504825"/>
                <a:gd name="connsiteX22" fmla="*/ 264346 w 1290665"/>
                <a:gd name="connsiteY22" fmla="*/ 100012 h 504825"/>
                <a:gd name="connsiteX23" fmla="*/ 285778 w 1290665"/>
                <a:gd name="connsiteY23" fmla="*/ 95250 h 504825"/>
                <a:gd name="connsiteX24" fmla="*/ 331021 w 1290665"/>
                <a:gd name="connsiteY24" fmla="*/ 90487 h 504825"/>
                <a:gd name="connsiteX25" fmla="*/ 345309 w 1290665"/>
                <a:gd name="connsiteY25" fmla="*/ 88106 h 504825"/>
                <a:gd name="connsiteX26" fmla="*/ 369121 w 1290665"/>
                <a:gd name="connsiteY26" fmla="*/ 83343 h 504825"/>
                <a:gd name="connsiteX27" fmla="*/ 416746 w 1290665"/>
                <a:gd name="connsiteY27" fmla="*/ 76200 h 504825"/>
                <a:gd name="connsiteX28" fmla="*/ 526284 w 1290665"/>
                <a:gd name="connsiteY28" fmla="*/ 78581 h 504825"/>
                <a:gd name="connsiteX29" fmla="*/ 571528 w 1290665"/>
                <a:gd name="connsiteY29" fmla="*/ 76200 h 504825"/>
                <a:gd name="connsiteX30" fmla="*/ 578671 w 1290665"/>
                <a:gd name="connsiteY30" fmla="*/ 73818 h 504825"/>
                <a:gd name="connsiteX31" fmla="*/ 592959 w 1290665"/>
                <a:gd name="connsiteY31" fmla="*/ 64293 h 504825"/>
                <a:gd name="connsiteX32" fmla="*/ 600103 w 1290665"/>
                <a:gd name="connsiteY32" fmla="*/ 59531 h 504825"/>
                <a:gd name="connsiteX33" fmla="*/ 604865 w 1290665"/>
                <a:gd name="connsiteY33" fmla="*/ 52387 h 504825"/>
                <a:gd name="connsiteX34" fmla="*/ 612009 w 1290665"/>
                <a:gd name="connsiteY34" fmla="*/ 38100 h 504825"/>
                <a:gd name="connsiteX35" fmla="*/ 633440 w 1290665"/>
                <a:gd name="connsiteY35" fmla="*/ 26193 h 504825"/>
                <a:gd name="connsiteX36" fmla="*/ 640584 w 1290665"/>
                <a:gd name="connsiteY36" fmla="*/ 19050 h 504825"/>
                <a:gd name="connsiteX37" fmla="*/ 654871 w 1290665"/>
                <a:gd name="connsiteY37" fmla="*/ 14287 h 504825"/>
                <a:gd name="connsiteX38" fmla="*/ 671540 w 1290665"/>
                <a:gd name="connsiteY38" fmla="*/ 9525 h 504825"/>
                <a:gd name="connsiteX39" fmla="*/ 678684 w 1290665"/>
                <a:gd name="connsiteY39" fmla="*/ 7143 h 504825"/>
                <a:gd name="connsiteX40" fmla="*/ 685828 w 1290665"/>
                <a:gd name="connsiteY40" fmla="*/ 2381 h 504825"/>
                <a:gd name="connsiteX41" fmla="*/ 716784 w 1290665"/>
                <a:gd name="connsiteY41" fmla="*/ 0 h 504825"/>
                <a:gd name="connsiteX42" fmla="*/ 752503 w 1290665"/>
                <a:gd name="connsiteY42" fmla="*/ 2381 h 504825"/>
                <a:gd name="connsiteX43" fmla="*/ 759646 w 1290665"/>
                <a:gd name="connsiteY43" fmla="*/ 7143 h 504825"/>
                <a:gd name="connsiteX44" fmla="*/ 766790 w 1290665"/>
                <a:gd name="connsiteY44" fmla="*/ 14287 h 504825"/>
                <a:gd name="connsiteX45" fmla="*/ 781078 w 1290665"/>
                <a:gd name="connsiteY45" fmla="*/ 33337 h 504825"/>
                <a:gd name="connsiteX46" fmla="*/ 783459 w 1290665"/>
                <a:gd name="connsiteY46" fmla="*/ 40481 h 504825"/>
                <a:gd name="connsiteX47" fmla="*/ 797746 w 1290665"/>
                <a:gd name="connsiteY47" fmla="*/ 50006 h 504825"/>
                <a:gd name="connsiteX48" fmla="*/ 807271 w 1290665"/>
                <a:gd name="connsiteY48" fmla="*/ 66675 h 504825"/>
                <a:gd name="connsiteX49" fmla="*/ 809653 w 1290665"/>
                <a:gd name="connsiteY49" fmla="*/ 73818 h 504825"/>
                <a:gd name="connsiteX50" fmla="*/ 819178 w 1290665"/>
                <a:gd name="connsiteY50" fmla="*/ 97631 h 504825"/>
                <a:gd name="connsiteX51" fmla="*/ 819178 w 1290665"/>
                <a:gd name="connsiteY51" fmla="*/ 145256 h 504825"/>
                <a:gd name="connsiteX52" fmla="*/ 804890 w 1290665"/>
                <a:gd name="connsiteY52" fmla="*/ 161925 h 504825"/>
                <a:gd name="connsiteX53" fmla="*/ 800128 w 1290665"/>
                <a:gd name="connsiteY53" fmla="*/ 176212 h 504825"/>
                <a:gd name="connsiteX54" fmla="*/ 797746 w 1290665"/>
                <a:gd name="connsiteY54" fmla="*/ 183356 h 504825"/>
                <a:gd name="connsiteX55" fmla="*/ 802509 w 1290665"/>
                <a:gd name="connsiteY55" fmla="*/ 190500 h 504825"/>
                <a:gd name="connsiteX56" fmla="*/ 819178 w 1290665"/>
                <a:gd name="connsiteY56" fmla="*/ 192881 h 504825"/>
                <a:gd name="connsiteX57" fmla="*/ 826321 w 1290665"/>
                <a:gd name="connsiteY57" fmla="*/ 195262 h 504825"/>
                <a:gd name="connsiteX58" fmla="*/ 869184 w 1290665"/>
                <a:gd name="connsiteY58" fmla="*/ 192881 h 504825"/>
                <a:gd name="connsiteX59" fmla="*/ 1090640 w 1290665"/>
                <a:gd name="connsiteY59" fmla="*/ 190500 h 504825"/>
                <a:gd name="connsiteX60" fmla="*/ 1104928 w 1290665"/>
                <a:gd name="connsiteY60" fmla="*/ 185737 h 504825"/>
                <a:gd name="connsiteX61" fmla="*/ 1135884 w 1290665"/>
                <a:gd name="connsiteY61" fmla="*/ 178593 h 504825"/>
                <a:gd name="connsiteX62" fmla="*/ 1150171 w 1290665"/>
                <a:gd name="connsiteY62" fmla="*/ 173831 h 504825"/>
                <a:gd name="connsiteX63" fmla="*/ 1169221 w 1290665"/>
                <a:gd name="connsiteY63" fmla="*/ 166687 h 504825"/>
                <a:gd name="connsiteX64" fmla="*/ 1176365 w 1290665"/>
                <a:gd name="connsiteY64" fmla="*/ 161925 h 504825"/>
                <a:gd name="connsiteX65" fmla="*/ 1197796 w 1290665"/>
                <a:gd name="connsiteY65" fmla="*/ 154781 h 504825"/>
                <a:gd name="connsiteX66" fmla="*/ 1204940 w 1290665"/>
                <a:gd name="connsiteY66" fmla="*/ 152400 h 504825"/>
                <a:gd name="connsiteX67" fmla="*/ 1226371 w 1290665"/>
                <a:gd name="connsiteY67" fmla="*/ 145256 h 504825"/>
                <a:gd name="connsiteX68" fmla="*/ 1238278 w 1290665"/>
                <a:gd name="connsiteY68" fmla="*/ 140493 h 504825"/>
                <a:gd name="connsiteX69" fmla="*/ 1245421 w 1290665"/>
                <a:gd name="connsiteY69" fmla="*/ 138112 h 504825"/>
                <a:gd name="connsiteX70" fmla="*/ 1252565 w 1290665"/>
                <a:gd name="connsiteY70" fmla="*/ 133350 h 504825"/>
                <a:gd name="connsiteX71" fmla="*/ 1266853 w 1290665"/>
                <a:gd name="connsiteY71" fmla="*/ 128587 h 504825"/>
                <a:gd name="connsiteX72" fmla="*/ 1281140 w 1290665"/>
                <a:gd name="connsiteY72" fmla="*/ 121443 h 504825"/>
                <a:gd name="connsiteX73" fmla="*/ 1290665 w 1290665"/>
                <a:gd name="connsiteY73" fmla="*/ 123825 h 504825"/>
                <a:gd name="connsiteX74" fmla="*/ 1288284 w 1290665"/>
                <a:gd name="connsiteY74" fmla="*/ 138112 h 504825"/>
                <a:gd name="connsiteX75" fmla="*/ 1283521 w 1290665"/>
                <a:gd name="connsiteY75" fmla="*/ 157162 h 504825"/>
                <a:gd name="connsiteX76" fmla="*/ 1278759 w 1290665"/>
                <a:gd name="connsiteY76" fmla="*/ 164306 h 504825"/>
                <a:gd name="connsiteX77" fmla="*/ 1266853 w 1290665"/>
                <a:gd name="connsiteY77" fmla="*/ 180975 h 504825"/>
                <a:gd name="connsiteX78" fmla="*/ 1264471 w 1290665"/>
                <a:gd name="connsiteY78" fmla="*/ 188118 h 504825"/>
                <a:gd name="connsiteX79" fmla="*/ 1254946 w 1290665"/>
                <a:gd name="connsiteY79" fmla="*/ 202406 h 504825"/>
                <a:gd name="connsiteX80" fmla="*/ 1247803 w 1290665"/>
                <a:gd name="connsiteY80" fmla="*/ 216693 h 504825"/>
                <a:gd name="connsiteX81" fmla="*/ 1245421 w 1290665"/>
                <a:gd name="connsiteY81" fmla="*/ 223837 h 504825"/>
                <a:gd name="connsiteX82" fmla="*/ 1240659 w 1290665"/>
                <a:gd name="connsiteY82" fmla="*/ 230981 h 504825"/>
                <a:gd name="connsiteX83" fmla="*/ 1238278 w 1290665"/>
                <a:gd name="connsiteY83" fmla="*/ 238125 h 504825"/>
                <a:gd name="connsiteX84" fmla="*/ 1228753 w 1290665"/>
                <a:gd name="connsiteY84" fmla="*/ 254793 h 504825"/>
                <a:gd name="connsiteX85" fmla="*/ 1223990 w 1290665"/>
                <a:gd name="connsiteY85" fmla="*/ 276225 h 504825"/>
                <a:gd name="connsiteX86" fmla="*/ 1228753 w 1290665"/>
                <a:gd name="connsiteY86" fmla="*/ 302418 h 504825"/>
                <a:gd name="connsiteX87" fmla="*/ 1235896 w 1290665"/>
                <a:gd name="connsiteY87" fmla="*/ 323850 h 504825"/>
                <a:gd name="connsiteX88" fmla="*/ 1238278 w 1290665"/>
                <a:gd name="connsiteY88" fmla="*/ 333375 h 504825"/>
                <a:gd name="connsiteX89" fmla="*/ 1245421 w 1290665"/>
                <a:gd name="connsiteY89" fmla="*/ 340518 h 504825"/>
                <a:gd name="connsiteX90" fmla="*/ 1247803 w 1290665"/>
                <a:gd name="connsiteY90" fmla="*/ 347662 h 504825"/>
                <a:gd name="connsiteX91" fmla="*/ 1250184 w 1290665"/>
                <a:gd name="connsiteY91" fmla="*/ 357187 h 504825"/>
                <a:gd name="connsiteX92" fmla="*/ 1259709 w 1290665"/>
                <a:gd name="connsiteY92" fmla="*/ 376237 h 504825"/>
                <a:gd name="connsiteX93" fmla="*/ 1266853 w 1290665"/>
                <a:gd name="connsiteY93" fmla="*/ 400050 h 504825"/>
                <a:gd name="connsiteX94" fmla="*/ 1269234 w 1290665"/>
                <a:gd name="connsiteY94" fmla="*/ 407193 h 504825"/>
                <a:gd name="connsiteX95" fmla="*/ 1271615 w 1290665"/>
                <a:gd name="connsiteY95" fmla="*/ 414337 h 504825"/>
                <a:gd name="connsiteX96" fmla="*/ 1269234 w 1290665"/>
                <a:gd name="connsiteY96" fmla="*/ 431006 h 504825"/>
                <a:gd name="connsiteX97" fmla="*/ 1221609 w 1290665"/>
                <a:gd name="connsiteY97" fmla="*/ 426243 h 504825"/>
                <a:gd name="connsiteX98" fmla="*/ 1212084 w 1290665"/>
                <a:gd name="connsiteY98" fmla="*/ 421481 h 504825"/>
                <a:gd name="connsiteX99" fmla="*/ 1197796 w 1290665"/>
                <a:gd name="connsiteY99" fmla="*/ 419100 h 504825"/>
                <a:gd name="connsiteX100" fmla="*/ 1178746 w 1290665"/>
                <a:gd name="connsiteY100" fmla="*/ 411956 h 504825"/>
                <a:gd name="connsiteX101" fmla="*/ 1171603 w 1290665"/>
                <a:gd name="connsiteY101" fmla="*/ 407193 h 504825"/>
                <a:gd name="connsiteX102" fmla="*/ 1145409 w 1290665"/>
                <a:gd name="connsiteY102" fmla="*/ 397668 h 504825"/>
                <a:gd name="connsiteX103" fmla="*/ 1131121 w 1290665"/>
                <a:gd name="connsiteY103" fmla="*/ 395287 h 504825"/>
                <a:gd name="connsiteX104" fmla="*/ 1121596 w 1290665"/>
                <a:gd name="connsiteY104" fmla="*/ 390525 h 504825"/>
                <a:gd name="connsiteX105" fmla="*/ 1109690 w 1290665"/>
                <a:gd name="connsiteY105" fmla="*/ 388143 h 504825"/>
                <a:gd name="connsiteX106" fmla="*/ 1100165 w 1290665"/>
                <a:gd name="connsiteY106" fmla="*/ 385762 h 504825"/>
                <a:gd name="connsiteX107" fmla="*/ 1088259 w 1290665"/>
                <a:gd name="connsiteY107" fmla="*/ 381000 h 504825"/>
                <a:gd name="connsiteX108" fmla="*/ 1078734 w 1290665"/>
                <a:gd name="connsiteY108" fmla="*/ 378618 h 504825"/>
                <a:gd name="connsiteX109" fmla="*/ 1071590 w 1290665"/>
                <a:gd name="connsiteY109" fmla="*/ 376237 h 504825"/>
                <a:gd name="connsiteX110" fmla="*/ 1062065 w 1290665"/>
                <a:gd name="connsiteY110" fmla="*/ 373856 h 504825"/>
                <a:gd name="connsiteX111" fmla="*/ 1047778 w 1290665"/>
                <a:gd name="connsiteY111" fmla="*/ 369093 h 504825"/>
                <a:gd name="connsiteX112" fmla="*/ 1038253 w 1290665"/>
                <a:gd name="connsiteY112" fmla="*/ 366712 h 504825"/>
                <a:gd name="connsiteX113" fmla="*/ 1023965 w 1290665"/>
                <a:gd name="connsiteY113" fmla="*/ 361950 h 504825"/>
                <a:gd name="connsiteX114" fmla="*/ 1012059 w 1290665"/>
                <a:gd name="connsiteY114" fmla="*/ 359568 h 504825"/>
                <a:gd name="connsiteX115" fmla="*/ 1004915 w 1290665"/>
                <a:gd name="connsiteY115" fmla="*/ 357187 h 504825"/>
                <a:gd name="connsiteX116" fmla="*/ 988246 w 1290665"/>
                <a:gd name="connsiteY116" fmla="*/ 354806 h 504825"/>
                <a:gd name="connsiteX117" fmla="*/ 964434 w 1290665"/>
                <a:gd name="connsiteY117" fmla="*/ 350043 h 504825"/>
                <a:gd name="connsiteX118" fmla="*/ 933478 w 1290665"/>
                <a:gd name="connsiteY118" fmla="*/ 347662 h 504825"/>
                <a:gd name="connsiteX119" fmla="*/ 909665 w 1290665"/>
                <a:gd name="connsiteY119" fmla="*/ 385762 h 504825"/>
                <a:gd name="connsiteX120" fmla="*/ 912046 w 1290665"/>
                <a:gd name="connsiteY120" fmla="*/ 392906 h 504825"/>
                <a:gd name="connsiteX121" fmla="*/ 909665 w 1290665"/>
                <a:gd name="connsiteY121" fmla="*/ 428625 h 504825"/>
                <a:gd name="connsiteX122" fmla="*/ 904903 w 1290665"/>
                <a:gd name="connsiteY122" fmla="*/ 442912 h 504825"/>
                <a:gd name="connsiteX123" fmla="*/ 890615 w 1290665"/>
                <a:gd name="connsiteY123" fmla="*/ 454818 h 504825"/>
                <a:gd name="connsiteX124" fmla="*/ 885853 w 1290665"/>
                <a:gd name="connsiteY124" fmla="*/ 461962 h 504825"/>
                <a:gd name="connsiteX125" fmla="*/ 878709 w 1290665"/>
                <a:gd name="connsiteY125" fmla="*/ 466725 h 504825"/>
                <a:gd name="connsiteX126" fmla="*/ 869184 w 1290665"/>
                <a:gd name="connsiteY126" fmla="*/ 473868 h 504825"/>
                <a:gd name="connsiteX127" fmla="*/ 862040 w 1290665"/>
                <a:gd name="connsiteY127" fmla="*/ 478631 h 504825"/>
                <a:gd name="connsiteX128" fmla="*/ 847753 w 1290665"/>
                <a:gd name="connsiteY128" fmla="*/ 483393 h 504825"/>
                <a:gd name="connsiteX129" fmla="*/ 838228 w 1290665"/>
                <a:gd name="connsiteY129" fmla="*/ 488156 h 504825"/>
                <a:gd name="connsiteX130" fmla="*/ 823940 w 1290665"/>
                <a:gd name="connsiteY130" fmla="*/ 497681 h 504825"/>
                <a:gd name="connsiteX131" fmla="*/ 814415 w 1290665"/>
                <a:gd name="connsiteY131" fmla="*/ 500062 h 504825"/>
                <a:gd name="connsiteX132" fmla="*/ 797746 w 1290665"/>
                <a:gd name="connsiteY132" fmla="*/ 504825 h 504825"/>
                <a:gd name="connsiteX133" fmla="*/ 771553 w 1290665"/>
                <a:gd name="connsiteY133" fmla="*/ 502443 h 504825"/>
                <a:gd name="connsiteX134" fmla="*/ 757265 w 1290665"/>
                <a:gd name="connsiteY134" fmla="*/ 488156 h 504825"/>
                <a:gd name="connsiteX135" fmla="*/ 745359 w 1290665"/>
                <a:gd name="connsiteY135" fmla="*/ 473868 h 504825"/>
                <a:gd name="connsiteX136" fmla="*/ 738215 w 1290665"/>
                <a:gd name="connsiteY136" fmla="*/ 466725 h 504825"/>
                <a:gd name="connsiteX137" fmla="*/ 731071 w 1290665"/>
                <a:gd name="connsiteY137" fmla="*/ 452437 h 504825"/>
                <a:gd name="connsiteX138" fmla="*/ 728690 w 1290665"/>
                <a:gd name="connsiteY138" fmla="*/ 445293 h 504825"/>
                <a:gd name="connsiteX139" fmla="*/ 723928 w 1290665"/>
                <a:gd name="connsiteY139" fmla="*/ 435768 h 504825"/>
                <a:gd name="connsiteX140" fmla="*/ 716784 w 1290665"/>
                <a:gd name="connsiteY140" fmla="*/ 421481 h 504825"/>
                <a:gd name="connsiteX141" fmla="*/ 714403 w 1290665"/>
                <a:gd name="connsiteY141" fmla="*/ 392906 h 504825"/>
                <a:gd name="connsiteX142" fmla="*/ 702496 w 1290665"/>
                <a:gd name="connsiteY142" fmla="*/ 383381 h 504825"/>
                <a:gd name="connsiteX143" fmla="*/ 690590 w 1290665"/>
                <a:gd name="connsiteY143" fmla="*/ 378618 h 504825"/>
                <a:gd name="connsiteX144" fmla="*/ 683446 w 1290665"/>
                <a:gd name="connsiteY144" fmla="*/ 381000 h 504825"/>
                <a:gd name="connsiteX145" fmla="*/ 681065 w 1290665"/>
                <a:gd name="connsiteY145" fmla="*/ 390525 h 504825"/>
                <a:gd name="connsiteX146" fmla="*/ 688209 w 1290665"/>
                <a:gd name="connsiteY146" fmla="*/ 411956 h 504825"/>
                <a:gd name="connsiteX147" fmla="*/ 690590 w 1290665"/>
                <a:gd name="connsiteY147" fmla="*/ 423862 h 504825"/>
                <a:gd name="connsiteX148" fmla="*/ 692971 w 1290665"/>
                <a:gd name="connsiteY148" fmla="*/ 431006 h 504825"/>
                <a:gd name="connsiteX149" fmla="*/ 690590 w 1290665"/>
                <a:gd name="connsiteY149" fmla="*/ 464343 h 504825"/>
                <a:gd name="connsiteX150" fmla="*/ 688209 w 1290665"/>
                <a:gd name="connsiteY150" fmla="*/ 471487 h 504825"/>
                <a:gd name="connsiteX151" fmla="*/ 666778 w 1290665"/>
                <a:gd name="connsiteY151" fmla="*/ 483393 h 504825"/>
                <a:gd name="connsiteX152" fmla="*/ 659634 w 1290665"/>
                <a:gd name="connsiteY152" fmla="*/ 488156 h 504825"/>
                <a:gd name="connsiteX153" fmla="*/ 619153 w 1290665"/>
                <a:gd name="connsiteY153" fmla="*/ 485775 h 504825"/>
                <a:gd name="connsiteX154" fmla="*/ 612009 w 1290665"/>
                <a:gd name="connsiteY154" fmla="*/ 481012 h 504825"/>
                <a:gd name="connsiteX155" fmla="*/ 602484 w 1290665"/>
                <a:gd name="connsiteY155" fmla="*/ 473868 h 504825"/>
                <a:gd name="connsiteX156" fmla="*/ 588196 w 1290665"/>
                <a:gd name="connsiteY156" fmla="*/ 461962 h 504825"/>
                <a:gd name="connsiteX157" fmla="*/ 571528 w 1290665"/>
                <a:gd name="connsiteY157" fmla="*/ 440531 h 504825"/>
                <a:gd name="connsiteX158" fmla="*/ 562003 w 1290665"/>
                <a:gd name="connsiteY158" fmla="*/ 428625 h 504825"/>
                <a:gd name="connsiteX159" fmla="*/ 559621 w 1290665"/>
                <a:gd name="connsiteY159" fmla="*/ 421481 h 504825"/>
                <a:gd name="connsiteX160" fmla="*/ 552478 w 1290665"/>
                <a:gd name="connsiteY160" fmla="*/ 414337 h 504825"/>
                <a:gd name="connsiteX161" fmla="*/ 550096 w 1290665"/>
                <a:gd name="connsiteY161" fmla="*/ 407193 h 504825"/>
                <a:gd name="connsiteX162" fmla="*/ 497709 w 1290665"/>
                <a:gd name="connsiteY162" fmla="*/ 397668 h 504825"/>
                <a:gd name="connsiteX163" fmla="*/ 209578 w 1290665"/>
                <a:gd name="connsiteY163" fmla="*/ 395287 h 504825"/>
                <a:gd name="connsiteX164" fmla="*/ 188146 w 1290665"/>
                <a:gd name="connsiteY164" fmla="*/ 392906 h 504825"/>
                <a:gd name="connsiteX165" fmla="*/ 171478 w 1290665"/>
                <a:gd name="connsiteY165" fmla="*/ 385762 h 504825"/>
                <a:gd name="connsiteX166" fmla="*/ 140521 w 1290665"/>
                <a:gd name="connsiteY166" fmla="*/ 378618 h 504825"/>
                <a:gd name="connsiteX167" fmla="*/ 128615 w 1290665"/>
                <a:gd name="connsiteY167" fmla="*/ 371475 h 504825"/>
                <a:gd name="connsiteX168" fmla="*/ 119090 w 1290665"/>
                <a:gd name="connsiteY168" fmla="*/ 369093 h 504825"/>
                <a:gd name="connsiteX169" fmla="*/ 107184 w 1290665"/>
                <a:gd name="connsiteY169" fmla="*/ 361950 h 504825"/>
                <a:gd name="connsiteX170" fmla="*/ 90515 w 1290665"/>
                <a:gd name="connsiteY170" fmla="*/ 357187 h 504825"/>
                <a:gd name="connsiteX171" fmla="*/ 69084 w 1290665"/>
                <a:gd name="connsiteY171" fmla="*/ 347662 h 504825"/>
                <a:gd name="connsiteX172" fmla="*/ 61940 w 1290665"/>
                <a:gd name="connsiteY172" fmla="*/ 345281 h 504825"/>
                <a:gd name="connsiteX173" fmla="*/ 40509 w 1290665"/>
                <a:gd name="connsiteY173" fmla="*/ 330993 h 504825"/>
                <a:gd name="connsiteX174" fmla="*/ 26221 w 1290665"/>
                <a:gd name="connsiteY174" fmla="*/ 321468 h 504825"/>
                <a:gd name="connsiteX175" fmla="*/ 11934 w 1290665"/>
                <a:gd name="connsiteY175" fmla="*/ 304800 h 504825"/>
                <a:gd name="connsiteX176" fmla="*/ 9553 w 1290665"/>
                <a:gd name="connsiteY176" fmla="*/ 297656 h 504825"/>
                <a:gd name="connsiteX177" fmla="*/ 28 w 1290665"/>
                <a:gd name="connsiteY177" fmla="*/ 280987 h 504825"/>
                <a:gd name="connsiteX178" fmla="*/ 11934 w 1290665"/>
                <a:gd name="connsiteY178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52428 w 1290665"/>
                <a:gd name="connsiteY15" fmla="*/ 147637 h 504825"/>
                <a:gd name="connsiteX16" fmla="*/ 188146 w 1290665"/>
                <a:gd name="connsiteY16" fmla="*/ 126206 h 504825"/>
                <a:gd name="connsiteX17" fmla="*/ 209578 w 1290665"/>
                <a:gd name="connsiteY17" fmla="*/ 116681 h 504825"/>
                <a:gd name="connsiteX18" fmla="*/ 226246 w 1290665"/>
                <a:gd name="connsiteY18" fmla="*/ 111918 h 504825"/>
                <a:gd name="connsiteX19" fmla="*/ 233390 w 1290665"/>
                <a:gd name="connsiteY19" fmla="*/ 107156 h 504825"/>
                <a:gd name="connsiteX20" fmla="*/ 245296 w 1290665"/>
                <a:gd name="connsiteY20" fmla="*/ 104775 h 504825"/>
                <a:gd name="connsiteX21" fmla="*/ 264346 w 1290665"/>
                <a:gd name="connsiteY21" fmla="*/ 100012 h 504825"/>
                <a:gd name="connsiteX22" fmla="*/ 285778 w 1290665"/>
                <a:gd name="connsiteY22" fmla="*/ 95250 h 504825"/>
                <a:gd name="connsiteX23" fmla="*/ 331021 w 1290665"/>
                <a:gd name="connsiteY23" fmla="*/ 90487 h 504825"/>
                <a:gd name="connsiteX24" fmla="*/ 345309 w 1290665"/>
                <a:gd name="connsiteY24" fmla="*/ 88106 h 504825"/>
                <a:gd name="connsiteX25" fmla="*/ 369121 w 1290665"/>
                <a:gd name="connsiteY25" fmla="*/ 83343 h 504825"/>
                <a:gd name="connsiteX26" fmla="*/ 416746 w 1290665"/>
                <a:gd name="connsiteY26" fmla="*/ 76200 h 504825"/>
                <a:gd name="connsiteX27" fmla="*/ 526284 w 1290665"/>
                <a:gd name="connsiteY27" fmla="*/ 78581 h 504825"/>
                <a:gd name="connsiteX28" fmla="*/ 571528 w 1290665"/>
                <a:gd name="connsiteY28" fmla="*/ 76200 h 504825"/>
                <a:gd name="connsiteX29" fmla="*/ 578671 w 1290665"/>
                <a:gd name="connsiteY29" fmla="*/ 73818 h 504825"/>
                <a:gd name="connsiteX30" fmla="*/ 592959 w 1290665"/>
                <a:gd name="connsiteY30" fmla="*/ 64293 h 504825"/>
                <a:gd name="connsiteX31" fmla="*/ 600103 w 1290665"/>
                <a:gd name="connsiteY31" fmla="*/ 59531 h 504825"/>
                <a:gd name="connsiteX32" fmla="*/ 604865 w 1290665"/>
                <a:gd name="connsiteY32" fmla="*/ 52387 h 504825"/>
                <a:gd name="connsiteX33" fmla="*/ 612009 w 1290665"/>
                <a:gd name="connsiteY33" fmla="*/ 38100 h 504825"/>
                <a:gd name="connsiteX34" fmla="*/ 633440 w 1290665"/>
                <a:gd name="connsiteY34" fmla="*/ 26193 h 504825"/>
                <a:gd name="connsiteX35" fmla="*/ 640584 w 1290665"/>
                <a:gd name="connsiteY35" fmla="*/ 19050 h 504825"/>
                <a:gd name="connsiteX36" fmla="*/ 654871 w 1290665"/>
                <a:gd name="connsiteY36" fmla="*/ 14287 h 504825"/>
                <a:gd name="connsiteX37" fmla="*/ 671540 w 1290665"/>
                <a:gd name="connsiteY37" fmla="*/ 9525 h 504825"/>
                <a:gd name="connsiteX38" fmla="*/ 678684 w 1290665"/>
                <a:gd name="connsiteY38" fmla="*/ 7143 h 504825"/>
                <a:gd name="connsiteX39" fmla="*/ 685828 w 1290665"/>
                <a:gd name="connsiteY39" fmla="*/ 2381 h 504825"/>
                <a:gd name="connsiteX40" fmla="*/ 716784 w 1290665"/>
                <a:gd name="connsiteY40" fmla="*/ 0 h 504825"/>
                <a:gd name="connsiteX41" fmla="*/ 752503 w 1290665"/>
                <a:gd name="connsiteY41" fmla="*/ 2381 h 504825"/>
                <a:gd name="connsiteX42" fmla="*/ 759646 w 1290665"/>
                <a:gd name="connsiteY42" fmla="*/ 7143 h 504825"/>
                <a:gd name="connsiteX43" fmla="*/ 766790 w 1290665"/>
                <a:gd name="connsiteY43" fmla="*/ 14287 h 504825"/>
                <a:gd name="connsiteX44" fmla="*/ 781078 w 1290665"/>
                <a:gd name="connsiteY44" fmla="*/ 33337 h 504825"/>
                <a:gd name="connsiteX45" fmla="*/ 783459 w 1290665"/>
                <a:gd name="connsiteY45" fmla="*/ 40481 h 504825"/>
                <a:gd name="connsiteX46" fmla="*/ 797746 w 1290665"/>
                <a:gd name="connsiteY46" fmla="*/ 50006 h 504825"/>
                <a:gd name="connsiteX47" fmla="*/ 807271 w 1290665"/>
                <a:gd name="connsiteY47" fmla="*/ 66675 h 504825"/>
                <a:gd name="connsiteX48" fmla="*/ 809653 w 1290665"/>
                <a:gd name="connsiteY48" fmla="*/ 73818 h 504825"/>
                <a:gd name="connsiteX49" fmla="*/ 819178 w 1290665"/>
                <a:gd name="connsiteY49" fmla="*/ 97631 h 504825"/>
                <a:gd name="connsiteX50" fmla="*/ 819178 w 1290665"/>
                <a:gd name="connsiteY50" fmla="*/ 145256 h 504825"/>
                <a:gd name="connsiteX51" fmla="*/ 804890 w 1290665"/>
                <a:gd name="connsiteY51" fmla="*/ 161925 h 504825"/>
                <a:gd name="connsiteX52" fmla="*/ 800128 w 1290665"/>
                <a:gd name="connsiteY52" fmla="*/ 176212 h 504825"/>
                <a:gd name="connsiteX53" fmla="*/ 797746 w 1290665"/>
                <a:gd name="connsiteY53" fmla="*/ 183356 h 504825"/>
                <a:gd name="connsiteX54" fmla="*/ 802509 w 1290665"/>
                <a:gd name="connsiteY54" fmla="*/ 190500 h 504825"/>
                <a:gd name="connsiteX55" fmla="*/ 819178 w 1290665"/>
                <a:gd name="connsiteY55" fmla="*/ 192881 h 504825"/>
                <a:gd name="connsiteX56" fmla="*/ 826321 w 1290665"/>
                <a:gd name="connsiteY56" fmla="*/ 195262 h 504825"/>
                <a:gd name="connsiteX57" fmla="*/ 869184 w 1290665"/>
                <a:gd name="connsiteY57" fmla="*/ 192881 h 504825"/>
                <a:gd name="connsiteX58" fmla="*/ 1090640 w 1290665"/>
                <a:gd name="connsiteY58" fmla="*/ 190500 h 504825"/>
                <a:gd name="connsiteX59" fmla="*/ 1104928 w 1290665"/>
                <a:gd name="connsiteY59" fmla="*/ 185737 h 504825"/>
                <a:gd name="connsiteX60" fmla="*/ 1135884 w 1290665"/>
                <a:gd name="connsiteY60" fmla="*/ 178593 h 504825"/>
                <a:gd name="connsiteX61" fmla="*/ 1150171 w 1290665"/>
                <a:gd name="connsiteY61" fmla="*/ 173831 h 504825"/>
                <a:gd name="connsiteX62" fmla="*/ 1169221 w 1290665"/>
                <a:gd name="connsiteY62" fmla="*/ 166687 h 504825"/>
                <a:gd name="connsiteX63" fmla="*/ 1176365 w 1290665"/>
                <a:gd name="connsiteY63" fmla="*/ 161925 h 504825"/>
                <a:gd name="connsiteX64" fmla="*/ 1197796 w 1290665"/>
                <a:gd name="connsiteY64" fmla="*/ 154781 h 504825"/>
                <a:gd name="connsiteX65" fmla="*/ 1204940 w 1290665"/>
                <a:gd name="connsiteY65" fmla="*/ 152400 h 504825"/>
                <a:gd name="connsiteX66" fmla="*/ 1226371 w 1290665"/>
                <a:gd name="connsiteY66" fmla="*/ 145256 h 504825"/>
                <a:gd name="connsiteX67" fmla="*/ 1238278 w 1290665"/>
                <a:gd name="connsiteY67" fmla="*/ 140493 h 504825"/>
                <a:gd name="connsiteX68" fmla="*/ 1245421 w 1290665"/>
                <a:gd name="connsiteY68" fmla="*/ 138112 h 504825"/>
                <a:gd name="connsiteX69" fmla="*/ 1252565 w 1290665"/>
                <a:gd name="connsiteY69" fmla="*/ 133350 h 504825"/>
                <a:gd name="connsiteX70" fmla="*/ 1266853 w 1290665"/>
                <a:gd name="connsiteY70" fmla="*/ 128587 h 504825"/>
                <a:gd name="connsiteX71" fmla="*/ 1281140 w 1290665"/>
                <a:gd name="connsiteY71" fmla="*/ 121443 h 504825"/>
                <a:gd name="connsiteX72" fmla="*/ 1290665 w 1290665"/>
                <a:gd name="connsiteY72" fmla="*/ 123825 h 504825"/>
                <a:gd name="connsiteX73" fmla="*/ 1288284 w 1290665"/>
                <a:gd name="connsiteY73" fmla="*/ 138112 h 504825"/>
                <a:gd name="connsiteX74" fmla="*/ 1283521 w 1290665"/>
                <a:gd name="connsiteY74" fmla="*/ 157162 h 504825"/>
                <a:gd name="connsiteX75" fmla="*/ 1278759 w 1290665"/>
                <a:gd name="connsiteY75" fmla="*/ 164306 h 504825"/>
                <a:gd name="connsiteX76" fmla="*/ 1266853 w 1290665"/>
                <a:gd name="connsiteY76" fmla="*/ 180975 h 504825"/>
                <a:gd name="connsiteX77" fmla="*/ 1264471 w 1290665"/>
                <a:gd name="connsiteY77" fmla="*/ 188118 h 504825"/>
                <a:gd name="connsiteX78" fmla="*/ 1254946 w 1290665"/>
                <a:gd name="connsiteY78" fmla="*/ 202406 h 504825"/>
                <a:gd name="connsiteX79" fmla="*/ 1247803 w 1290665"/>
                <a:gd name="connsiteY79" fmla="*/ 216693 h 504825"/>
                <a:gd name="connsiteX80" fmla="*/ 1245421 w 1290665"/>
                <a:gd name="connsiteY80" fmla="*/ 223837 h 504825"/>
                <a:gd name="connsiteX81" fmla="*/ 1240659 w 1290665"/>
                <a:gd name="connsiteY81" fmla="*/ 230981 h 504825"/>
                <a:gd name="connsiteX82" fmla="*/ 1238278 w 1290665"/>
                <a:gd name="connsiteY82" fmla="*/ 238125 h 504825"/>
                <a:gd name="connsiteX83" fmla="*/ 1228753 w 1290665"/>
                <a:gd name="connsiteY83" fmla="*/ 254793 h 504825"/>
                <a:gd name="connsiteX84" fmla="*/ 1223990 w 1290665"/>
                <a:gd name="connsiteY84" fmla="*/ 276225 h 504825"/>
                <a:gd name="connsiteX85" fmla="*/ 1228753 w 1290665"/>
                <a:gd name="connsiteY85" fmla="*/ 302418 h 504825"/>
                <a:gd name="connsiteX86" fmla="*/ 1235896 w 1290665"/>
                <a:gd name="connsiteY86" fmla="*/ 323850 h 504825"/>
                <a:gd name="connsiteX87" fmla="*/ 1238278 w 1290665"/>
                <a:gd name="connsiteY87" fmla="*/ 333375 h 504825"/>
                <a:gd name="connsiteX88" fmla="*/ 1245421 w 1290665"/>
                <a:gd name="connsiteY88" fmla="*/ 340518 h 504825"/>
                <a:gd name="connsiteX89" fmla="*/ 1247803 w 1290665"/>
                <a:gd name="connsiteY89" fmla="*/ 347662 h 504825"/>
                <a:gd name="connsiteX90" fmla="*/ 1250184 w 1290665"/>
                <a:gd name="connsiteY90" fmla="*/ 357187 h 504825"/>
                <a:gd name="connsiteX91" fmla="*/ 1259709 w 1290665"/>
                <a:gd name="connsiteY91" fmla="*/ 376237 h 504825"/>
                <a:gd name="connsiteX92" fmla="*/ 1266853 w 1290665"/>
                <a:gd name="connsiteY92" fmla="*/ 400050 h 504825"/>
                <a:gd name="connsiteX93" fmla="*/ 1269234 w 1290665"/>
                <a:gd name="connsiteY93" fmla="*/ 407193 h 504825"/>
                <a:gd name="connsiteX94" fmla="*/ 1271615 w 1290665"/>
                <a:gd name="connsiteY94" fmla="*/ 414337 h 504825"/>
                <a:gd name="connsiteX95" fmla="*/ 1269234 w 1290665"/>
                <a:gd name="connsiteY95" fmla="*/ 431006 h 504825"/>
                <a:gd name="connsiteX96" fmla="*/ 1221609 w 1290665"/>
                <a:gd name="connsiteY96" fmla="*/ 426243 h 504825"/>
                <a:gd name="connsiteX97" fmla="*/ 1212084 w 1290665"/>
                <a:gd name="connsiteY97" fmla="*/ 421481 h 504825"/>
                <a:gd name="connsiteX98" fmla="*/ 1197796 w 1290665"/>
                <a:gd name="connsiteY98" fmla="*/ 419100 h 504825"/>
                <a:gd name="connsiteX99" fmla="*/ 1178746 w 1290665"/>
                <a:gd name="connsiteY99" fmla="*/ 411956 h 504825"/>
                <a:gd name="connsiteX100" fmla="*/ 1171603 w 1290665"/>
                <a:gd name="connsiteY100" fmla="*/ 407193 h 504825"/>
                <a:gd name="connsiteX101" fmla="*/ 1145409 w 1290665"/>
                <a:gd name="connsiteY101" fmla="*/ 397668 h 504825"/>
                <a:gd name="connsiteX102" fmla="*/ 1131121 w 1290665"/>
                <a:gd name="connsiteY102" fmla="*/ 395287 h 504825"/>
                <a:gd name="connsiteX103" fmla="*/ 1121596 w 1290665"/>
                <a:gd name="connsiteY103" fmla="*/ 390525 h 504825"/>
                <a:gd name="connsiteX104" fmla="*/ 1109690 w 1290665"/>
                <a:gd name="connsiteY104" fmla="*/ 388143 h 504825"/>
                <a:gd name="connsiteX105" fmla="*/ 1100165 w 1290665"/>
                <a:gd name="connsiteY105" fmla="*/ 385762 h 504825"/>
                <a:gd name="connsiteX106" fmla="*/ 1088259 w 1290665"/>
                <a:gd name="connsiteY106" fmla="*/ 381000 h 504825"/>
                <a:gd name="connsiteX107" fmla="*/ 1078734 w 1290665"/>
                <a:gd name="connsiteY107" fmla="*/ 378618 h 504825"/>
                <a:gd name="connsiteX108" fmla="*/ 1071590 w 1290665"/>
                <a:gd name="connsiteY108" fmla="*/ 376237 h 504825"/>
                <a:gd name="connsiteX109" fmla="*/ 1062065 w 1290665"/>
                <a:gd name="connsiteY109" fmla="*/ 373856 h 504825"/>
                <a:gd name="connsiteX110" fmla="*/ 1047778 w 1290665"/>
                <a:gd name="connsiteY110" fmla="*/ 369093 h 504825"/>
                <a:gd name="connsiteX111" fmla="*/ 1038253 w 1290665"/>
                <a:gd name="connsiteY111" fmla="*/ 366712 h 504825"/>
                <a:gd name="connsiteX112" fmla="*/ 1023965 w 1290665"/>
                <a:gd name="connsiteY112" fmla="*/ 361950 h 504825"/>
                <a:gd name="connsiteX113" fmla="*/ 1012059 w 1290665"/>
                <a:gd name="connsiteY113" fmla="*/ 359568 h 504825"/>
                <a:gd name="connsiteX114" fmla="*/ 1004915 w 1290665"/>
                <a:gd name="connsiteY114" fmla="*/ 357187 h 504825"/>
                <a:gd name="connsiteX115" fmla="*/ 988246 w 1290665"/>
                <a:gd name="connsiteY115" fmla="*/ 354806 h 504825"/>
                <a:gd name="connsiteX116" fmla="*/ 964434 w 1290665"/>
                <a:gd name="connsiteY116" fmla="*/ 350043 h 504825"/>
                <a:gd name="connsiteX117" fmla="*/ 933478 w 1290665"/>
                <a:gd name="connsiteY117" fmla="*/ 347662 h 504825"/>
                <a:gd name="connsiteX118" fmla="*/ 909665 w 1290665"/>
                <a:gd name="connsiteY118" fmla="*/ 385762 h 504825"/>
                <a:gd name="connsiteX119" fmla="*/ 912046 w 1290665"/>
                <a:gd name="connsiteY119" fmla="*/ 392906 h 504825"/>
                <a:gd name="connsiteX120" fmla="*/ 909665 w 1290665"/>
                <a:gd name="connsiteY120" fmla="*/ 428625 h 504825"/>
                <a:gd name="connsiteX121" fmla="*/ 904903 w 1290665"/>
                <a:gd name="connsiteY121" fmla="*/ 442912 h 504825"/>
                <a:gd name="connsiteX122" fmla="*/ 890615 w 1290665"/>
                <a:gd name="connsiteY122" fmla="*/ 454818 h 504825"/>
                <a:gd name="connsiteX123" fmla="*/ 885853 w 1290665"/>
                <a:gd name="connsiteY123" fmla="*/ 461962 h 504825"/>
                <a:gd name="connsiteX124" fmla="*/ 878709 w 1290665"/>
                <a:gd name="connsiteY124" fmla="*/ 466725 h 504825"/>
                <a:gd name="connsiteX125" fmla="*/ 869184 w 1290665"/>
                <a:gd name="connsiteY125" fmla="*/ 473868 h 504825"/>
                <a:gd name="connsiteX126" fmla="*/ 862040 w 1290665"/>
                <a:gd name="connsiteY126" fmla="*/ 478631 h 504825"/>
                <a:gd name="connsiteX127" fmla="*/ 847753 w 1290665"/>
                <a:gd name="connsiteY127" fmla="*/ 483393 h 504825"/>
                <a:gd name="connsiteX128" fmla="*/ 838228 w 1290665"/>
                <a:gd name="connsiteY128" fmla="*/ 488156 h 504825"/>
                <a:gd name="connsiteX129" fmla="*/ 823940 w 1290665"/>
                <a:gd name="connsiteY129" fmla="*/ 497681 h 504825"/>
                <a:gd name="connsiteX130" fmla="*/ 814415 w 1290665"/>
                <a:gd name="connsiteY130" fmla="*/ 500062 h 504825"/>
                <a:gd name="connsiteX131" fmla="*/ 797746 w 1290665"/>
                <a:gd name="connsiteY131" fmla="*/ 504825 h 504825"/>
                <a:gd name="connsiteX132" fmla="*/ 771553 w 1290665"/>
                <a:gd name="connsiteY132" fmla="*/ 502443 h 504825"/>
                <a:gd name="connsiteX133" fmla="*/ 757265 w 1290665"/>
                <a:gd name="connsiteY133" fmla="*/ 488156 h 504825"/>
                <a:gd name="connsiteX134" fmla="*/ 745359 w 1290665"/>
                <a:gd name="connsiteY134" fmla="*/ 473868 h 504825"/>
                <a:gd name="connsiteX135" fmla="*/ 738215 w 1290665"/>
                <a:gd name="connsiteY135" fmla="*/ 466725 h 504825"/>
                <a:gd name="connsiteX136" fmla="*/ 731071 w 1290665"/>
                <a:gd name="connsiteY136" fmla="*/ 452437 h 504825"/>
                <a:gd name="connsiteX137" fmla="*/ 728690 w 1290665"/>
                <a:gd name="connsiteY137" fmla="*/ 445293 h 504825"/>
                <a:gd name="connsiteX138" fmla="*/ 723928 w 1290665"/>
                <a:gd name="connsiteY138" fmla="*/ 435768 h 504825"/>
                <a:gd name="connsiteX139" fmla="*/ 716784 w 1290665"/>
                <a:gd name="connsiteY139" fmla="*/ 421481 h 504825"/>
                <a:gd name="connsiteX140" fmla="*/ 714403 w 1290665"/>
                <a:gd name="connsiteY140" fmla="*/ 392906 h 504825"/>
                <a:gd name="connsiteX141" fmla="*/ 702496 w 1290665"/>
                <a:gd name="connsiteY141" fmla="*/ 383381 h 504825"/>
                <a:gd name="connsiteX142" fmla="*/ 690590 w 1290665"/>
                <a:gd name="connsiteY142" fmla="*/ 378618 h 504825"/>
                <a:gd name="connsiteX143" fmla="*/ 683446 w 1290665"/>
                <a:gd name="connsiteY143" fmla="*/ 381000 h 504825"/>
                <a:gd name="connsiteX144" fmla="*/ 681065 w 1290665"/>
                <a:gd name="connsiteY144" fmla="*/ 390525 h 504825"/>
                <a:gd name="connsiteX145" fmla="*/ 688209 w 1290665"/>
                <a:gd name="connsiteY145" fmla="*/ 411956 h 504825"/>
                <a:gd name="connsiteX146" fmla="*/ 690590 w 1290665"/>
                <a:gd name="connsiteY146" fmla="*/ 423862 h 504825"/>
                <a:gd name="connsiteX147" fmla="*/ 692971 w 1290665"/>
                <a:gd name="connsiteY147" fmla="*/ 431006 h 504825"/>
                <a:gd name="connsiteX148" fmla="*/ 690590 w 1290665"/>
                <a:gd name="connsiteY148" fmla="*/ 464343 h 504825"/>
                <a:gd name="connsiteX149" fmla="*/ 688209 w 1290665"/>
                <a:gd name="connsiteY149" fmla="*/ 471487 h 504825"/>
                <a:gd name="connsiteX150" fmla="*/ 666778 w 1290665"/>
                <a:gd name="connsiteY150" fmla="*/ 483393 h 504825"/>
                <a:gd name="connsiteX151" fmla="*/ 659634 w 1290665"/>
                <a:gd name="connsiteY151" fmla="*/ 488156 h 504825"/>
                <a:gd name="connsiteX152" fmla="*/ 619153 w 1290665"/>
                <a:gd name="connsiteY152" fmla="*/ 485775 h 504825"/>
                <a:gd name="connsiteX153" fmla="*/ 612009 w 1290665"/>
                <a:gd name="connsiteY153" fmla="*/ 481012 h 504825"/>
                <a:gd name="connsiteX154" fmla="*/ 602484 w 1290665"/>
                <a:gd name="connsiteY154" fmla="*/ 473868 h 504825"/>
                <a:gd name="connsiteX155" fmla="*/ 588196 w 1290665"/>
                <a:gd name="connsiteY155" fmla="*/ 461962 h 504825"/>
                <a:gd name="connsiteX156" fmla="*/ 571528 w 1290665"/>
                <a:gd name="connsiteY156" fmla="*/ 440531 h 504825"/>
                <a:gd name="connsiteX157" fmla="*/ 562003 w 1290665"/>
                <a:gd name="connsiteY157" fmla="*/ 428625 h 504825"/>
                <a:gd name="connsiteX158" fmla="*/ 559621 w 1290665"/>
                <a:gd name="connsiteY158" fmla="*/ 421481 h 504825"/>
                <a:gd name="connsiteX159" fmla="*/ 552478 w 1290665"/>
                <a:gd name="connsiteY159" fmla="*/ 414337 h 504825"/>
                <a:gd name="connsiteX160" fmla="*/ 550096 w 1290665"/>
                <a:gd name="connsiteY160" fmla="*/ 407193 h 504825"/>
                <a:gd name="connsiteX161" fmla="*/ 497709 w 1290665"/>
                <a:gd name="connsiteY161" fmla="*/ 397668 h 504825"/>
                <a:gd name="connsiteX162" fmla="*/ 209578 w 1290665"/>
                <a:gd name="connsiteY162" fmla="*/ 395287 h 504825"/>
                <a:gd name="connsiteX163" fmla="*/ 188146 w 1290665"/>
                <a:gd name="connsiteY163" fmla="*/ 392906 h 504825"/>
                <a:gd name="connsiteX164" fmla="*/ 171478 w 1290665"/>
                <a:gd name="connsiteY164" fmla="*/ 385762 h 504825"/>
                <a:gd name="connsiteX165" fmla="*/ 140521 w 1290665"/>
                <a:gd name="connsiteY165" fmla="*/ 378618 h 504825"/>
                <a:gd name="connsiteX166" fmla="*/ 128615 w 1290665"/>
                <a:gd name="connsiteY166" fmla="*/ 371475 h 504825"/>
                <a:gd name="connsiteX167" fmla="*/ 119090 w 1290665"/>
                <a:gd name="connsiteY167" fmla="*/ 369093 h 504825"/>
                <a:gd name="connsiteX168" fmla="*/ 107184 w 1290665"/>
                <a:gd name="connsiteY168" fmla="*/ 361950 h 504825"/>
                <a:gd name="connsiteX169" fmla="*/ 90515 w 1290665"/>
                <a:gd name="connsiteY169" fmla="*/ 357187 h 504825"/>
                <a:gd name="connsiteX170" fmla="*/ 69084 w 1290665"/>
                <a:gd name="connsiteY170" fmla="*/ 347662 h 504825"/>
                <a:gd name="connsiteX171" fmla="*/ 61940 w 1290665"/>
                <a:gd name="connsiteY171" fmla="*/ 345281 h 504825"/>
                <a:gd name="connsiteX172" fmla="*/ 40509 w 1290665"/>
                <a:gd name="connsiteY172" fmla="*/ 330993 h 504825"/>
                <a:gd name="connsiteX173" fmla="*/ 26221 w 1290665"/>
                <a:gd name="connsiteY173" fmla="*/ 321468 h 504825"/>
                <a:gd name="connsiteX174" fmla="*/ 11934 w 1290665"/>
                <a:gd name="connsiteY174" fmla="*/ 304800 h 504825"/>
                <a:gd name="connsiteX175" fmla="*/ 9553 w 1290665"/>
                <a:gd name="connsiteY175" fmla="*/ 297656 h 504825"/>
                <a:gd name="connsiteX176" fmla="*/ 28 w 1290665"/>
                <a:gd name="connsiteY176" fmla="*/ 280987 h 504825"/>
                <a:gd name="connsiteX177" fmla="*/ 11934 w 1290665"/>
                <a:gd name="connsiteY177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28615 w 1290665"/>
                <a:gd name="connsiteY13" fmla="*/ 159543 h 504825"/>
                <a:gd name="connsiteX14" fmla="*/ 138140 w 1290665"/>
                <a:gd name="connsiteY14" fmla="*/ 152400 h 504825"/>
                <a:gd name="connsiteX15" fmla="*/ 188146 w 1290665"/>
                <a:gd name="connsiteY15" fmla="*/ 126206 h 504825"/>
                <a:gd name="connsiteX16" fmla="*/ 209578 w 1290665"/>
                <a:gd name="connsiteY16" fmla="*/ 116681 h 504825"/>
                <a:gd name="connsiteX17" fmla="*/ 226246 w 1290665"/>
                <a:gd name="connsiteY17" fmla="*/ 111918 h 504825"/>
                <a:gd name="connsiteX18" fmla="*/ 233390 w 1290665"/>
                <a:gd name="connsiteY18" fmla="*/ 107156 h 504825"/>
                <a:gd name="connsiteX19" fmla="*/ 245296 w 1290665"/>
                <a:gd name="connsiteY19" fmla="*/ 104775 h 504825"/>
                <a:gd name="connsiteX20" fmla="*/ 264346 w 1290665"/>
                <a:gd name="connsiteY20" fmla="*/ 100012 h 504825"/>
                <a:gd name="connsiteX21" fmla="*/ 285778 w 1290665"/>
                <a:gd name="connsiteY21" fmla="*/ 95250 h 504825"/>
                <a:gd name="connsiteX22" fmla="*/ 331021 w 1290665"/>
                <a:gd name="connsiteY22" fmla="*/ 90487 h 504825"/>
                <a:gd name="connsiteX23" fmla="*/ 345309 w 1290665"/>
                <a:gd name="connsiteY23" fmla="*/ 88106 h 504825"/>
                <a:gd name="connsiteX24" fmla="*/ 369121 w 1290665"/>
                <a:gd name="connsiteY24" fmla="*/ 83343 h 504825"/>
                <a:gd name="connsiteX25" fmla="*/ 416746 w 1290665"/>
                <a:gd name="connsiteY25" fmla="*/ 76200 h 504825"/>
                <a:gd name="connsiteX26" fmla="*/ 526284 w 1290665"/>
                <a:gd name="connsiteY26" fmla="*/ 78581 h 504825"/>
                <a:gd name="connsiteX27" fmla="*/ 571528 w 1290665"/>
                <a:gd name="connsiteY27" fmla="*/ 76200 h 504825"/>
                <a:gd name="connsiteX28" fmla="*/ 578671 w 1290665"/>
                <a:gd name="connsiteY28" fmla="*/ 73818 h 504825"/>
                <a:gd name="connsiteX29" fmla="*/ 592959 w 1290665"/>
                <a:gd name="connsiteY29" fmla="*/ 64293 h 504825"/>
                <a:gd name="connsiteX30" fmla="*/ 600103 w 1290665"/>
                <a:gd name="connsiteY30" fmla="*/ 59531 h 504825"/>
                <a:gd name="connsiteX31" fmla="*/ 604865 w 1290665"/>
                <a:gd name="connsiteY31" fmla="*/ 52387 h 504825"/>
                <a:gd name="connsiteX32" fmla="*/ 612009 w 1290665"/>
                <a:gd name="connsiteY32" fmla="*/ 38100 h 504825"/>
                <a:gd name="connsiteX33" fmla="*/ 633440 w 1290665"/>
                <a:gd name="connsiteY33" fmla="*/ 26193 h 504825"/>
                <a:gd name="connsiteX34" fmla="*/ 640584 w 1290665"/>
                <a:gd name="connsiteY34" fmla="*/ 19050 h 504825"/>
                <a:gd name="connsiteX35" fmla="*/ 654871 w 1290665"/>
                <a:gd name="connsiteY35" fmla="*/ 14287 h 504825"/>
                <a:gd name="connsiteX36" fmla="*/ 671540 w 1290665"/>
                <a:gd name="connsiteY36" fmla="*/ 9525 h 504825"/>
                <a:gd name="connsiteX37" fmla="*/ 678684 w 1290665"/>
                <a:gd name="connsiteY37" fmla="*/ 7143 h 504825"/>
                <a:gd name="connsiteX38" fmla="*/ 685828 w 1290665"/>
                <a:gd name="connsiteY38" fmla="*/ 2381 h 504825"/>
                <a:gd name="connsiteX39" fmla="*/ 716784 w 1290665"/>
                <a:gd name="connsiteY39" fmla="*/ 0 h 504825"/>
                <a:gd name="connsiteX40" fmla="*/ 752503 w 1290665"/>
                <a:gd name="connsiteY40" fmla="*/ 2381 h 504825"/>
                <a:gd name="connsiteX41" fmla="*/ 759646 w 1290665"/>
                <a:gd name="connsiteY41" fmla="*/ 7143 h 504825"/>
                <a:gd name="connsiteX42" fmla="*/ 766790 w 1290665"/>
                <a:gd name="connsiteY42" fmla="*/ 14287 h 504825"/>
                <a:gd name="connsiteX43" fmla="*/ 781078 w 1290665"/>
                <a:gd name="connsiteY43" fmla="*/ 33337 h 504825"/>
                <a:gd name="connsiteX44" fmla="*/ 783459 w 1290665"/>
                <a:gd name="connsiteY44" fmla="*/ 40481 h 504825"/>
                <a:gd name="connsiteX45" fmla="*/ 797746 w 1290665"/>
                <a:gd name="connsiteY45" fmla="*/ 50006 h 504825"/>
                <a:gd name="connsiteX46" fmla="*/ 807271 w 1290665"/>
                <a:gd name="connsiteY46" fmla="*/ 66675 h 504825"/>
                <a:gd name="connsiteX47" fmla="*/ 809653 w 1290665"/>
                <a:gd name="connsiteY47" fmla="*/ 73818 h 504825"/>
                <a:gd name="connsiteX48" fmla="*/ 819178 w 1290665"/>
                <a:gd name="connsiteY48" fmla="*/ 97631 h 504825"/>
                <a:gd name="connsiteX49" fmla="*/ 819178 w 1290665"/>
                <a:gd name="connsiteY49" fmla="*/ 145256 h 504825"/>
                <a:gd name="connsiteX50" fmla="*/ 804890 w 1290665"/>
                <a:gd name="connsiteY50" fmla="*/ 161925 h 504825"/>
                <a:gd name="connsiteX51" fmla="*/ 800128 w 1290665"/>
                <a:gd name="connsiteY51" fmla="*/ 176212 h 504825"/>
                <a:gd name="connsiteX52" fmla="*/ 797746 w 1290665"/>
                <a:gd name="connsiteY52" fmla="*/ 183356 h 504825"/>
                <a:gd name="connsiteX53" fmla="*/ 802509 w 1290665"/>
                <a:gd name="connsiteY53" fmla="*/ 190500 h 504825"/>
                <a:gd name="connsiteX54" fmla="*/ 819178 w 1290665"/>
                <a:gd name="connsiteY54" fmla="*/ 192881 h 504825"/>
                <a:gd name="connsiteX55" fmla="*/ 826321 w 1290665"/>
                <a:gd name="connsiteY55" fmla="*/ 195262 h 504825"/>
                <a:gd name="connsiteX56" fmla="*/ 869184 w 1290665"/>
                <a:gd name="connsiteY56" fmla="*/ 192881 h 504825"/>
                <a:gd name="connsiteX57" fmla="*/ 1090640 w 1290665"/>
                <a:gd name="connsiteY57" fmla="*/ 190500 h 504825"/>
                <a:gd name="connsiteX58" fmla="*/ 1104928 w 1290665"/>
                <a:gd name="connsiteY58" fmla="*/ 185737 h 504825"/>
                <a:gd name="connsiteX59" fmla="*/ 1135884 w 1290665"/>
                <a:gd name="connsiteY59" fmla="*/ 178593 h 504825"/>
                <a:gd name="connsiteX60" fmla="*/ 1150171 w 1290665"/>
                <a:gd name="connsiteY60" fmla="*/ 173831 h 504825"/>
                <a:gd name="connsiteX61" fmla="*/ 1169221 w 1290665"/>
                <a:gd name="connsiteY61" fmla="*/ 166687 h 504825"/>
                <a:gd name="connsiteX62" fmla="*/ 1176365 w 1290665"/>
                <a:gd name="connsiteY62" fmla="*/ 161925 h 504825"/>
                <a:gd name="connsiteX63" fmla="*/ 1197796 w 1290665"/>
                <a:gd name="connsiteY63" fmla="*/ 154781 h 504825"/>
                <a:gd name="connsiteX64" fmla="*/ 1204940 w 1290665"/>
                <a:gd name="connsiteY64" fmla="*/ 152400 h 504825"/>
                <a:gd name="connsiteX65" fmla="*/ 1226371 w 1290665"/>
                <a:gd name="connsiteY65" fmla="*/ 145256 h 504825"/>
                <a:gd name="connsiteX66" fmla="*/ 1238278 w 1290665"/>
                <a:gd name="connsiteY66" fmla="*/ 140493 h 504825"/>
                <a:gd name="connsiteX67" fmla="*/ 1245421 w 1290665"/>
                <a:gd name="connsiteY67" fmla="*/ 138112 h 504825"/>
                <a:gd name="connsiteX68" fmla="*/ 1252565 w 1290665"/>
                <a:gd name="connsiteY68" fmla="*/ 133350 h 504825"/>
                <a:gd name="connsiteX69" fmla="*/ 1266853 w 1290665"/>
                <a:gd name="connsiteY69" fmla="*/ 128587 h 504825"/>
                <a:gd name="connsiteX70" fmla="*/ 1281140 w 1290665"/>
                <a:gd name="connsiteY70" fmla="*/ 121443 h 504825"/>
                <a:gd name="connsiteX71" fmla="*/ 1290665 w 1290665"/>
                <a:gd name="connsiteY71" fmla="*/ 123825 h 504825"/>
                <a:gd name="connsiteX72" fmla="*/ 1288284 w 1290665"/>
                <a:gd name="connsiteY72" fmla="*/ 138112 h 504825"/>
                <a:gd name="connsiteX73" fmla="*/ 1283521 w 1290665"/>
                <a:gd name="connsiteY73" fmla="*/ 157162 h 504825"/>
                <a:gd name="connsiteX74" fmla="*/ 1278759 w 1290665"/>
                <a:gd name="connsiteY74" fmla="*/ 164306 h 504825"/>
                <a:gd name="connsiteX75" fmla="*/ 1266853 w 1290665"/>
                <a:gd name="connsiteY75" fmla="*/ 180975 h 504825"/>
                <a:gd name="connsiteX76" fmla="*/ 1264471 w 1290665"/>
                <a:gd name="connsiteY76" fmla="*/ 188118 h 504825"/>
                <a:gd name="connsiteX77" fmla="*/ 1254946 w 1290665"/>
                <a:gd name="connsiteY77" fmla="*/ 202406 h 504825"/>
                <a:gd name="connsiteX78" fmla="*/ 1247803 w 1290665"/>
                <a:gd name="connsiteY78" fmla="*/ 216693 h 504825"/>
                <a:gd name="connsiteX79" fmla="*/ 1245421 w 1290665"/>
                <a:gd name="connsiteY79" fmla="*/ 223837 h 504825"/>
                <a:gd name="connsiteX80" fmla="*/ 1240659 w 1290665"/>
                <a:gd name="connsiteY80" fmla="*/ 230981 h 504825"/>
                <a:gd name="connsiteX81" fmla="*/ 1238278 w 1290665"/>
                <a:gd name="connsiteY81" fmla="*/ 238125 h 504825"/>
                <a:gd name="connsiteX82" fmla="*/ 1228753 w 1290665"/>
                <a:gd name="connsiteY82" fmla="*/ 254793 h 504825"/>
                <a:gd name="connsiteX83" fmla="*/ 1223990 w 1290665"/>
                <a:gd name="connsiteY83" fmla="*/ 276225 h 504825"/>
                <a:gd name="connsiteX84" fmla="*/ 1228753 w 1290665"/>
                <a:gd name="connsiteY84" fmla="*/ 302418 h 504825"/>
                <a:gd name="connsiteX85" fmla="*/ 1235896 w 1290665"/>
                <a:gd name="connsiteY85" fmla="*/ 323850 h 504825"/>
                <a:gd name="connsiteX86" fmla="*/ 1238278 w 1290665"/>
                <a:gd name="connsiteY86" fmla="*/ 333375 h 504825"/>
                <a:gd name="connsiteX87" fmla="*/ 1245421 w 1290665"/>
                <a:gd name="connsiteY87" fmla="*/ 340518 h 504825"/>
                <a:gd name="connsiteX88" fmla="*/ 1247803 w 1290665"/>
                <a:gd name="connsiteY88" fmla="*/ 347662 h 504825"/>
                <a:gd name="connsiteX89" fmla="*/ 1250184 w 1290665"/>
                <a:gd name="connsiteY89" fmla="*/ 357187 h 504825"/>
                <a:gd name="connsiteX90" fmla="*/ 1259709 w 1290665"/>
                <a:gd name="connsiteY90" fmla="*/ 376237 h 504825"/>
                <a:gd name="connsiteX91" fmla="*/ 1266853 w 1290665"/>
                <a:gd name="connsiteY91" fmla="*/ 400050 h 504825"/>
                <a:gd name="connsiteX92" fmla="*/ 1269234 w 1290665"/>
                <a:gd name="connsiteY92" fmla="*/ 407193 h 504825"/>
                <a:gd name="connsiteX93" fmla="*/ 1271615 w 1290665"/>
                <a:gd name="connsiteY93" fmla="*/ 414337 h 504825"/>
                <a:gd name="connsiteX94" fmla="*/ 1269234 w 1290665"/>
                <a:gd name="connsiteY94" fmla="*/ 431006 h 504825"/>
                <a:gd name="connsiteX95" fmla="*/ 1221609 w 1290665"/>
                <a:gd name="connsiteY95" fmla="*/ 426243 h 504825"/>
                <a:gd name="connsiteX96" fmla="*/ 1212084 w 1290665"/>
                <a:gd name="connsiteY96" fmla="*/ 421481 h 504825"/>
                <a:gd name="connsiteX97" fmla="*/ 1197796 w 1290665"/>
                <a:gd name="connsiteY97" fmla="*/ 419100 h 504825"/>
                <a:gd name="connsiteX98" fmla="*/ 1178746 w 1290665"/>
                <a:gd name="connsiteY98" fmla="*/ 411956 h 504825"/>
                <a:gd name="connsiteX99" fmla="*/ 1171603 w 1290665"/>
                <a:gd name="connsiteY99" fmla="*/ 407193 h 504825"/>
                <a:gd name="connsiteX100" fmla="*/ 1145409 w 1290665"/>
                <a:gd name="connsiteY100" fmla="*/ 397668 h 504825"/>
                <a:gd name="connsiteX101" fmla="*/ 1131121 w 1290665"/>
                <a:gd name="connsiteY101" fmla="*/ 395287 h 504825"/>
                <a:gd name="connsiteX102" fmla="*/ 1121596 w 1290665"/>
                <a:gd name="connsiteY102" fmla="*/ 390525 h 504825"/>
                <a:gd name="connsiteX103" fmla="*/ 1109690 w 1290665"/>
                <a:gd name="connsiteY103" fmla="*/ 388143 h 504825"/>
                <a:gd name="connsiteX104" fmla="*/ 1100165 w 1290665"/>
                <a:gd name="connsiteY104" fmla="*/ 385762 h 504825"/>
                <a:gd name="connsiteX105" fmla="*/ 1088259 w 1290665"/>
                <a:gd name="connsiteY105" fmla="*/ 381000 h 504825"/>
                <a:gd name="connsiteX106" fmla="*/ 1078734 w 1290665"/>
                <a:gd name="connsiteY106" fmla="*/ 378618 h 504825"/>
                <a:gd name="connsiteX107" fmla="*/ 1071590 w 1290665"/>
                <a:gd name="connsiteY107" fmla="*/ 376237 h 504825"/>
                <a:gd name="connsiteX108" fmla="*/ 1062065 w 1290665"/>
                <a:gd name="connsiteY108" fmla="*/ 373856 h 504825"/>
                <a:gd name="connsiteX109" fmla="*/ 1047778 w 1290665"/>
                <a:gd name="connsiteY109" fmla="*/ 369093 h 504825"/>
                <a:gd name="connsiteX110" fmla="*/ 1038253 w 1290665"/>
                <a:gd name="connsiteY110" fmla="*/ 366712 h 504825"/>
                <a:gd name="connsiteX111" fmla="*/ 1023965 w 1290665"/>
                <a:gd name="connsiteY111" fmla="*/ 361950 h 504825"/>
                <a:gd name="connsiteX112" fmla="*/ 1012059 w 1290665"/>
                <a:gd name="connsiteY112" fmla="*/ 359568 h 504825"/>
                <a:gd name="connsiteX113" fmla="*/ 1004915 w 1290665"/>
                <a:gd name="connsiteY113" fmla="*/ 357187 h 504825"/>
                <a:gd name="connsiteX114" fmla="*/ 988246 w 1290665"/>
                <a:gd name="connsiteY114" fmla="*/ 354806 h 504825"/>
                <a:gd name="connsiteX115" fmla="*/ 964434 w 1290665"/>
                <a:gd name="connsiteY115" fmla="*/ 350043 h 504825"/>
                <a:gd name="connsiteX116" fmla="*/ 933478 w 1290665"/>
                <a:gd name="connsiteY116" fmla="*/ 347662 h 504825"/>
                <a:gd name="connsiteX117" fmla="*/ 909665 w 1290665"/>
                <a:gd name="connsiteY117" fmla="*/ 385762 h 504825"/>
                <a:gd name="connsiteX118" fmla="*/ 912046 w 1290665"/>
                <a:gd name="connsiteY118" fmla="*/ 392906 h 504825"/>
                <a:gd name="connsiteX119" fmla="*/ 909665 w 1290665"/>
                <a:gd name="connsiteY119" fmla="*/ 428625 h 504825"/>
                <a:gd name="connsiteX120" fmla="*/ 904903 w 1290665"/>
                <a:gd name="connsiteY120" fmla="*/ 442912 h 504825"/>
                <a:gd name="connsiteX121" fmla="*/ 890615 w 1290665"/>
                <a:gd name="connsiteY121" fmla="*/ 454818 h 504825"/>
                <a:gd name="connsiteX122" fmla="*/ 885853 w 1290665"/>
                <a:gd name="connsiteY122" fmla="*/ 461962 h 504825"/>
                <a:gd name="connsiteX123" fmla="*/ 878709 w 1290665"/>
                <a:gd name="connsiteY123" fmla="*/ 466725 h 504825"/>
                <a:gd name="connsiteX124" fmla="*/ 869184 w 1290665"/>
                <a:gd name="connsiteY124" fmla="*/ 473868 h 504825"/>
                <a:gd name="connsiteX125" fmla="*/ 862040 w 1290665"/>
                <a:gd name="connsiteY125" fmla="*/ 478631 h 504825"/>
                <a:gd name="connsiteX126" fmla="*/ 847753 w 1290665"/>
                <a:gd name="connsiteY126" fmla="*/ 483393 h 504825"/>
                <a:gd name="connsiteX127" fmla="*/ 838228 w 1290665"/>
                <a:gd name="connsiteY127" fmla="*/ 488156 h 504825"/>
                <a:gd name="connsiteX128" fmla="*/ 823940 w 1290665"/>
                <a:gd name="connsiteY128" fmla="*/ 497681 h 504825"/>
                <a:gd name="connsiteX129" fmla="*/ 814415 w 1290665"/>
                <a:gd name="connsiteY129" fmla="*/ 500062 h 504825"/>
                <a:gd name="connsiteX130" fmla="*/ 797746 w 1290665"/>
                <a:gd name="connsiteY130" fmla="*/ 504825 h 504825"/>
                <a:gd name="connsiteX131" fmla="*/ 771553 w 1290665"/>
                <a:gd name="connsiteY131" fmla="*/ 502443 h 504825"/>
                <a:gd name="connsiteX132" fmla="*/ 757265 w 1290665"/>
                <a:gd name="connsiteY132" fmla="*/ 488156 h 504825"/>
                <a:gd name="connsiteX133" fmla="*/ 745359 w 1290665"/>
                <a:gd name="connsiteY133" fmla="*/ 473868 h 504825"/>
                <a:gd name="connsiteX134" fmla="*/ 738215 w 1290665"/>
                <a:gd name="connsiteY134" fmla="*/ 466725 h 504825"/>
                <a:gd name="connsiteX135" fmla="*/ 731071 w 1290665"/>
                <a:gd name="connsiteY135" fmla="*/ 452437 h 504825"/>
                <a:gd name="connsiteX136" fmla="*/ 728690 w 1290665"/>
                <a:gd name="connsiteY136" fmla="*/ 445293 h 504825"/>
                <a:gd name="connsiteX137" fmla="*/ 723928 w 1290665"/>
                <a:gd name="connsiteY137" fmla="*/ 435768 h 504825"/>
                <a:gd name="connsiteX138" fmla="*/ 716784 w 1290665"/>
                <a:gd name="connsiteY138" fmla="*/ 421481 h 504825"/>
                <a:gd name="connsiteX139" fmla="*/ 714403 w 1290665"/>
                <a:gd name="connsiteY139" fmla="*/ 392906 h 504825"/>
                <a:gd name="connsiteX140" fmla="*/ 702496 w 1290665"/>
                <a:gd name="connsiteY140" fmla="*/ 383381 h 504825"/>
                <a:gd name="connsiteX141" fmla="*/ 690590 w 1290665"/>
                <a:gd name="connsiteY141" fmla="*/ 378618 h 504825"/>
                <a:gd name="connsiteX142" fmla="*/ 683446 w 1290665"/>
                <a:gd name="connsiteY142" fmla="*/ 381000 h 504825"/>
                <a:gd name="connsiteX143" fmla="*/ 681065 w 1290665"/>
                <a:gd name="connsiteY143" fmla="*/ 390525 h 504825"/>
                <a:gd name="connsiteX144" fmla="*/ 688209 w 1290665"/>
                <a:gd name="connsiteY144" fmla="*/ 411956 h 504825"/>
                <a:gd name="connsiteX145" fmla="*/ 690590 w 1290665"/>
                <a:gd name="connsiteY145" fmla="*/ 423862 h 504825"/>
                <a:gd name="connsiteX146" fmla="*/ 692971 w 1290665"/>
                <a:gd name="connsiteY146" fmla="*/ 431006 h 504825"/>
                <a:gd name="connsiteX147" fmla="*/ 690590 w 1290665"/>
                <a:gd name="connsiteY147" fmla="*/ 464343 h 504825"/>
                <a:gd name="connsiteX148" fmla="*/ 688209 w 1290665"/>
                <a:gd name="connsiteY148" fmla="*/ 471487 h 504825"/>
                <a:gd name="connsiteX149" fmla="*/ 666778 w 1290665"/>
                <a:gd name="connsiteY149" fmla="*/ 483393 h 504825"/>
                <a:gd name="connsiteX150" fmla="*/ 659634 w 1290665"/>
                <a:gd name="connsiteY150" fmla="*/ 488156 h 504825"/>
                <a:gd name="connsiteX151" fmla="*/ 619153 w 1290665"/>
                <a:gd name="connsiteY151" fmla="*/ 485775 h 504825"/>
                <a:gd name="connsiteX152" fmla="*/ 612009 w 1290665"/>
                <a:gd name="connsiteY152" fmla="*/ 481012 h 504825"/>
                <a:gd name="connsiteX153" fmla="*/ 602484 w 1290665"/>
                <a:gd name="connsiteY153" fmla="*/ 473868 h 504825"/>
                <a:gd name="connsiteX154" fmla="*/ 588196 w 1290665"/>
                <a:gd name="connsiteY154" fmla="*/ 461962 h 504825"/>
                <a:gd name="connsiteX155" fmla="*/ 571528 w 1290665"/>
                <a:gd name="connsiteY155" fmla="*/ 440531 h 504825"/>
                <a:gd name="connsiteX156" fmla="*/ 562003 w 1290665"/>
                <a:gd name="connsiteY156" fmla="*/ 428625 h 504825"/>
                <a:gd name="connsiteX157" fmla="*/ 559621 w 1290665"/>
                <a:gd name="connsiteY157" fmla="*/ 421481 h 504825"/>
                <a:gd name="connsiteX158" fmla="*/ 552478 w 1290665"/>
                <a:gd name="connsiteY158" fmla="*/ 414337 h 504825"/>
                <a:gd name="connsiteX159" fmla="*/ 550096 w 1290665"/>
                <a:gd name="connsiteY159" fmla="*/ 407193 h 504825"/>
                <a:gd name="connsiteX160" fmla="*/ 497709 w 1290665"/>
                <a:gd name="connsiteY160" fmla="*/ 397668 h 504825"/>
                <a:gd name="connsiteX161" fmla="*/ 209578 w 1290665"/>
                <a:gd name="connsiteY161" fmla="*/ 395287 h 504825"/>
                <a:gd name="connsiteX162" fmla="*/ 188146 w 1290665"/>
                <a:gd name="connsiteY162" fmla="*/ 392906 h 504825"/>
                <a:gd name="connsiteX163" fmla="*/ 171478 w 1290665"/>
                <a:gd name="connsiteY163" fmla="*/ 385762 h 504825"/>
                <a:gd name="connsiteX164" fmla="*/ 140521 w 1290665"/>
                <a:gd name="connsiteY164" fmla="*/ 378618 h 504825"/>
                <a:gd name="connsiteX165" fmla="*/ 128615 w 1290665"/>
                <a:gd name="connsiteY165" fmla="*/ 371475 h 504825"/>
                <a:gd name="connsiteX166" fmla="*/ 119090 w 1290665"/>
                <a:gd name="connsiteY166" fmla="*/ 369093 h 504825"/>
                <a:gd name="connsiteX167" fmla="*/ 107184 w 1290665"/>
                <a:gd name="connsiteY167" fmla="*/ 361950 h 504825"/>
                <a:gd name="connsiteX168" fmla="*/ 90515 w 1290665"/>
                <a:gd name="connsiteY168" fmla="*/ 357187 h 504825"/>
                <a:gd name="connsiteX169" fmla="*/ 69084 w 1290665"/>
                <a:gd name="connsiteY169" fmla="*/ 347662 h 504825"/>
                <a:gd name="connsiteX170" fmla="*/ 61940 w 1290665"/>
                <a:gd name="connsiteY170" fmla="*/ 345281 h 504825"/>
                <a:gd name="connsiteX171" fmla="*/ 40509 w 1290665"/>
                <a:gd name="connsiteY171" fmla="*/ 330993 h 504825"/>
                <a:gd name="connsiteX172" fmla="*/ 26221 w 1290665"/>
                <a:gd name="connsiteY172" fmla="*/ 321468 h 504825"/>
                <a:gd name="connsiteX173" fmla="*/ 11934 w 1290665"/>
                <a:gd name="connsiteY173" fmla="*/ 304800 h 504825"/>
                <a:gd name="connsiteX174" fmla="*/ 9553 w 1290665"/>
                <a:gd name="connsiteY174" fmla="*/ 297656 h 504825"/>
                <a:gd name="connsiteX175" fmla="*/ 28 w 1290665"/>
                <a:gd name="connsiteY175" fmla="*/ 280987 h 504825"/>
                <a:gd name="connsiteX176" fmla="*/ 11934 w 1290665"/>
                <a:gd name="connsiteY176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92896 w 1290665"/>
                <a:gd name="connsiteY10" fmla="*/ 176212 h 504825"/>
                <a:gd name="connsiteX11" fmla="*/ 107184 w 1290665"/>
                <a:gd name="connsiteY11" fmla="*/ 171450 h 504825"/>
                <a:gd name="connsiteX12" fmla="*/ 114328 w 1290665"/>
                <a:gd name="connsiteY12" fmla="*/ 169068 h 504825"/>
                <a:gd name="connsiteX13" fmla="*/ 138140 w 1290665"/>
                <a:gd name="connsiteY13" fmla="*/ 152400 h 504825"/>
                <a:gd name="connsiteX14" fmla="*/ 188146 w 1290665"/>
                <a:gd name="connsiteY14" fmla="*/ 126206 h 504825"/>
                <a:gd name="connsiteX15" fmla="*/ 209578 w 1290665"/>
                <a:gd name="connsiteY15" fmla="*/ 116681 h 504825"/>
                <a:gd name="connsiteX16" fmla="*/ 226246 w 1290665"/>
                <a:gd name="connsiteY16" fmla="*/ 111918 h 504825"/>
                <a:gd name="connsiteX17" fmla="*/ 233390 w 1290665"/>
                <a:gd name="connsiteY17" fmla="*/ 107156 h 504825"/>
                <a:gd name="connsiteX18" fmla="*/ 245296 w 1290665"/>
                <a:gd name="connsiteY18" fmla="*/ 104775 h 504825"/>
                <a:gd name="connsiteX19" fmla="*/ 264346 w 1290665"/>
                <a:gd name="connsiteY19" fmla="*/ 100012 h 504825"/>
                <a:gd name="connsiteX20" fmla="*/ 285778 w 1290665"/>
                <a:gd name="connsiteY20" fmla="*/ 95250 h 504825"/>
                <a:gd name="connsiteX21" fmla="*/ 331021 w 1290665"/>
                <a:gd name="connsiteY21" fmla="*/ 90487 h 504825"/>
                <a:gd name="connsiteX22" fmla="*/ 345309 w 1290665"/>
                <a:gd name="connsiteY22" fmla="*/ 88106 h 504825"/>
                <a:gd name="connsiteX23" fmla="*/ 369121 w 1290665"/>
                <a:gd name="connsiteY23" fmla="*/ 83343 h 504825"/>
                <a:gd name="connsiteX24" fmla="*/ 416746 w 1290665"/>
                <a:gd name="connsiteY24" fmla="*/ 76200 h 504825"/>
                <a:gd name="connsiteX25" fmla="*/ 526284 w 1290665"/>
                <a:gd name="connsiteY25" fmla="*/ 78581 h 504825"/>
                <a:gd name="connsiteX26" fmla="*/ 571528 w 1290665"/>
                <a:gd name="connsiteY26" fmla="*/ 76200 h 504825"/>
                <a:gd name="connsiteX27" fmla="*/ 578671 w 1290665"/>
                <a:gd name="connsiteY27" fmla="*/ 73818 h 504825"/>
                <a:gd name="connsiteX28" fmla="*/ 592959 w 1290665"/>
                <a:gd name="connsiteY28" fmla="*/ 64293 h 504825"/>
                <a:gd name="connsiteX29" fmla="*/ 600103 w 1290665"/>
                <a:gd name="connsiteY29" fmla="*/ 59531 h 504825"/>
                <a:gd name="connsiteX30" fmla="*/ 604865 w 1290665"/>
                <a:gd name="connsiteY30" fmla="*/ 52387 h 504825"/>
                <a:gd name="connsiteX31" fmla="*/ 612009 w 1290665"/>
                <a:gd name="connsiteY31" fmla="*/ 38100 h 504825"/>
                <a:gd name="connsiteX32" fmla="*/ 633440 w 1290665"/>
                <a:gd name="connsiteY32" fmla="*/ 26193 h 504825"/>
                <a:gd name="connsiteX33" fmla="*/ 640584 w 1290665"/>
                <a:gd name="connsiteY33" fmla="*/ 19050 h 504825"/>
                <a:gd name="connsiteX34" fmla="*/ 654871 w 1290665"/>
                <a:gd name="connsiteY34" fmla="*/ 14287 h 504825"/>
                <a:gd name="connsiteX35" fmla="*/ 671540 w 1290665"/>
                <a:gd name="connsiteY35" fmla="*/ 9525 h 504825"/>
                <a:gd name="connsiteX36" fmla="*/ 678684 w 1290665"/>
                <a:gd name="connsiteY36" fmla="*/ 7143 h 504825"/>
                <a:gd name="connsiteX37" fmla="*/ 685828 w 1290665"/>
                <a:gd name="connsiteY37" fmla="*/ 2381 h 504825"/>
                <a:gd name="connsiteX38" fmla="*/ 716784 w 1290665"/>
                <a:gd name="connsiteY38" fmla="*/ 0 h 504825"/>
                <a:gd name="connsiteX39" fmla="*/ 752503 w 1290665"/>
                <a:gd name="connsiteY39" fmla="*/ 2381 h 504825"/>
                <a:gd name="connsiteX40" fmla="*/ 759646 w 1290665"/>
                <a:gd name="connsiteY40" fmla="*/ 7143 h 504825"/>
                <a:gd name="connsiteX41" fmla="*/ 766790 w 1290665"/>
                <a:gd name="connsiteY41" fmla="*/ 14287 h 504825"/>
                <a:gd name="connsiteX42" fmla="*/ 781078 w 1290665"/>
                <a:gd name="connsiteY42" fmla="*/ 33337 h 504825"/>
                <a:gd name="connsiteX43" fmla="*/ 783459 w 1290665"/>
                <a:gd name="connsiteY43" fmla="*/ 40481 h 504825"/>
                <a:gd name="connsiteX44" fmla="*/ 797746 w 1290665"/>
                <a:gd name="connsiteY44" fmla="*/ 50006 h 504825"/>
                <a:gd name="connsiteX45" fmla="*/ 807271 w 1290665"/>
                <a:gd name="connsiteY45" fmla="*/ 66675 h 504825"/>
                <a:gd name="connsiteX46" fmla="*/ 809653 w 1290665"/>
                <a:gd name="connsiteY46" fmla="*/ 73818 h 504825"/>
                <a:gd name="connsiteX47" fmla="*/ 819178 w 1290665"/>
                <a:gd name="connsiteY47" fmla="*/ 97631 h 504825"/>
                <a:gd name="connsiteX48" fmla="*/ 819178 w 1290665"/>
                <a:gd name="connsiteY48" fmla="*/ 145256 h 504825"/>
                <a:gd name="connsiteX49" fmla="*/ 804890 w 1290665"/>
                <a:gd name="connsiteY49" fmla="*/ 161925 h 504825"/>
                <a:gd name="connsiteX50" fmla="*/ 800128 w 1290665"/>
                <a:gd name="connsiteY50" fmla="*/ 176212 h 504825"/>
                <a:gd name="connsiteX51" fmla="*/ 797746 w 1290665"/>
                <a:gd name="connsiteY51" fmla="*/ 183356 h 504825"/>
                <a:gd name="connsiteX52" fmla="*/ 802509 w 1290665"/>
                <a:gd name="connsiteY52" fmla="*/ 190500 h 504825"/>
                <a:gd name="connsiteX53" fmla="*/ 819178 w 1290665"/>
                <a:gd name="connsiteY53" fmla="*/ 192881 h 504825"/>
                <a:gd name="connsiteX54" fmla="*/ 826321 w 1290665"/>
                <a:gd name="connsiteY54" fmla="*/ 195262 h 504825"/>
                <a:gd name="connsiteX55" fmla="*/ 869184 w 1290665"/>
                <a:gd name="connsiteY55" fmla="*/ 192881 h 504825"/>
                <a:gd name="connsiteX56" fmla="*/ 1090640 w 1290665"/>
                <a:gd name="connsiteY56" fmla="*/ 190500 h 504825"/>
                <a:gd name="connsiteX57" fmla="*/ 1104928 w 1290665"/>
                <a:gd name="connsiteY57" fmla="*/ 185737 h 504825"/>
                <a:gd name="connsiteX58" fmla="*/ 1135884 w 1290665"/>
                <a:gd name="connsiteY58" fmla="*/ 178593 h 504825"/>
                <a:gd name="connsiteX59" fmla="*/ 1150171 w 1290665"/>
                <a:gd name="connsiteY59" fmla="*/ 173831 h 504825"/>
                <a:gd name="connsiteX60" fmla="*/ 1169221 w 1290665"/>
                <a:gd name="connsiteY60" fmla="*/ 166687 h 504825"/>
                <a:gd name="connsiteX61" fmla="*/ 1176365 w 1290665"/>
                <a:gd name="connsiteY61" fmla="*/ 161925 h 504825"/>
                <a:gd name="connsiteX62" fmla="*/ 1197796 w 1290665"/>
                <a:gd name="connsiteY62" fmla="*/ 154781 h 504825"/>
                <a:gd name="connsiteX63" fmla="*/ 1204940 w 1290665"/>
                <a:gd name="connsiteY63" fmla="*/ 152400 h 504825"/>
                <a:gd name="connsiteX64" fmla="*/ 1226371 w 1290665"/>
                <a:gd name="connsiteY64" fmla="*/ 145256 h 504825"/>
                <a:gd name="connsiteX65" fmla="*/ 1238278 w 1290665"/>
                <a:gd name="connsiteY65" fmla="*/ 140493 h 504825"/>
                <a:gd name="connsiteX66" fmla="*/ 1245421 w 1290665"/>
                <a:gd name="connsiteY66" fmla="*/ 138112 h 504825"/>
                <a:gd name="connsiteX67" fmla="*/ 1252565 w 1290665"/>
                <a:gd name="connsiteY67" fmla="*/ 133350 h 504825"/>
                <a:gd name="connsiteX68" fmla="*/ 1266853 w 1290665"/>
                <a:gd name="connsiteY68" fmla="*/ 128587 h 504825"/>
                <a:gd name="connsiteX69" fmla="*/ 1281140 w 1290665"/>
                <a:gd name="connsiteY69" fmla="*/ 121443 h 504825"/>
                <a:gd name="connsiteX70" fmla="*/ 1290665 w 1290665"/>
                <a:gd name="connsiteY70" fmla="*/ 123825 h 504825"/>
                <a:gd name="connsiteX71" fmla="*/ 1288284 w 1290665"/>
                <a:gd name="connsiteY71" fmla="*/ 138112 h 504825"/>
                <a:gd name="connsiteX72" fmla="*/ 1283521 w 1290665"/>
                <a:gd name="connsiteY72" fmla="*/ 157162 h 504825"/>
                <a:gd name="connsiteX73" fmla="*/ 1278759 w 1290665"/>
                <a:gd name="connsiteY73" fmla="*/ 164306 h 504825"/>
                <a:gd name="connsiteX74" fmla="*/ 1266853 w 1290665"/>
                <a:gd name="connsiteY74" fmla="*/ 180975 h 504825"/>
                <a:gd name="connsiteX75" fmla="*/ 1264471 w 1290665"/>
                <a:gd name="connsiteY75" fmla="*/ 188118 h 504825"/>
                <a:gd name="connsiteX76" fmla="*/ 1254946 w 1290665"/>
                <a:gd name="connsiteY76" fmla="*/ 202406 h 504825"/>
                <a:gd name="connsiteX77" fmla="*/ 1247803 w 1290665"/>
                <a:gd name="connsiteY77" fmla="*/ 216693 h 504825"/>
                <a:gd name="connsiteX78" fmla="*/ 1245421 w 1290665"/>
                <a:gd name="connsiteY78" fmla="*/ 223837 h 504825"/>
                <a:gd name="connsiteX79" fmla="*/ 1240659 w 1290665"/>
                <a:gd name="connsiteY79" fmla="*/ 230981 h 504825"/>
                <a:gd name="connsiteX80" fmla="*/ 1238278 w 1290665"/>
                <a:gd name="connsiteY80" fmla="*/ 238125 h 504825"/>
                <a:gd name="connsiteX81" fmla="*/ 1228753 w 1290665"/>
                <a:gd name="connsiteY81" fmla="*/ 254793 h 504825"/>
                <a:gd name="connsiteX82" fmla="*/ 1223990 w 1290665"/>
                <a:gd name="connsiteY82" fmla="*/ 276225 h 504825"/>
                <a:gd name="connsiteX83" fmla="*/ 1228753 w 1290665"/>
                <a:gd name="connsiteY83" fmla="*/ 302418 h 504825"/>
                <a:gd name="connsiteX84" fmla="*/ 1235896 w 1290665"/>
                <a:gd name="connsiteY84" fmla="*/ 323850 h 504825"/>
                <a:gd name="connsiteX85" fmla="*/ 1238278 w 1290665"/>
                <a:gd name="connsiteY85" fmla="*/ 333375 h 504825"/>
                <a:gd name="connsiteX86" fmla="*/ 1245421 w 1290665"/>
                <a:gd name="connsiteY86" fmla="*/ 340518 h 504825"/>
                <a:gd name="connsiteX87" fmla="*/ 1247803 w 1290665"/>
                <a:gd name="connsiteY87" fmla="*/ 347662 h 504825"/>
                <a:gd name="connsiteX88" fmla="*/ 1250184 w 1290665"/>
                <a:gd name="connsiteY88" fmla="*/ 357187 h 504825"/>
                <a:gd name="connsiteX89" fmla="*/ 1259709 w 1290665"/>
                <a:gd name="connsiteY89" fmla="*/ 376237 h 504825"/>
                <a:gd name="connsiteX90" fmla="*/ 1266853 w 1290665"/>
                <a:gd name="connsiteY90" fmla="*/ 400050 h 504825"/>
                <a:gd name="connsiteX91" fmla="*/ 1269234 w 1290665"/>
                <a:gd name="connsiteY91" fmla="*/ 407193 h 504825"/>
                <a:gd name="connsiteX92" fmla="*/ 1271615 w 1290665"/>
                <a:gd name="connsiteY92" fmla="*/ 414337 h 504825"/>
                <a:gd name="connsiteX93" fmla="*/ 1269234 w 1290665"/>
                <a:gd name="connsiteY93" fmla="*/ 431006 h 504825"/>
                <a:gd name="connsiteX94" fmla="*/ 1221609 w 1290665"/>
                <a:gd name="connsiteY94" fmla="*/ 426243 h 504825"/>
                <a:gd name="connsiteX95" fmla="*/ 1212084 w 1290665"/>
                <a:gd name="connsiteY95" fmla="*/ 421481 h 504825"/>
                <a:gd name="connsiteX96" fmla="*/ 1197796 w 1290665"/>
                <a:gd name="connsiteY96" fmla="*/ 419100 h 504825"/>
                <a:gd name="connsiteX97" fmla="*/ 1178746 w 1290665"/>
                <a:gd name="connsiteY97" fmla="*/ 411956 h 504825"/>
                <a:gd name="connsiteX98" fmla="*/ 1171603 w 1290665"/>
                <a:gd name="connsiteY98" fmla="*/ 407193 h 504825"/>
                <a:gd name="connsiteX99" fmla="*/ 1145409 w 1290665"/>
                <a:gd name="connsiteY99" fmla="*/ 397668 h 504825"/>
                <a:gd name="connsiteX100" fmla="*/ 1131121 w 1290665"/>
                <a:gd name="connsiteY100" fmla="*/ 395287 h 504825"/>
                <a:gd name="connsiteX101" fmla="*/ 1121596 w 1290665"/>
                <a:gd name="connsiteY101" fmla="*/ 390525 h 504825"/>
                <a:gd name="connsiteX102" fmla="*/ 1109690 w 1290665"/>
                <a:gd name="connsiteY102" fmla="*/ 388143 h 504825"/>
                <a:gd name="connsiteX103" fmla="*/ 1100165 w 1290665"/>
                <a:gd name="connsiteY103" fmla="*/ 385762 h 504825"/>
                <a:gd name="connsiteX104" fmla="*/ 1088259 w 1290665"/>
                <a:gd name="connsiteY104" fmla="*/ 381000 h 504825"/>
                <a:gd name="connsiteX105" fmla="*/ 1078734 w 1290665"/>
                <a:gd name="connsiteY105" fmla="*/ 378618 h 504825"/>
                <a:gd name="connsiteX106" fmla="*/ 1071590 w 1290665"/>
                <a:gd name="connsiteY106" fmla="*/ 376237 h 504825"/>
                <a:gd name="connsiteX107" fmla="*/ 1062065 w 1290665"/>
                <a:gd name="connsiteY107" fmla="*/ 373856 h 504825"/>
                <a:gd name="connsiteX108" fmla="*/ 1047778 w 1290665"/>
                <a:gd name="connsiteY108" fmla="*/ 369093 h 504825"/>
                <a:gd name="connsiteX109" fmla="*/ 1038253 w 1290665"/>
                <a:gd name="connsiteY109" fmla="*/ 366712 h 504825"/>
                <a:gd name="connsiteX110" fmla="*/ 1023965 w 1290665"/>
                <a:gd name="connsiteY110" fmla="*/ 361950 h 504825"/>
                <a:gd name="connsiteX111" fmla="*/ 1012059 w 1290665"/>
                <a:gd name="connsiteY111" fmla="*/ 359568 h 504825"/>
                <a:gd name="connsiteX112" fmla="*/ 1004915 w 1290665"/>
                <a:gd name="connsiteY112" fmla="*/ 357187 h 504825"/>
                <a:gd name="connsiteX113" fmla="*/ 988246 w 1290665"/>
                <a:gd name="connsiteY113" fmla="*/ 354806 h 504825"/>
                <a:gd name="connsiteX114" fmla="*/ 964434 w 1290665"/>
                <a:gd name="connsiteY114" fmla="*/ 350043 h 504825"/>
                <a:gd name="connsiteX115" fmla="*/ 933478 w 1290665"/>
                <a:gd name="connsiteY115" fmla="*/ 347662 h 504825"/>
                <a:gd name="connsiteX116" fmla="*/ 909665 w 1290665"/>
                <a:gd name="connsiteY116" fmla="*/ 385762 h 504825"/>
                <a:gd name="connsiteX117" fmla="*/ 912046 w 1290665"/>
                <a:gd name="connsiteY117" fmla="*/ 392906 h 504825"/>
                <a:gd name="connsiteX118" fmla="*/ 909665 w 1290665"/>
                <a:gd name="connsiteY118" fmla="*/ 428625 h 504825"/>
                <a:gd name="connsiteX119" fmla="*/ 904903 w 1290665"/>
                <a:gd name="connsiteY119" fmla="*/ 442912 h 504825"/>
                <a:gd name="connsiteX120" fmla="*/ 890615 w 1290665"/>
                <a:gd name="connsiteY120" fmla="*/ 454818 h 504825"/>
                <a:gd name="connsiteX121" fmla="*/ 885853 w 1290665"/>
                <a:gd name="connsiteY121" fmla="*/ 461962 h 504825"/>
                <a:gd name="connsiteX122" fmla="*/ 878709 w 1290665"/>
                <a:gd name="connsiteY122" fmla="*/ 466725 h 504825"/>
                <a:gd name="connsiteX123" fmla="*/ 869184 w 1290665"/>
                <a:gd name="connsiteY123" fmla="*/ 473868 h 504825"/>
                <a:gd name="connsiteX124" fmla="*/ 862040 w 1290665"/>
                <a:gd name="connsiteY124" fmla="*/ 478631 h 504825"/>
                <a:gd name="connsiteX125" fmla="*/ 847753 w 1290665"/>
                <a:gd name="connsiteY125" fmla="*/ 483393 h 504825"/>
                <a:gd name="connsiteX126" fmla="*/ 838228 w 1290665"/>
                <a:gd name="connsiteY126" fmla="*/ 488156 h 504825"/>
                <a:gd name="connsiteX127" fmla="*/ 823940 w 1290665"/>
                <a:gd name="connsiteY127" fmla="*/ 497681 h 504825"/>
                <a:gd name="connsiteX128" fmla="*/ 814415 w 1290665"/>
                <a:gd name="connsiteY128" fmla="*/ 500062 h 504825"/>
                <a:gd name="connsiteX129" fmla="*/ 797746 w 1290665"/>
                <a:gd name="connsiteY129" fmla="*/ 504825 h 504825"/>
                <a:gd name="connsiteX130" fmla="*/ 771553 w 1290665"/>
                <a:gd name="connsiteY130" fmla="*/ 502443 h 504825"/>
                <a:gd name="connsiteX131" fmla="*/ 757265 w 1290665"/>
                <a:gd name="connsiteY131" fmla="*/ 488156 h 504825"/>
                <a:gd name="connsiteX132" fmla="*/ 745359 w 1290665"/>
                <a:gd name="connsiteY132" fmla="*/ 473868 h 504825"/>
                <a:gd name="connsiteX133" fmla="*/ 738215 w 1290665"/>
                <a:gd name="connsiteY133" fmla="*/ 466725 h 504825"/>
                <a:gd name="connsiteX134" fmla="*/ 731071 w 1290665"/>
                <a:gd name="connsiteY134" fmla="*/ 452437 h 504825"/>
                <a:gd name="connsiteX135" fmla="*/ 728690 w 1290665"/>
                <a:gd name="connsiteY135" fmla="*/ 445293 h 504825"/>
                <a:gd name="connsiteX136" fmla="*/ 723928 w 1290665"/>
                <a:gd name="connsiteY136" fmla="*/ 435768 h 504825"/>
                <a:gd name="connsiteX137" fmla="*/ 716784 w 1290665"/>
                <a:gd name="connsiteY137" fmla="*/ 421481 h 504825"/>
                <a:gd name="connsiteX138" fmla="*/ 714403 w 1290665"/>
                <a:gd name="connsiteY138" fmla="*/ 392906 h 504825"/>
                <a:gd name="connsiteX139" fmla="*/ 702496 w 1290665"/>
                <a:gd name="connsiteY139" fmla="*/ 383381 h 504825"/>
                <a:gd name="connsiteX140" fmla="*/ 690590 w 1290665"/>
                <a:gd name="connsiteY140" fmla="*/ 378618 h 504825"/>
                <a:gd name="connsiteX141" fmla="*/ 683446 w 1290665"/>
                <a:gd name="connsiteY141" fmla="*/ 381000 h 504825"/>
                <a:gd name="connsiteX142" fmla="*/ 681065 w 1290665"/>
                <a:gd name="connsiteY142" fmla="*/ 390525 h 504825"/>
                <a:gd name="connsiteX143" fmla="*/ 688209 w 1290665"/>
                <a:gd name="connsiteY143" fmla="*/ 411956 h 504825"/>
                <a:gd name="connsiteX144" fmla="*/ 690590 w 1290665"/>
                <a:gd name="connsiteY144" fmla="*/ 423862 h 504825"/>
                <a:gd name="connsiteX145" fmla="*/ 692971 w 1290665"/>
                <a:gd name="connsiteY145" fmla="*/ 431006 h 504825"/>
                <a:gd name="connsiteX146" fmla="*/ 690590 w 1290665"/>
                <a:gd name="connsiteY146" fmla="*/ 464343 h 504825"/>
                <a:gd name="connsiteX147" fmla="*/ 688209 w 1290665"/>
                <a:gd name="connsiteY147" fmla="*/ 471487 h 504825"/>
                <a:gd name="connsiteX148" fmla="*/ 666778 w 1290665"/>
                <a:gd name="connsiteY148" fmla="*/ 483393 h 504825"/>
                <a:gd name="connsiteX149" fmla="*/ 659634 w 1290665"/>
                <a:gd name="connsiteY149" fmla="*/ 488156 h 504825"/>
                <a:gd name="connsiteX150" fmla="*/ 619153 w 1290665"/>
                <a:gd name="connsiteY150" fmla="*/ 485775 h 504825"/>
                <a:gd name="connsiteX151" fmla="*/ 612009 w 1290665"/>
                <a:gd name="connsiteY151" fmla="*/ 481012 h 504825"/>
                <a:gd name="connsiteX152" fmla="*/ 602484 w 1290665"/>
                <a:gd name="connsiteY152" fmla="*/ 473868 h 504825"/>
                <a:gd name="connsiteX153" fmla="*/ 588196 w 1290665"/>
                <a:gd name="connsiteY153" fmla="*/ 461962 h 504825"/>
                <a:gd name="connsiteX154" fmla="*/ 571528 w 1290665"/>
                <a:gd name="connsiteY154" fmla="*/ 440531 h 504825"/>
                <a:gd name="connsiteX155" fmla="*/ 562003 w 1290665"/>
                <a:gd name="connsiteY155" fmla="*/ 428625 h 504825"/>
                <a:gd name="connsiteX156" fmla="*/ 559621 w 1290665"/>
                <a:gd name="connsiteY156" fmla="*/ 421481 h 504825"/>
                <a:gd name="connsiteX157" fmla="*/ 552478 w 1290665"/>
                <a:gd name="connsiteY157" fmla="*/ 414337 h 504825"/>
                <a:gd name="connsiteX158" fmla="*/ 550096 w 1290665"/>
                <a:gd name="connsiteY158" fmla="*/ 407193 h 504825"/>
                <a:gd name="connsiteX159" fmla="*/ 497709 w 1290665"/>
                <a:gd name="connsiteY159" fmla="*/ 397668 h 504825"/>
                <a:gd name="connsiteX160" fmla="*/ 209578 w 1290665"/>
                <a:gd name="connsiteY160" fmla="*/ 395287 h 504825"/>
                <a:gd name="connsiteX161" fmla="*/ 188146 w 1290665"/>
                <a:gd name="connsiteY161" fmla="*/ 392906 h 504825"/>
                <a:gd name="connsiteX162" fmla="*/ 171478 w 1290665"/>
                <a:gd name="connsiteY162" fmla="*/ 385762 h 504825"/>
                <a:gd name="connsiteX163" fmla="*/ 140521 w 1290665"/>
                <a:gd name="connsiteY163" fmla="*/ 378618 h 504825"/>
                <a:gd name="connsiteX164" fmla="*/ 128615 w 1290665"/>
                <a:gd name="connsiteY164" fmla="*/ 371475 h 504825"/>
                <a:gd name="connsiteX165" fmla="*/ 119090 w 1290665"/>
                <a:gd name="connsiteY165" fmla="*/ 369093 h 504825"/>
                <a:gd name="connsiteX166" fmla="*/ 107184 w 1290665"/>
                <a:gd name="connsiteY166" fmla="*/ 361950 h 504825"/>
                <a:gd name="connsiteX167" fmla="*/ 90515 w 1290665"/>
                <a:gd name="connsiteY167" fmla="*/ 357187 h 504825"/>
                <a:gd name="connsiteX168" fmla="*/ 69084 w 1290665"/>
                <a:gd name="connsiteY168" fmla="*/ 347662 h 504825"/>
                <a:gd name="connsiteX169" fmla="*/ 61940 w 1290665"/>
                <a:gd name="connsiteY169" fmla="*/ 345281 h 504825"/>
                <a:gd name="connsiteX170" fmla="*/ 40509 w 1290665"/>
                <a:gd name="connsiteY170" fmla="*/ 330993 h 504825"/>
                <a:gd name="connsiteX171" fmla="*/ 26221 w 1290665"/>
                <a:gd name="connsiteY171" fmla="*/ 321468 h 504825"/>
                <a:gd name="connsiteX172" fmla="*/ 11934 w 1290665"/>
                <a:gd name="connsiteY172" fmla="*/ 304800 h 504825"/>
                <a:gd name="connsiteX173" fmla="*/ 9553 w 1290665"/>
                <a:gd name="connsiteY173" fmla="*/ 297656 h 504825"/>
                <a:gd name="connsiteX174" fmla="*/ 28 w 1290665"/>
                <a:gd name="connsiteY174" fmla="*/ 280987 h 504825"/>
                <a:gd name="connsiteX175" fmla="*/ 11934 w 1290665"/>
                <a:gd name="connsiteY175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107184 w 1290665"/>
                <a:gd name="connsiteY10" fmla="*/ 171450 h 504825"/>
                <a:gd name="connsiteX11" fmla="*/ 114328 w 1290665"/>
                <a:gd name="connsiteY11" fmla="*/ 169068 h 504825"/>
                <a:gd name="connsiteX12" fmla="*/ 138140 w 1290665"/>
                <a:gd name="connsiteY12" fmla="*/ 152400 h 504825"/>
                <a:gd name="connsiteX13" fmla="*/ 188146 w 1290665"/>
                <a:gd name="connsiteY13" fmla="*/ 126206 h 504825"/>
                <a:gd name="connsiteX14" fmla="*/ 209578 w 1290665"/>
                <a:gd name="connsiteY14" fmla="*/ 116681 h 504825"/>
                <a:gd name="connsiteX15" fmla="*/ 226246 w 1290665"/>
                <a:gd name="connsiteY15" fmla="*/ 111918 h 504825"/>
                <a:gd name="connsiteX16" fmla="*/ 233390 w 1290665"/>
                <a:gd name="connsiteY16" fmla="*/ 107156 h 504825"/>
                <a:gd name="connsiteX17" fmla="*/ 245296 w 1290665"/>
                <a:gd name="connsiteY17" fmla="*/ 104775 h 504825"/>
                <a:gd name="connsiteX18" fmla="*/ 264346 w 1290665"/>
                <a:gd name="connsiteY18" fmla="*/ 100012 h 504825"/>
                <a:gd name="connsiteX19" fmla="*/ 285778 w 1290665"/>
                <a:gd name="connsiteY19" fmla="*/ 95250 h 504825"/>
                <a:gd name="connsiteX20" fmla="*/ 331021 w 1290665"/>
                <a:gd name="connsiteY20" fmla="*/ 90487 h 504825"/>
                <a:gd name="connsiteX21" fmla="*/ 345309 w 1290665"/>
                <a:gd name="connsiteY21" fmla="*/ 88106 h 504825"/>
                <a:gd name="connsiteX22" fmla="*/ 369121 w 1290665"/>
                <a:gd name="connsiteY22" fmla="*/ 83343 h 504825"/>
                <a:gd name="connsiteX23" fmla="*/ 416746 w 1290665"/>
                <a:gd name="connsiteY23" fmla="*/ 76200 h 504825"/>
                <a:gd name="connsiteX24" fmla="*/ 526284 w 1290665"/>
                <a:gd name="connsiteY24" fmla="*/ 78581 h 504825"/>
                <a:gd name="connsiteX25" fmla="*/ 571528 w 1290665"/>
                <a:gd name="connsiteY25" fmla="*/ 76200 h 504825"/>
                <a:gd name="connsiteX26" fmla="*/ 578671 w 1290665"/>
                <a:gd name="connsiteY26" fmla="*/ 73818 h 504825"/>
                <a:gd name="connsiteX27" fmla="*/ 592959 w 1290665"/>
                <a:gd name="connsiteY27" fmla="*/ 64293 h 504825"/>
                <a:gd name="connsiteX28" fmla="*/ 600103 w 1290665"/>
                <a:gd name="connsiteY28" fmla="*/ 59531 h 504825"/>
                <a:gd name="connsiteX29" fmla="*/ 604865 w 1290665"/>
                <a:gd name="connsiteY29" fmla="*/ 52387 h 504825"/>
                <a:gd name="connsiteX30" fmla="*/ 612009 w 1290665"/>
                <a:gd name="connsiteY30" fmla="*/ 38100 h 504825"/>
                <a:gd name="connsiteX31" fmla="*/ 633440 w 1290665"/>
                <a:gd name="connsiteY31" fmla="*/ 26193 h 504825"/>
                <a:gd name="connsiteX32" fmla="*/ 640584 w 1290665"/>
                <a:gd name="connsiteY32" fmla="*/ 19050 h 504825"/>
                <a:gd name="connsiteX33" fmla="*/ 654871 w 1290665"/>
                <a:gd name="connsiteY33" fmla="*/ 14287 h 504825"/>
                <a:gd name="connsiteX34" fmla="*/ 671540 w 1290665"/>
                <a:gd name="connsiteY34" fmla="*/ 9525 h 504825"/>
                <a:gd name="connsiteX35" fmla="*/ 678684 w 1290665"/>
                <a:gd name="connsiteY35" fmla="*/ 7143 h 504825"/>
                <a:gd name="connsiteX36" fmla="*/ 685828 w 1290665"/>
                <a:gd name="connsiteY36" fmla="*/ 2381 h 504825"/>
                <a:gd name="connsiteX37" fmla="*/ 716784 w 1290665"/>
                <a:gd name="connsiteY37" fmla="*/ 0 h 504825"/>
                <a:gd name="connsiteX38" fmla="*/ 752503 w 1290665"/>
                <a:gd name="connsiteY38" fmla="*/ 2381 h 504825"/>
                <a:gd name="connsiteX39" fmla="*/ 759646 w 1290665"/>
                <a:gd name="connsiteY39" fmla="*/ 7143 h 504825"/>
                <a:gd name="connsiteX40" fmla="*/ 766790 w 1290665"/>
                <a:gd name="connsiteY40" fmla="*/ 14287 h 504825"/>
                <a:gd name="connsiteX41" fmla="*/ 781078 w 1290665"/>
                <a:gd name="connsiteY41" fmla="*/ 33337 h 504825"/>
                <a:gd name="connsiteX42" fmla="*/ 783459 w 1290665"/>
                <a:gd name="connsiteY42" fmla="*/ 40481 h 504825"/>
                <a:gd name="connsiteX43" fmla="*/ 797746 w 1290665"/>
                <a:gd name="connsiteY43" fmla="*/ 50006 h 504825"/>
                <a:gd name="connsiteX44" fmla="*/ 807271 w 1290665"/>
                <a:gd name="connsiteY44" fmla="*/ 66675 h 504825"/>
                <a:gd name="connsiteX45" fmla="*/ 809653 w 1290665"/>
                <a:gd name="connsiteY45" fmla="*/ 73818 h 504825"/>
                <a:gd name="connsiteX46" fmla="*/ 819178 w 1290665"/>
                <a:gd name="connsiteY46" fmla="*/ 97631 h 504825"/>
                <a:gd name="connsiteX47" fmla="*/ 819178 w 1290665"/>
                <a:gd name="connsiteY47" fmla="*/ 145256 h 504825"/>
                <a:gd name="connsiteX48" fmla="*/ 804890 w 1290665"/>
                <a:gd name="connsiteY48" fmla="*/ 161925 h 504825"/>
                <a:gd name="connsiteX49" fmla="*/ 800128 w 1290665"/>
                <a:gd name="connsiteY49" fmla="*/ 176212 h 504825"/>
                <a:gd name="connsiteX50" fmla="*/ 797746 w 1290665"/>
                <a:gd name="connsiteY50" fmla="*/ 183356 h 504825"/>
                <a:gd name="connsiteX51" fmla="*/ 802509 w 1290665"/>
                <a:gd name="connsiteY51" fmla="*/ 190500 h 504825"/>
                <a:gd name="connsiteX52" fmla="*/ 819178 w 1290665"/>
                <a:gd name="connsiteY52" fmla="*/ 192881 h 504825"/>
                <a:gd name="connsiteX53" fmla="*/ 826321 w 1290665"/>
                <a:gd name="connsiteY53" fmla="*/ 195262 h 504825"/>
                <a:gd name="connsiteX54" fmla="*/ 869184 w 1290665"/>
                <a:gd name="connsiteY54" fmla="*/ 192881 h 504825"/>
                <a:gd name="connsiteX55" fmla="*/ 1090640 w 1290665"/>
                <a:gd name="connsiteY55" fmla="*/ 190500 h 504825"/>
                <a:gd name="connsiteX56" fmla="*/ 1104928 w 1290665"/>
                <a:gd name="connsiteY56" fmla="*/ 185737 h 504825"/>
                <a:gd name="connsiteX57" fmla="*/ 1135884 w 1290665"/>
                <a:gd name="connsiteY57" fmla="*/ 178593 h 504825"/>
                <a:gd name="connsiteX58" fmla="*/ 1150171 w 1290665"/>
                <a:gd name="connsiteY58" fmla="*/ 173831 h 504825"/>
                <a:gd name="connsiteX59" fmla="*/ 1169221 w 1290665"/>
                <a:gd name="connsiteY59" fmla="*/ 166687 h 504825"/>
                <a:gd name="connsiteX60" fmla="*/ 1176365 w 1290665"/>
                <a:gd name="connsiteY60" fmla="*/ 161925 h 504825"/>
                <a:gd name="connsiteX61" fmla="*/ 1197796 w 1290665"/>
                <a:gd name="connsiteY61" fmla="*/ 154781 h 504825"/>
                <a:gd name="connsiteX62" fmla="*/ 1204940 w 1290665"/>
                <a:gd name="connsiteY62" fmla="*/ 152400 h 504825"/>
                <a:gd name="connsiteX63" fmla="*/ 1226371 w 1290665"/>
                <a:gd name="connsiteY63" fmla="*/ 145256 h 504825"/>
                <a:gd name="connsiteX64" fmla="*/ 1238278 w 1290665"/>
                <a:gd name="connsiteY64" fmla="*/ 140493 h 504825"/>
                <a:gd name="connsiteX65" fmla="*/ 1245421 w 1290665"/>
                <a:gd name="connsiteY65" fmla="*/ 138112 h 504825"/>
                <a:gd name="connsiteX66" fmla="*/ 1252565 w 1290665"/>
                <a:gd name="connsiteY66" fmla="*/ 133350 h 504825"/>
                <a:gd name="connsiteX67" fmla="*/ 1266853 w 1290665"/>
                <a:gd name="connsiteY67" fmla="*/ 128587 h 504825"/>
                <a:gd name="connsiteX68" fmla="*/ 1281140 w 1290665"/>
                <a:gd name="connsiteY68" fmla="*/ 121443 h 504825"/>
                <a:gd name="connsiteX69" fmla="*/ 1290665 w 1290665"/>
                <a:gd name="connsiteY69" fmla="*/ 123825 h 504825"/>
                <a:gd name="connsiteX70" fmla="*/ 1288284 w 1290665"/>
                <a:gd name="connsiteY70" fmla="*/ 138112 h 504825"/>
                <a:gd name="connsiteX71" fmla="*/ 1283521 w 1290665"/>
                <a:gd name="connsiteY71" fmla="*/ 157162 h 504825"/>
                <a:gd name="connsiteX72" fmla="*/ 1278759 w 1290665"/>
                <a:gd name="connsiteY72" fmla="*/ 164306 h 504825"/>
                <a:gd name="connsiteX73" fmla="*/ 1266853 w 1290665"/>
                <a:gd name="connsiteY73" fmla="*/ 180975 h 504825"/>
                <a:gd name="connsiteX74" fmla="*/ 1264471 w 1290665"/>
                <a:gd name="connsiteY74" fmla="*/ 188118 h 504825"/>
                <a:gd name="connsiteX75" fmla="*/ 1254946 w 1290665"/>
                <a:gd name="connsiteY75" fmla="*/ 202406 h 504825"/>
                <a:gd name="connsiteX76" fmla="*/ 1247803 w 1290665"/>
                <a:gd name="connsiteY76" fmla="*/ 216693 h 504825"/>
                <a:gd name="connsiteX77" fmla="*/ 1245421 w 1290665"/>
                <a:gd name="connsiteY77" fmla="*/ 223837 h 504825"/>
                <a:gd name="connsiteX78" fmla="*/ 1240659 w 1290665"/>
                <a:gd name="connsiteY78" fmla="*/ 230981 h 504825"/>
                <a:gd name="connsiteX79" fmla="*/ 1238278 w 1290665"/>
                <a:gd name="connsiteY79" fmla="*/ 238125 h 504825"/>
                <a:gd name="connsiteX80" fmla="*/ 1228753 w 1290665"/>
                <a:gd name="connsiteY80" fmla="*/ 254793 h 504825"/>
                <a:gd name="connsiteX81" fmla="*/ 1223990 w 1290665"/>
                <a:gd name="connsiteY81" fmla="*/ 276225 h 504825"/>
                <a:gd name="connsiteX82" fmla="*/ 1228753 w 1290665"/>
                <a:gd name="connsiteY82" fmla="*/ 302418 h 504825"/>
                <a:gd name="connsiteX83" fmla="*/ 1235896 w 1290665"/>
                <a:gd name="connsiteY83" fmla="*/ 323850 h 504825"/>
                <a:gd name="connsiteX84" fmla="*/ 1238278 w 1290665"/>
                <a:gd name="connsiteY84" fmla="*/ 333375 h 504825"/>
                <a:gd name="connsiteX85" fmla="*/ 1245421 w 1290665"/>
                <a:gd name="connsiteY85" fmla="*/ 340518 h 504825"/>
                <a:gd name="connsiteX86" fmla="*/ 1247803 w 1290665"/>
                <a:gd name="connsiteY86" fmla="*/ 347662 h 504825"/>
                <a:gd name="connsiteX87" fmla="*/ 1250184 w 1290665"/>
                <a:gd name="connsiteY87" fmla="*/ 357187 h 504825"/>
                <a:gd name="connsiteX88" fmla="*/ 1259709 w 1290665"/>
                <a:gd name="connsiteY88" fmla="*/ 376237 h 504825"/>
                <a:gd name="connsiteX89" fmla="*/ 1266853 w 1290665"/>
                <a:gd name="connsiteY89" fmla="*/ 400050 h 504825"/>
                <a:gd name="connsiteX90" fmla="*/ 1269234 w 1290665"/>
                <a:gd name="connsiteY90" fmla="*/ 407193 h 504825"/>
                <a:gd name="connsiteX91" fmla="*/ 1271615 w 1290665"/>
                <a:gd name="connsiteY91" fmla="*/ 414337 h 504825"/>
                <a:gd name="connsiteX92" fmla="*/ 1269234 w 1290665"/>
                <a:gd name="connsiteY92" fmla="*/ 431006 h 504825"/>
                <a:gd name="connsiteX93" fmla="*/ 1221609 w 1290665"/>
                <a:gd name="connsiteY93" fmla="*/ 426243 h 504825"/>
                <a:gd name="connsiteX94" fmla="*/ 1212084 w 1290665"/>
                <a:gd name="connsiteY94" fmla="*/ 421481 h 504825"/>
                <a:gd name="connsiteX95" fmla="*/ 1197796 w 1290665"/>
                <a:gd name="connsiteY95" fmla="*/ 419100 h 504825"/>
                <a:gd name="connsiteX96" fmla="*/ 1178746 w 1290665"/>
                <a:gd name="connsiteY96" fmla="*/ 411956 h 504825"/>
                <a:gd name="connsiteX97" fmla="*/ 1171603 w 1290665"/>
                <a:gd name="connsiteY97" fmla="*/ 407193 h 504825"/>
                <a:gd name="connsiteX98" fmla="*/ 1145409 w 1290665"/>
                <a:gd name="connsiteY98" fmla="*/ 397668 h 504825"/>
                <a:gd name="connsiteX99" fmla="*/ 1131121 w 1290665"/>
                <a:gd name="connsiteY99" fmla="*/ 395287 h 504825"/>
                <a:gd name="connsiteX100" fmla="*/ 1121596 w 1290665"/>
                <a:gd name="connsiteY100" fmla="*/ 390525 h 504825"/>
                <a:gd name="connsiteX101" fmla="*/ 1109690 w 1290665"/>
                <a:gd name="connsiteY101" fmla="*/ 388143 h 504825"/>
                <a:gd name="connsiteX102" fmla="*/ 1100165 w 1290665"/>
                <a:gd name="connsiteY102" fmla="*/ 385762 h 504825"/>
                <a:gd name="connsiteX103" fmla="*/ 1088259 w 1290665"/>
                <a:gd name="connsiteY103" fmla="*/ 381000 h 504825"/>
                <a:gd name="connsiteX104" fmla="*/ 1078734 w 1290665"/>
                <a:gd name="connsiteY104" fmla="*/ 378618 h 504825"/>
                <a:gd name="connsiteX105" fmla="*/ 1071590 w 1290665"/>
                <a:gd name="connsiteY105" fmla="*/ 376237 h 504825"/>
                <a:gd name="connsiteX106" fmla="*/ 1062065 w 1290665"/>
                <a:gd name="connsiteY106" fmla="*/ 373856 h 504825"/>
                <a:gd name="connsiteX107" fmla="*/ 1047778 w 1290665"/>
                <a:gd name="connsiteY107" fmla="*/ 369093 h 504825"/>
                <a:gd name="connsiteX108" fmla="*/ 1038253 w 1290665"/>
                <a:gd name="connsiteY108" fmla="*/ 366712 h 504825"/>
                <a:gd name="connsiteX109" fmla="*/ 1023965 w 1290665"/>
                <a:gd name="connsiteY109" fmla="*/ 361950 h 504825"/>
                <a:gd name="connsiteX110" fmla="*/ 1012059 w 1290665"/>
                <a:gd name="connsiteY110" fmla="*/ 359568 h 504825"/>
                <a:gd name="connsiteX111" fmla="*/ 1004915 w 1290665"/>
                <a:gd name="connsiteY111" fmla="*/ 357187 h 504825"/>
                <a:gd name="connsiteX112" fmla="*/ 988246 w 1290665"/>
                <a:gd name="connsiteY112" fmla="*/ 354806 h 504825"/>
                <a:gd name="connsiteX113" fmla="*/ 964434 w 1290665"/>
                <a:gd name="connsiteY113" fmla="*/ 350043 h 504825"/>
                <a:gd name="connsiteX114" fmla="*/ 933478 w 1290665"/>
                <a:gd name="connsiteY114" fmla="*/ 347662 h 504825"/>
                <a:gd name="connsiteX115" fmla="*/ 909665 w 1290665"/>
                <a:gd name="connsiteY115" fmla="*/ 385762 h 504825"/>
                <a:gd name="connsiteX116" fmla="*/ 912046 w 1290665"/>
                <a:gd name="connsiteY116" fmla="*/ 392906 h 504825"/>
                <a:gd name="connsiteX117" fmla="*/ 909665 w 1290665"/>
                <a:gd name="connsiteY117" fmla="*/ 428625 h 504825"/>
                <a:gd name="connsiteX118" fmla="*/ 904903 w 1290665"/>
                <a:gd name="connsiteY118" fmla="*/ 442912 h 504825"/>
                <a:gd name="connsiteX119" fmla="*/ 890615 w 1290665"/>
                <a:gd name="connsiteY119" fmla="*/ 454818 h 504825"/>
                <a:gd name="connsiteX120" fmla="*/ 885853 w 1290665"/>
                <a:gd name="connsiteY120" fmla="*/ 461962 h 504825"/>
                <a:gd name="connsiteX121" fmla="*/ 878709 w 1290665"/>
                <a:gd name="connsiteY121" fmla="*/ 466725 h 504825"/>
                <a:gd name="connsiteX122" fmla="*/ 869184 w 1290665"/>
                <a:gd name="connsiteY122" fmla="*/ 473868 h 504825"/>
                <a:gd name="connsiteX123" fmla="*/ 862040 w 1290665"/>
                <a:gd name="connsiteY123" fmla="*/ 478631 h 504825"/>
                <a:gd name="connsiteX124" fmla="*/ 847753 w 1290665"/>
                <a:gd name="connsiteY124" fmla="*/ 483393 h 504825"/>
                <a:gd name="connsiteX125" fmla="*/ 838228 w 1290665"/>
                <a:gd name="connsiteY125" fmla="*/ 488156 h 504825"/>
                <a:gd name="connsiteX126" fmla="*/ 823940 w 1290665"/>
                <a:gd name="connsiteY126" fmla="*/ 497681 h 504825"/>
                <a:gd name="connsiteX127" fmla="*/ 814415 w 1290665"/>
                <a:gd name="connsiteY127" fmla="*/ 500062 h 504825"/>
                <a:gd name="connsiteX128" fmla="*/ 797746 w 1290665"/>
                <a:gd name="connsiteY128" fmla="*/ 504825 h 504825"/>
                <a:gd name="connsiteX129" fmla="*/ 771553 w 1290665"/>
                <a:gd name="connsiteY129" fmla="*/ 502443 h 504825"/>
                <a:gd name="connsiteX130" fmla="*/ 757265 w 1290665"/>
                <a:gd name="connsiteY130" fmla="*/ 488156 h 504825"/>
                <a:gd name="connsiteX131" fmla="*/ 745359 w 1290665"/>
                <a:gd name="connsiteY131" fmla="*/ 473868 h 504825"/>
                <a:gd name="connsiteX132" fmla="*/ 738215 w 1290665"/>
                <a:gd name="connsiteY132" fmla="*/ 466725 h 504825"/>
                <a:gd name="connsiteX133" fmla="*/ 731071 w 1290665"/>
                <a:gd name="connsiteY133" fmla="*/ 452437 h 504825"/>
                <a:gd name="connsiteX134" fmla="*/ 728690 w 1290665"/>
                <a:gd name="connsiteY134" fmla="*/ 445293 h 504825"/>
                <a:gd name="connsiteX135" fmla="*/ 723928 w 1290665"/>
                <a:gd name="connsiteY135" fmla="*/ 435768 h 504825"/>
                <a:gd name="connsiteX136" fmla="*/ 716784 w 1290665"/>
                <a:gd name="connsiteY136" fmla="*/ 421481 h 504825"/>
                <a:gd name="connsiteX137" fmla="*/ 714403 w 1290665"/>
                <a:gd name="connsiteY137" fmla="*/ 392906 h 504825"/>
                <a:gd name="connsiteX138" fmla="*/ 702496 w 1290665"/>
                <a:gd name="connsiteY138" fmla="*/ 383381 h 504825"/>
                <a:gd name="connsiteX139" fmla="*/ 690590 w 1290665"/>
                <a:gd name="connsiteY139" fmla="*/ 378618 h 504825"/>
                <a:gd name="connsiteX140" fmla="*/ 683446 w 1290665"/>
                <a:gd name="connsiteY140" fmla="*/ 381000 h 504825"/>
                <a:gd name="connsiteX141" fmla="*/ 681065 w 1290665"/>
                <a:gd name="connsiteY141" fmla="*/ 390525 h 504825"/>
                <a:gd name="connsiteX142" fmla="*/ 688209 w 1290665"/>
                <a:gd name="connsiteY142" fmla="*/ 411956 h 504825"/>
                <a:gd name="connsiteX143" fmla="*/ 690590 w 1290665"/>
                <a:gd name="connsiteY143" fmla="*/ 423862 h 504825"/>
                <a:gd name="connsiteX144" fmla="*/ 692971 w 1290665"/>
                <a:gd name="connsiteY144" fmla="*/ 431006 h 504825"/>
                <a:gd name="connsiteX145" fmla="*/ 690590 w 1290665"/>
                <a:gd name="connsiteY145" fmla="*/ 464343 h 504825"/>
                <a:gd name="connsiteX146" fmla="*/ 688209 w 1290665"/>
                <a:gd name="connsiteY146" fmla="*/ 471487 h 504825"/>
                <a:gd name="connsiteX147" fmla="*/ 666778 w 1290665"/>
                <a:gd name="connsiteY147" fmla="*/ 483393 h 504825"/>
                <a:gd name="connsiteX148" fmla="*/ 659634 w 1290665"/>
                <a:gd name="connsiteY148" fmla="*/ 488156 h 504825"/>
                <a:gd name="connsiteX149" fmla="*/ 619153 w 1290665"/>
                <a:gd name="connsiteY149" fmla="*/ 485775 h 504825"/>
                <a:gd name="connsiteX150" fmla="*/ 612009 w 1290665"/>
                <a:gd name="connsiteY150" fmla="*/ 481012 h 504825"/>
                <a:gd name="connsiteX151" fmla="*/ 602484 w 1290665"/>
                <a:gd name="connsiteY151" fmla="*/ 473868 h 504825"/>
                <a:gd name="connsiteX152" fmla="*/ 588196 w 1290665"/>
                <a:gd name="connsiteY152" fmla="*/ 461962 h 504825"/>
                <a:gd name="connsiteX153" fmla="*/ 571528 w 1290665"/>
                <a:gd name="connsiteY153" fmla="*/ 440531 h 504825"/>
                <a:gd name="connsiteX154" fmla="*/ 562003 w 1290665"/>
                <a:gd name="connsiteY154" fmla="*/ 428625 h 504825"/>
                <a:gd name="connsiteX155" fmla="*/ 559621 w 1290665"/>
                <a:gd name="connsiteY155" fmla="*/ 421481 h 504825"/>
                <a:gd name="connsiteX156" fmla="*/ 552478 w 1290665"/>
                <a:gd name="connsiteY156" fmla="*/ 414337 h 504825"/>
                <a:gd name="connsiteX157" fmla="*/ 550096 w 1290665"/>
                <a:gd name="connsiteY157" fmla="*/ 407193 h 504825"/>
                <a:gd name="connsiteX158" fmla="*/ 497709 w 1290665"/>
                <a:gd name="connsiteY158" fmla="*/ 397668 h 504825"/>
                <a:gd name="connsiteX159" fmla="*/ 209578 w 1290665"/>
                <a:gd name="connsiteY159" fmla="*/ 395287 h 504825"/>
                <a:gd name="connsiteX160" fmla="*/ 188146 w 1290665"/>
                <a:gd name="connsiteY160" fmla="*/ 392906 h 504825"/>
                <a:gd name="connsiteX161" fmla="*/ 171478 w 1290665"/>
                <a:gd name="connsiteY161" fmla="*/ 385762 h 504825"/>
                <a:gd name="connsiteX162" fmla="*/ 140521 w 1290665"/>
                <a:gd name="connsiteY162" fmla="*/ 378618 h 504825"/>
                <a:gd name="connsiteX163" fmla="*/ 128615 w 1290665"/>
                <a:gd name="connsiteY163" fmla="*/ 371475 h 504825"/>
                <a:gd name="connsiteX164" fmla="*/ 119090 w 1290665"/>
                <a:gd name="connsiteY164" fmla="*/ 369093 h 504825"/>
                <a:gd name="connsiteX165" fmla="*/ 107184 w 1290665"/>
                <a:gd name="connsiteY165" fmla="*/ 361950 h 504825"/>
                <a:gd name="connsiteX166" fmla="*/ 90515 w 1290665"/>
                <a:gd name="connsiteY166" fmla="*/ 357187 h 504825"/>
                <a:gd name="connsiteX167" fmla="*/ 69084 w 1290665"/>
                <a:gd name="connsiteY167" fmla="*/ 347662 h 504825"/>
                <a:gd name="connsiteX168" fmla="*/ 61940 w 1290665"/>
                <a:gd name="connsiteY168" fmla="*/ 345281 h 504825"/>
                <a:gd name="connsiteX169" fmla="*/ 40509 w 1290665"/>
                <a:gd name="connsiteY169" fmla="*/ 330993 h 504825"/>
                <a:gd name="connsiteX170" fmla="*/ 26221 w 1290665"/>
                <a:gd name="connsiteY170" fmla="*/ 321468 h 504825"/>
                <a:gd name="connsiteX171" fmla="*/ 11934 w 1290665"/>
                <a:gd name="connsiteY171" fmla="*/ 304800 h 504825"/>
                <a:gd name="connsiteX172" fmla="*/ 9553 w 1290665"/>
                <a:gd name="connsiteY172" fmla="*/ 297656 h 504825"/>
                <a:gd name="connsiteX173" fmla="*/ 28 w 1290665"/>
                <a:gd name="connsiteY173" fmla="*/ 280987 h 504825"/>
                <a:gd name="connsiteX174" fmla="*/ 11934 w 1290665"/>
                <a:gd name="connsiteY174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71465 w 1290665"/>
                <a:gd name="connsiteY8" fmla="*/ 190500 h 504825"/>
                <a:gd name="connsiteX9" fmla="*/ 85753 w 1290665"/>
                <a:gd name="connsiteY9" fmla="*/ 180975 h 504825"/>
                <a:gd name="connsiteX10" fmla="*/ 107184 w 1290665"/>
                <a:gd name="connsiteY10" fmla="*/ 171450 h 504825"/>
                <a:gd name="connsiteX11" fmla="*/ 114328 w 1290665"/>
                <a:gd name="connsiteY11" fmla="*/ 169068 h 504825"/>
                <a:gd name="connsiteX12" fmla="*/ 138140 w 1290665"/>
                <a:gd name="connsiteY12" fmla="*/ 152400 h 504825"/>
                <a:gd name="connsiteX13" fmla="*/ 188146 w 1290665"/>
                <a:gd name="connsiteY13" fmla="*/ 126206 h 504825"/>
                <a:gd name="connsiteX14" fmla="*/ 209578 w 1290665"/>
                <a:gd name="connsiteY14" fmla="*/ 116681 h 504825"/>
                <a:gd name="connsiteX15" fmla="*/ 226246 w 1290665"/>
                <a:gd name="connsiteY15" fmla="*/ 111918 h 504825"/>
                <a:gd name="connsiteX16" fmla="*/ 233390 w 1290665"/>
                <a:gd name="connsiteY16" fmla="*/ 107156 h 504825"/>
                <a:gd name="connsiteX17" fmla="*/ 245296 w 1290665"/>
                <a:gd name="connsiteY17" fmla="*/ 104775 h 504825"/>
                <a:gd name="connsiteX18" fmla="*/ 264346 w 1290665"/>
                <a:gd name="connsiteY18" fmla="*/ 100012 h 504825"/>
                <a:gd name="connsiteX19" fmla="*/ 285778 w 1290665"/>
                <a:gd name="connsiteY19" fmla="*/ 95250 h 504825"/>
                <a:gd name="connsiteX20" fmla="*/ 331021 w 1290665"/>
                <a:gd name="connsiteY20" fmla="*/ 90487 h 504825"/>
                <a:gd name="connsiteX21" fmla="*/ 345309 w 1290665"/>
                <a:gd name="connsiteY21" fmla="*/ 88106 h 504825"/>
                <a:gd name="connsiteX22" fmla="*/ 369121 w 1290665"/>
                <a:gd name="connsiteY22" fmla="*/ 83343 h 504825"/>
                <a:gd name="connsiteX23" fmla="*/ 416746 w 1290665"/>
                <a:gd name="connsiteY23" fmla="*/ 76200 h 504825"/>
                <a:gd name="connsiteX24" fmla="*/ 526284 w 1290665"/>
                <a:gd name="connsiteY24" fmla="*/ 78581 h 504825"/>
                <a:gd name="connsiteX25" fmla="*/ 571528 w 1290665"/>
                <a:gd name="connsiteY25" fmla="*/ 76200 h 504825"/>
                <a:gd name="connsiteX26" fmla="*/ 578671 w 1290665"/>
                <a:gd name="connsiteY26" fmla="*/ 73818 h 504825"/>
                <a:gd name="connsiteX27" fmla="*/ 592959 w 1290665"/>
                <a:gd name="connsiteY27" fmla="*/ 64293 h 504825"/>
                <a:gd name="connsiteX28" fmla="*/ 600103 w 1290665"/>
                <a:gd name="connsiteY28" fmla="*/ 59531 h 504825"/>
                <a:gd name="connsiteX29" fmla="*/ 604865 w 1290665"/>
                <a:gd name="connsiteY29" fmla="*/ 52387 h 504825"/>
                <a:gd name="connsiteX30" fmla="*/ 612009 w 1290665"/>
                <a:gd name="connsiteY30" fmla="*/ 38100 h 504825"/>
                <a:gd name="connsiteX31" fmla="*/ 633440 w 1290665"/>
                <a:gd name="connsiteY31" fmla="*/ 26193 h 504825"/>
                <a:gd name="connsiteX32" fmla="*/ 640584 w 1290665"/>
                <a:gd name="connsiteY32" fmla="*/ 19050 h 504825"/>
                <a:gd name="connsiteX33" fmla="*/ 654871 w 1290665"/>
                <a:gd name="connsiteY33" fmla="*/ 14287 h 504825"/>
                <a:gd name="connsiteX34" fmla="*/ 671540 w 1290665"/>
                <a:gd name="connsiteY34" fmla="*/ 9525 h 504825"/>
                <a:gd name="connsiteX35" fmla="*/ 678684 w 1290665"/>
                <a:gd name="connsiteY35" fmla="*/ 7143 h 504825"/>
                <a:gd name="connsiteX36" fmla="*/ 685828 w 1290665"/>
                <a:gd name="connsiteY36" fmla="*/ 2381 h 504825"/>
                <a:gd name="connsiteX37" fmla="*/ 716784 w 1290665"/>
                <a:gd name="connsiteY37" fmla="*/ 0 h 504825"/>
                <a:gd name="connsiteX38" fmla="*/ 752503 w 1290665"/>
                <a:gd name="connsiteY38" fmla="*/ 2381 h 504825"/>
                <a:gd name="connsiteX39" fmla="*/ 759646 w 1290665"/>
                <a:gd name="connsiteY39" fmla="*/ 7143 h 504825"/>
                <a:gd name="connsiteX40" fmla="*/ 766790 w 1290665"/>
                <a:gd name="connsiteY40" fmla="*/ 14287 h 504825"/>
                <a:gd name="connsiteX41" fmla="*/ 781078 w 1290665"/>
                <a:gd name="connsiteY41" fmla="*/ 33337 h 504825"/>
                <a:gd name="connsiteX42" fmla="*/ 783459 w 1290665"/>
                <a:gd name="connsiteY42" fmla="*/ 40481 h 504825"/>
                <a:gd name="connsiteX43" fmla="*/ 797746 w 1290665"/>
                <a:gd name="connsiteY43" fmla="*/ 50006 h 504825"/>
                <a:gd name="connsiteX44" fmla="*/ 807271 w 1290665"/>
                <a:gd name="connsiteY44" fmla="*/ 66675 h 504825"/>
                <a:gd name="connsiteX45" fmla="*/ 809653 w 1290665"/>
                <a:gd name="connsiteY45" fmla="*/ 73818 h 504825"/>
                <a:gd name="connsiteX46" fmla="*/ 819178 w 1290665"/>
                <a:gd name="connsiteY46" fmla="*/ 97631 h 504825"/>
                <a:gd name="connsiteX47" fmla="*/ 819178 w 1290665"/>
                <a:gd name="connsiteY47" fmla="*/ 145256 h 504825"/>
                <a:gd name="connsiteX48" fmla="*/ 804890 w 1290665"/>
                <a:gd name="connsiteY48" fmla="*/ 161925 h 504825"/>
                <a:gd name="connsiteX49" fmla="*/ 800128 w 1290665"/>
                <a:gd name="connsiteY49" fmla="*/ 176212 h 504825"/>
                <a:gd name="connsiteX50" fmla="*/ 797746 w 1290665"/>
                <a:gd name="connsiteY50" fmla="*/ 183356 h 504825"/>
                <a:gd name="connsiteX51" fmla="*/ 802509 w 1290665"/>
                <a:gd name="connsiteY51" fmla="*/ 190500 h 504825"/>
                <a:gd name="connsiteX52" fmla="*/ 819178 w 1290665"/>
                <a:gd name="connsiteY52" fmla="*/ 192881 h 504825"/>
                <a:gd name="connsiteX53" fmla="*/ 826321 w 1290665"/>
                <a:gd name="connsiteY53" fmla="*/ 195262 h 504825"/>
                <a:gd name="connsiteX54" fmla="*/ 869184 w 1290665"/>
                <a:gd name="connsiteY54" fmla="*/ 192881 h 504825"/>
                <a:gd name="connsiteX55" fmla="*/ 1090640 w 1290665"/>
                <a:gd name="connsiteY55" fmla="*/ 190500 h 504825"/>
                <a:gd name="connsiteX56" fmla="*/ 1104928 w 1290665"/>
                <a:gd name="connsiteY56" fmla="*/ 185737 h 504825"/>
                <a:gd name="connsiteX57" fmla="*/ 1135884 w 1290665"/>
                <a:gd name="connsiteY57" fmla="*/ 178593 h 504825"/>
                <a:gd name="connsiteX58" fmla="*/ 1150171 w 1290665"/>
                <a:gd name="connsiteY58" fmla="*/ 173831 h 504825"/>
                <a:gd name="connsiteX59" fmla="*/ 1169221 w 1290665"/>
                <a:gd name="connsiteY59" fmla="*/ 166687 h 504825"/>
                <a:gd name="connsiteX60" fmla="*/ 1176365 w 1290665"/>
                <a:gd name="connsiteY60" fmla="*/ 161925 h 504825"/>
                <a:gd name="connsiteX61" fmla="*/ 1197796 w 1290665"/>
                <a:gd name="connsiteY61" fmla="*/ 154781 h 504825"/>
                <a:gd name="connsiteX62" fmla="*/ 1204940 w 1290665"/>
                <a:gd name="connsiteY62" fmla="*/ 152400 h 504825"/>
                <a:gd name="connsiteX63" fmla="*/ 1226371 w 1290665"/>
                <a:gd name="connsiteY63" fmla="*/ 145256 h 504825"/>
                <a:gd name="connsiteX64" fmla="*/ 1238278 w 1290665"/>
                <a:gd name="connsiteY64" fmla="*/ 140493 h 504825"/>
                <a:gd name="connsiteX65" fmla="*/ 1245421 w 1290665"/>
                <a:gd name="connsiteY65" fmla="*/ 138112 h 504825"/>
                <a:gd name="connsiteX66" fmla="*/ 1252565 w 1290665"/>
                <a:gd name="connsiteY66" fmla="*/ 133350 h 504825"/>
                <a:gd name="connsiteX67" fmla="*/ 1266853 w 1290665"/>
                <a:gd name="connsiteY67" fmla="*/ 128587 h 504825"/>
                <a:gd name="connsiteX68" fmla="*/ 1281140 w 1290665"/>
                <a:gd name="connsiteY68" fmla="*/ 121443 h 504825"/>
                <a:gd name="connsiteX69" fmla="*/ 1290665 w 1290665"/>
                <a:gd name="connsiteY69" fmla="*/ 123825 h 504825"/>
                <a:gd name="connsiteX70" fmla="*/ 1288284 w 1290665"/>
                <a:gd name="connsiteY70" fmla="*/ 138112 h 504825"/>
                <a:gd name="connsiteX71" fmla="*/ 1283521 w 1290665"/>
                <a:gd name="connsiteY71" fmla="*/ 157162 h 504825"/>
                <a:gd name="connsiteX72" fmla="*/ 1278759 w 1290665"/>
                <a:gd name="connsiteY72" fmla="*/ 164306 h 504825"/>
                <a:gd name="connsiteX73" fmla="*/ 1266853 w 1290665"/>
                <a:gd name="connsiteY73" fmla="*/ 180975 h 504825"/>
                <a:gd name="connsiteX74" fmla="*/ 1264471 w 1290665"/>
                <a:gd name="connsiteY74" fmla="*/ 188118 h 504825"/>
                <a:gd name="connsiteX75" fmla="*/ 1254946 w 1290665"/>
                <a:gd name="connsiteY75" fmla="*/ 202406 h 504825"/>
                <a:gd name="connsiteX76" fmla="*/ 1247803 w 1290665"/>
                <a:gd name="connsiteY76" fmla="*/ 216693 h 504825"/>
                <a:gd name="connsiteX77" fmla="*/ 1245421 w 1290665"/>
                <a:gd name="connsiteY77" fmla="*/ 223837 h 504825"/>
                <a:gd name="connsiteX78" fmla="*/ 1240659 w 1290665"/>
                <a:gd name="connsiteY78" fmla="*/ 230981 h 504825"/>
                <a:gd name="connsiteX79" fmla="*/ 1238278 w 1290665"/>
                <a:gd name="connsiteY79" fmla="*/ 238125 h 504825"/>
                <a:gd name="connsiteX80" fmla="*/ 1228753 w 1290665"/>
                <a:gd name="connsiteY80" fmla="*/ 254793 h 504825"/>
                <a:gd name="connsiteX81" fmla="*/ 1223990 w 1290665"/>
                <a:gd name="connsiteY81" fmla="*/ 276225 h 504825"/>
                <a:gd name="connsiteX82" fmla="*/ 1228753 w 1290665"/>
                <a:gd name="connsiteY82" fmla="*/ 302418 h 504825"/>
                <a:gd name="connsiteX83" fmla="*/ 1235896 w 1290665"/>
                <a:gd name="connsiteY83" fmla="*/ 323850 h 504825"/>
                <a:gd name="connsiteX84" fmla="*/ 1238278 w 1290665"/>
                <a:gd name="connsiteY84" fmla="*/ 333375 h 504825"/>
                <a:gd name="connsiteX85" fmla="*/ 1245421 w 1290665"/>
                <a:gd name="connsiteY85" fmla="*/ 340518 h 504825"/>
                <a:gd name="connsiteX86" fmla="*/ 1247803 w 1290665"/>
                <a:gd name="connsiteY86" fmla="*/ 347662 h 504825"/>
                <a:gd name="connsiteX87" fmla="*/ 1250184 w 1290665"/>
                <a:gd name="connsiteY87" fmla="*/ 357187 h 504825"/>
                <a:gd name="connsiteX88" fmla="*/ 1259709 w 1290665"/>
                <a:gd name="connsiteY88" fmla="*/ 376237 h 504825"/>
                <a:gd name="connsiteX89" fmla="*/ 1266853 w 1290665"/>
                <a:gd name="connsiteY89" fmla="*/ 400050 h 504825"/>
                <a:gd name="connsiteX90" fmla="*/ 1269234 w 1290665"/>
                <a:gd name="connsiteY90" fmla="*/ 407193 h 504825"/>
                <a:gd name="connsiteX91" fmla="*/ 1271615 w 1290665"/>
                <a:gd name="connsiteY91" fmla="*/ 414337 h 504825"/>
                <a:gd name="connsiteX92" fmla="*/ 1269234 w 1290665"/>
                <a:gd name="connsiteY92" fmla="*/ 431006 h 504825"/>
                <a:gd name="connsiteX93" fmla="*/ 1221609 w 1290665"/>
                <a:gd name="connsiteY93" fmla="*/ 426243 h 504825"/>
                <a:gd name="connsiteX94" fmla="*/ 1212084 w 1290665"/>
                <a:gd name="connsiteY94" fmla="*/ 421481 h 504825"/>
                <a:gd name="connsiteX95" fmla="*/ 1197796 w 1290665"/>
                <a:gd name="connsiteY95" fmla="*/ 419100 h 504825"/>
                <a:gd name="connsiteX96" fmla="*/ 1178746 w 1290665"/>
                <a:gd name="connsiteY96" fmla="*/ 411956 h 504825"/>
                <a:gd name="connsiteX97" fmla="*/ 1171603 w 1290665"/>
                <a:gd name="connsiteY97" fmla="*/ 407193 h 504825"/>
                <a:gd name="connsiteX98" fmla="*/ 1145409 w 1290665"/>
                <a:gd name="connsiteY98" fmla="*/ 397668 h 504825"/>
                <a:gd name="connsiteX99" fmla="*/ 1131121 w 1290665"/>
                <a:gd name="connsiteY99" fmla="*/ 395287 h 504825"/>
                <a:gd name="connsiteX100" fmla="*/ 1121596 w 1290665"/>
                <a:gd name="connsiteY100" fmla="*/ 390525 h 504825"/>
                <a:gd name="connsiteX101" fmla="*/ 1109690 w 1290665"/>
                <a:gd name="connsiteY101" fmla="*/ 388143 h 504825"/>
                <a:gd name="connsiteX102" fmla="*/ 1100165 w 1290665"/>
                <a:gd name="connsiteY102" fmla="*/ 385762 h 504825"/>
                <a:gd name="connsiteX103" fmla="*/ 1088259 w 1290665"/>
                <a:gd name="connsiteY103" fmla="*/ 381000 h 504825"/>
                <a:gd name="connsiteX104" fmla="*/ 1078734 w 1290665"/>
                <a:gd name="connsiteY104" fmla="*/ 378618 h 504825"/>
                <a:gd name="connsiteX105" fmla="*/ 1071590 w 1290665"/>
                <a:gd name="connsiteY105" fmla="*/ 376237 h 504825"/>
                <a:gd name="connsiteX106" fmla="*/ 1062065 w 1290665"/>
                <a:gd name="connsiteY106" fmla="*/ 373856 h 504825"/>
                <a:gd name="connsiteX107" fmla="*/ 1047778 w 1290665"/>
                <a:gd name="connsiteY107" fmla="*/ 369093 h 504825"/>
                <a:gd name="connsiteX108" fmla="*/ 1038253 w 1290665"/>
                <a:gd name="connsiteY108" fmla="*/ 366712 h 504825"/>
                <a:gd name="connsiteX109" fmla="*/ 1023965 w 1290665"/>
                <a:gd name="connsiteY109" fmla="*/ 361950 h 504825"/>
                <a:gd name="connsiteX110" fmla="*/ 1012059 w 1290665"/>
                <a:gd name="connsiteY110" fmla="*/ 359568 h 504825"/>
                <a:gd name="connsiteX111" fmla="*/ 1004915 w 1290665"/>
                <a:gd name="connsiteY111" fmla="*/ 357187 h 504825"/>
                <a:gd name="connsiteX112" fmla="*/ 988246 w 1290665"/>
                <a:gd name="connsiteY112" fmla="*/ 354806 h 504825"/>
                <a:gd name="connsiteX113" fmla="*/ 964434 w 1290665"/>
                <a:gd name="connsiteY113" fmla="*/ 350043 h 504825"/>
                <a:gd name="connsiteX114" fmla="*/ 933478 w 1290665"/>
                <a:gd name="connsiteY114" fmla="*/ 347662 h 504825"/>
                <a:gd name="connsiteX115" fmla="*/ 909665 w 1290665"/>
                <a:gd name="connsiteY115" fmla="*/ 385762 h 504825"/>
                <a:gd name="connsiteX116" fmla="*/ 912046 w 1290665"/>
                <a:gd name="connsiteY116" fmla="*/ 392906 h 504825"/>
                <a:gd name="connsiteX117" fmla="*/ 909665 w 1290665"/>
                <a:gd name="connsiteY117" fmla="*/ 428625 h 504825"/>
                <a:gd name="connsiteX118" fmla="*/ 904903 w 1290665"/>
                <a:gd name="connsiteY118" fmla="*/ 442912 h 504825"/>
                <a:gd name="connsiteX119" fmla="*/ 890615 w 1290665"/>
                <a:gd name="connsiteY119" fmla="*/ 454818 h 504825"/>
                <a:gd name="connsiteX120" fmla="*/ 885853 w 1290665"/>
                <a:gd name="connsiteY120" fmla="*/ 461962 h 504825"/>
                <a:gd name="connsiteX121" fmla="*/ 878709 w 1290665"/>
                <a:gd name="connsiteY121" fmla="*/ 466725 h 504825"/>
                <a:gd name="connsiteX122" fmla="*/ 869184 w 1290665"/>
                <a:gd name="connsiteY122" fmla="*/ 473868 h 504825"/>
                <a:gd name="connsiteX123" fmla="*/ 862040 w 1290665"/>
                <a:gd name="connsiteY123" fmla="*/ 478631 h 504825"/>
                <a:gd name="connsiteX124" fmla="*/ 847753 w 1290665"/>
                <a:gd name="connsiteY124" fmla="*/ 483393 h 504825"/>
                <a:gd name="connsiteX125" fmla="*/ 838228 w 1290665"/>
                <a:gd name="connsiteY125" fmla="*/ 488156 h 504825"/>
                <a:gd name="connsiteX126" fmla="*/ 823940 w 1290665"/>
                <a:gd name="connsiteY126" fmla="*/ 497681 h 504825"/>
                <a:gd name="connsiteX127" fmla="*/ 814415 w 1290665"/>
                <a:gd name="connsiteY127" fmla="*/ 500062 h 504825"/>
                <a:gd name="connsiteX128" fmla="*/ 797746 w 1290665"/>
                <a:gd name="connsiteY128" fmla="*/ 504825 h 504825"/>
                <a:gd name="connsiteX129" fmla="*/ 771553 w 1290665"/>
                <a:gd name="connsiteY129" fmla="*/ 502443 h 504825"/>
                <a:gd name="connsiteX130" fmla="*/ 757265 w 1290665"/>
                <a:gd name="connsiteY130" fmla="*/ 488156 h 504825"/>
                <a:gd name="connsiteX131" fmla="*/ 745359 w 1290665"/>
                <a:gd name="connsiteY131" fmla="*/ 473868 h 504825"/>
                <a:gd name="connsiteX132" fmla="*/ 738215 w 1290665"/>
                <a:gd name="connsiteY132" fmla="*/ 466725 h 504825"/>
                <a:gd name="connsiteX133" fmla="*/ 731071 w 1290665"/>
                <a:gd name="connsiteY133" fmla="*/ 452437 h 504825"/>
                <a:gd name="connsiteX134" fmla="*/ 728690 w 1290665"/>
                <a:gd name="connsiteY134" fmla="*/ 445293 h 504825"/>
                <a:gd name="connsiteX135" fmla="*/ 723928 w 1290665"/>
                <a:gd name="connsiteY135" fmla="*/ 435768 h 504825"/>
                <a:gd name="connsiteX136" fmla="*/ 716784 w 1290665"/>
                <a:gd name="connsiteY136" fmla="*/ 421481 h 504825"/>
                <a:gd name="connsiteX137" fmla="*/ 714403 w 1290665"/>
                <a:gd name="connsiteY137" fmla="*/ 392906 h 504825"/>
                <a:gd name="connsiteX138" fmla="*/ 702496 w 1290665"/>
                <a:gd name="connsiteY138" fmla="*/ 383381 h 504825"/>
                <a:gd name="connsiteX139" fmla="*/ 690590 w 1290665"/>
                <a:gd name="connsiteY139" fmla="*/ 378618 h 504825"/>
                <a:gd name="connsiteX140" fmla="*/ 683446 w 1290665"/>
                <a:gd name="connsiteY140" fmla="*/ 381000 h 504825"/>
                <a:gd name="connsiteX141" fmla="*/ 681065 w 1290665"/>
                <a:gd name="connsiteY141" fmla="*/ 390525 h 504825"/>
                <a:gd name="connsiteX142" fmla="*/ 688209 w 1290665"/>
                <a:gd name="connsiteY142" fmla="*/ 411956 h 504825"/>
                <a:gd name="connsiteX143" fmla="*/ 690590 w 1290665"/>
                <a:gd name="connsiteY143" fmla="*/ 423862 h 504825"/>
                <a:gd name="connsiteX144" fmla="*/ 692971 w 1290665"/>
                <a:gd name="connsiteY144" fmla="*/ 431006 h 504825"/>
                <a:gd name="connsiteX145" fmla="*/ 690590 w 1290665"/>
                <a:gd name="connsiteY145" fmla="*/ 464343 h 504825"/>
                <a:gd name="connsiteX146" fmla="*/ 688209 w 1290665"/>
                <a:gd name="connsiteY146" fmla="*/ 471487 h 504825"/>
                <a:gd name="connsiteX147" fmla="*/ 666778 w 1290665"/>
                <a:gd name="connsiteY147" fmla="*/ 483393 h 504825"/>
                <a:gd name="connsiteX148" fmla="*/ 659634 w 1290665"/>
                <a:gd name="connsiteY148" fmla="*/ 488156 h 504825"/>
                <a:gd name="connsiteX149" fmla="*/ 619153 w 1290665"/>
                <a:gd name="connsiteY149" fmla="*/ 485775 h 504825"/>
                <a:gd name="connsiteX150" fmla="*/ 612009 w 1290665"/>
                <a:gd name="connsiteY150" fmla="*/ 481012 h 504825"/>
                <a:gd name="connsiteX151" fmla="*/ 602484 w 1290665"/>
                <a:gd name="connsiteY151" fmla="*/ 473868 h 504825"/>
                <a:gd name="connsiteX152" fmla="*/ 588196 w 1290665"/>
                <a:gd name="connsiteY152" fmla="*/ 461962 h 504825"/>
                <a:gd name="connsiteX153" fmla="*/ 571528 w 1290665"/>
                <a:gd name="connsiteY153" fmla="*/ 440531 h 504825"/>
                <a:gd name="connsiteX154" fmla="*/ 562003 w 1290665"/>
                <a:gd name="connsiteY154" fmla="*/ 428625 h 504825"/>
                <a:gd name="connsiteX155" fmla="*/ 559621 w 1290665"/>
                <a:gd name="connsiteY155" fmla="*/ 421481 h 504825"/>
                <a:gd name="connsiteX156" fmla="*/ 552478 w 1290665"/>
                <a:gd name="connsiteY156" fmla="*/ 414337 h 504825"/>
                <a:gd name="connsiteX157" fmla="*/ 550096 w 1290665"/>
                <a:gd name="connsiteY157" fmla="*/ 407193 h 504825"/>
                <a:gd name="connsiteX158" fmla="*/ 497709 w 1290665"/>
                <a:gd name="connsiteY158" fmla="*/ 397668 h 504825"/>
                <a:gd name="connsiteX159" fmla="*/ 209578 w 1290665"/>
                <a:gd name="connsiteY159" fmla="*/ 395287 h 504825"/>
                <a:gd name="connsiteX160" fmla="*/ 188146 w 1290665"/>
                <a:gd name="connsiteY160" fmla="*/ 392906 h 504825"/>
                <a:gd name="connsiteX161" fmla="*/ 171478 w 1290665"/>
                <a:gd name="connsiteY161" fmla="*/ 385762 h 504825"/>
                <a:gd name="connsiteX162" fmla="*/ 140521 w 1290665"/>
                <a:gd name="connsiteY162" fmla="*/ 378618 h 504825"/>
                <a:gd name="connsiteX163" fmla="*/ 128615 w 1290665"/>
                <a:gd name="connsiteY163" fmla="*/ 371475 h 504825"/>
                <a:gd name="connsiteX164" fmla="*/ 119090 w 1290665"/>
                <a:gd name="connsiteY164" fmla="*/ 369093 h 504825"/>
                <a:gd name="connsiteX165" fmla="*/ 107184 w 1290665"/>
                <a:gd name="connsiteY165" fmla="*/ 361950 h 504825"/>
                <a:gd name="connsiteX166" fmla="*/ 90515 w 1290665"/>
                <a:gd name="connsiteY166" fmla="*/ 357187 h 504825"/>
                <a:gd name="connsiteX167" fmla="*/ 69084 w 1290665"/>
                <a:gd name="connsiteY167" fmla="*/ 347662 h 504825"/>
                <a:gd name="connsiteX168" fmla="*/ 61940 w 1290665"/>
                <a:gd name="connsiteY168" fmla="*/ 345281 h 504825"/>
                <a:gd name="connsiteX169" fmla="*/ 40509 w 1290665"/>
                <a:gd name="connsiteY169" fmla="*/ 330993 h 504825"/>
                <a:gd name="connsiteX170" fmla="*/ 26221 w 1290665"/>
                <a:gd name="connsiteY170" fmla="*/ 321468 h 504825"/>
                <a:gd name="connsiteX171" fmla="*/ 11934 w 1290665"/>
                <a:gd name="connsiteY171" fmla="*/ 304800 h 504825"/>
                <a:gd name="connsiteX172" fmla="*/ 9553 w 1290665"/>
                <a:gd name="connsiteY172" fmla="*/ 297656 h 504825"/>
                <a:gd name="connsiteX173" fmla="*/ 28 w 1290665"/>
                <a:gd name="connsiteY173" fmla="*/ 280987 h 504825"/>
                <a:gd name="connsiteX174" fmla="*/ 11934 w 1290665"/>
                <a:gd name="connsiteY174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57178 w 1290665"/>
                <a:gd name="connsiteY6" fmla="*/ 197643 h 504825"/>
                <a:gd name="connsiteX7" fmla="*/ 64321 w 1290665"/>
                <a:gd name="connsiteY7" fmla="*/ 192881 h 504825"/>
                <a:gd name="connsiteX8" fmla="*/ 85753 w 1290665"/>
                <a:gd name="connsiteY8" fmla="*/ 180975 h 504825"/>
                <a:gd name="connsiteX9" fmla="*/ 107184 w 1290665"/>
                <a:gd name="connsiteY9" fmla="*/ 171450 h 504825"/>
                <a:gd name="connsiteX10" fmla="*/ 114328 w 1290665"/>
                <a:gd name="connsiteY10" fmla="*/ 169068 h 504825"/>
                <a:gd name="connsiteX11" fmla="*/ 138140 w 1290665"/>
                <a:gd name="connsiteY11" fmla="*/ 152400 h 504825"/>
                <a:gd name="connsiteX12" fmla="*/ 188146 w 1290665"/>
                <a:gd name="connsiteY12" fmla="*/ 126206 h 504825"/>
                <a:gd name="connsiteX13" fmla="*/ 209578 w 1290665"/>
                <a:gd name="connsiteY13" fmla="*/ 116681 h 504825"/>
                <a:gd name="connsiteX14" fmla="*/ 226246 w 1290665"/>
                <a:gd name="connsiteY14" fmla="*/ 111918 h 504825"/>
                <a:gd name="connsiteX15" fmla="*/ 233390 w 1290665"/>
                <a:gd name="connsiteY15" fmla="*/ 107156 h 504825"/>
                <a:gd name="connsiteX16" fmla="*/ 245296 w 1290665"/>
                <a:gd name="connsiteY16" fmla="*/ 104775 h 504825"/>
                <a:gd name="connsiteX17" fmla="*/ 264346 w 1290665"/>
                <a:gd name="connsiteY17" fmla="*/ 100012 h 504825"/>
                <a:gd name="connsiteX18" fmla="*/ 285778 w 1290665"/>
                <a:gd name="connsiteY18" fmla="*/ 95250 h 504825"/>
                <a:gd name="connsiteX19" fmla="*/ 331021 w 1290665"/>
                <a:gd name="connsiteY19" fmla="*/ 90487 h 504825"/>
                <a:gd name="connsiteX20" fmla="*/ 345309 w 1290665"/>
                <a:gd name="connsiteY20" fmla="*/ 88106 h 504825"/>
                <a:gd name="connsiteX21" fmla="*/ 369121 w 1290665"/>
                <a:gd name="connsiteY21" fmla="*/ 83343 h 504825"/>
                <a:gd name="connsiteX22" fmla="*/ 416746 w 1290665"/>
                <a:gd name="connsiteY22" fmla="*/ 76200 h 504825"/>
                <a:gd name="connsiteX23" fmla="*/ 526284 w 1290665"/>
                <a:gd name="connsiteY23" fmla="*/ 78581 h 504825"/>
                <a:gd name="connsiteX24" fmla="*/ 571528 w 1290665"/>
                <a:gd name="connsiteY24" fmla="*/ 76200 h 504825"/>
                <a:gd name="connsiteX25" fmla="*/ 578671 w 1290665"/>
                <a:gd name="connsiteY25" fmla="*/ 73818 h 504825"/>
                <a:gd name="connsiteX26" fmla="*/ 592959 w 1290665"/>
                <a:gd name="connsiteY26" fmla="*/ 64293 h 504825"/>
                <a:gd name="connsiteX27" fmla="*/ 600103 w 1290665"/>
                <a:gd name="connsiteY27" fmla="*/ 59531 h 504825"/>
                <a:gd name="connsiteX28" fmla="*/ 604865 w 1290665"/>
                <a:gd name="connsiteY28" fmla="*/ 52387 h 504825"/>
                <a:gd name="connsiteX29" fmla="*/ 612009 w 1290665"/>
                <a:gd name="connsiteY29" fmla="*/ 38100 h 504825"/>
                <a:gd name="connsiteX30" fmla="*/ 633440 w 1290665"/>
                <a:gd name="connsiteY30" fmla="*/ 26193 h 504825"/>
                <a:gd name="connsiteX31" fmla="*/ 640584 w 1290665"/>
                <a:gd name="connsiteY31" fmla="*/ 19050 h 504825"/>
                <a:gd name="connsiteX32" fmla="*/ 654871 w 1290665"/>
                <a:gd name="connsiteY32" fmla="*/ 14287 h 504825"/>
                <a:gd name="connsiteX33" fmla="*/ 671540 w 1290665"/>
                <a:gd name="connsiteY33" fmla="*/ 9525 h 504825"/>
                <a:gd name="connsiteX34" fmla="*/ 678684 w 1290665"/>
                <a:gd name="connsiteY34" fmla="*/ 7143 h 504825"/>
                <a:gd name="connsiteX35" fmla="*/ 685828 w 1290665"/>
                <a:gd name="connsiteY35" fmla="*/ 2381 h 504825"/>
                <a:gd name="connsiteX36" fmla="*/ 716784 w 1290665"/>
                <a:gd name="connsiteY36" fmla="*/ 0 h 504825"/>
                <a:gd name="connsiteX37" fmla="*/ 752503 w 1290665"/>
                <a:gd name="connsiteY37" fmla="*/ 2381 h 504825"/>
                <a:gd name="connsiteX38" fmla="*/ 759646 w 1290665"/>
                <a:gd name="connsiteY38" fmla="*/ 7143 h 504825"/>
                <a:gd name="connsiteX39" fmla="*/ 766790 w 1290665"/>
                <a:gd name="connsiteY39" fmla="*/ 14287 h 504825"/>
                <a:gd name="connsiteX40" fmla="*/ 781078 w 1290665"/>
                <a:gd name="connsiteY40" fmla="*/ 33337 h 504825"/>
                <a:gd name="connsiteX41" fmla="*/ 783459 w 1290665"/>
                <a:gd name="connsiteY41" fmla="*/ 40481 h 504825"/>
                <a:gd name="connsiteX42" fmla="*/ 797746 w 1290665"/>
                <a:gd name="connsiteY42" fmla="*/ 50006 h 504825"/>
                <a:gd name="connsiteX43" fmla="*/ 807271 w 1290665"/>
                <a:gd name="connsiteY43" fmla="*/ 66675 h 504825"/>
                <a:gd name="connsiteX44" fmla="*/ 809653 w 1290665"/>
                <a:gd name="connsiteY44" fmla="*/ 73818 h 504825"/>
                <a:gd name="connsiteX45" fmla="*/ 819178 w 1290665"/>
                <a:gd name="connsiteY45" fmla="*/ 97631 h 504825"/>
                <a:gd name="connsiteX46" fmla="*/ 819178 w 1290665"/>
                <a:gd name="connsiteY46" fmla="*/ 145256 h 504825"/>
                <a:gd name="connsiteX47" fmla="*/ 804890 w 1290665"/>
                <a:gd name="connsiteY47" fmla="*/ 161925 h 504825"/>
                <a:gd name="connsiteX48" fmla="*/ 800128 w 1290665"/>
                <a:gd name="connsiteY48" fmla="*/ 176212 h 504825"/>
                <a:gd name="connsiteX49" fmla="*/ 797746 w 1290665"/>
                <a:gd name="connsiteY49" fmla="*/ 183356 h 504825"/>
                <a:gd name="connsiteX50" fmla="*/ 802509 w 1290665"/>
                <a:gd name="connsiteY50" fmla="*/ 190500 h 504825"/>
                <a:gd name="connsiteX51" fmla="*/ 819178 w 1290665"/>
                <a:gd name="connsiteY51" fmla="*/ 192881 h 504825"/>
                <a:gd name="connsiteX52" fmla="*/ 826321 w 1290665"/>
                <a:gd name="connsiteY52" fmla="*/ 195262 h 504825"/>
                <a:gd name="connsiteX53" fmla="*/ 869184 w 1290665"/>
                <a:gd name="connsiteY53" fmla="*/ 192881 h 504825"/>
                <a:gd name="connsiteX54" fmla="*/ 1090640 w 1290665"/>
                <a:gd name="connsiteY54" fmla="*/ 190500 h 504825"/>
                <a:gd name="connsiteX55" fmla="*/ 1104928 w 1290665"/>
                <a:gd name="connsiteY55" fmla="*/ 185737 h 504825"/>
                <a:gd name="connsiteX56" fmla="*/ 1135884 w 1290665"/>
                <a:gd name="connsiteY56" fmla="*/ 178593 h 504825"/>
                <a:gd name="connsiteX57" fmla="*/ 1150171 w 1290665"/>
                <a:gd name="connsiteY57" fmla="*/ 173831 h 504825"/>
                <a:gd name="connsiteX58" fmla="*/ 1169221 w 1290665"/>
                <a:gd name="connsiteY58" fmla="*/ 166687 h 504825"/>
                <a:gd name="connsiteX59" fmla="*/ 1176365 w 1290665"/>
                <a:gd name="connsiteY59" fmla="*/ 161925 h 504825"/>
                <a:gd name="connsiteX60" fmla="*/ 1197796 w 1290665"/>
                <a:gd name="connsiteY60" fmla="*/ 154781 h 504825"/>
                <a:gd name="connsiteX61" fmla="*/ 1204940 w 1290665"/>
                <a:gd name="connsiteY61" fmla="*/ 152400 h 504825"/>
                <a:gd name="connsiteX62" fmla="*/ 1226371 w 1290665"/>
                <a:gd name="connsiteY62" fmla="*/ 145256 h 504825"/>
                <a:gd name="connsiteX63" fmla="*/ 1238278 w 1290665"/>
                <a:gd name="connsiteY63" fmla="*/ 140493 h 504825"/>
                <a:gd name="connsiteX64" fmla="*/ 1245421 w 1290665"/>
                <a:gd name="connsiteY64" fmla="*/ 138112 h 504825"/>
                <a:gd name="connsiteX65" fmla="*/ 1252565 w 1290665"/>
                <a:gd name="connsiteY65" fmla="*/ 133350 h 504825"/>
                <a:gd name="connsiteX66" fmla="*/ 1266853 w 1290665"/>
                <a:gd name="connsiteY66" fmla="*/ 128587 h 504825"/>
                <a:gd name="connsiteX67" fmla="*/ 1281140 w 1290665"/>
                <a:gd name="connsiteY67" fmla="*/ 121443 h 504825"/>
                <a:gd name="connsiteX68" fmla="*/ 1290665 w 1290665"/>
                <a:gd name="connsiteY68" fmla="*/ 123825 h 504825"/>
                <a:gd name="connsiteX69" fmla="*/ 1288284 w 1290665"/>
                <a:gd name="connsiteY69" fmla="*/ 138112 h 504825"/>
                <a:gd name="connsiteX70" fmla="*/ 1283521 w 1290665"/>
                <a:gd name="connsiteY70" fmla="*/ 157162 h 504825"/>
                <a:gd name="connsiteX71" fmla="*/ 1278759 w 1290665"/>
                <a:gd name="connsiteY71" fmla="*/ 164306 h 504825"/>
                <a:gd name="connsiteX72" fmla="*/ 1266853 w 1290665"/>
                <a:gd name="connsiteY72" fmla="*/ 180975 h 504825"/>
                <a:gd name="connsiteX73" fmla="*/ 1264471 w 1290665"/>
                <a:gd name="connsiteY73" fmla="*/ 188118 h 504825"/>
                <a:gd name="connsiteX74" fmla="*/ 1254946 w 1290665"/>
                <a:gd name="connsiteY74" fmla="*/ 202406 h 504825"/>
                <a:gd name="connsiteX75" fmla="*/ 1247803 w 1290665"/>
                <a:gd name="connsiteY75" fmla="*/ 216693 h 504825"/>
                <a:gd name="connsiteX76" fmla="*/ 1245421 w 1290665"/>
                <a:gd name="connsiteY76" fmla="*/ 223837 h 504825"/>
                <a:gd name="connsiteX77" fmla="*/ 1240659 w 1290665"/>
                <a:gd name="connsiteY77" fmla="*/ 230981 h 504825"/>
                <a:gd name="connsiteX78" fmla="*/ 1238278 w 1290665"/>
                <a:gd name="connsiteY78" fmla="*/ 238125 h 504825"/>
                <a:gd name="connsiteX79" fmla="*/ 1228753 w 1290665"/>
                <a:gd name="connsiteY79" fmla="*/ 254793 h 504825"/>
                <a:gd name="connsiteX80" fmla="*/ 1223990 w 1290665"/>
                <a:gd name="connsiteY80" fmla="*/ 276225 h 504825"/>
                <a:gd name="connsiteX81" fmla="*/ 1228753 w 1290665"/>
                <a:gd name="connsiteY81" fmla="*/ 302418 h 504825"/>
                <a:gd name="connsiteX82" fmla="*/ 1235896 w 1290665"/>
                <a:gd name="connsiteY82" fmla="*/ 323850 h 504825"/>
                <a:gd name="connsiteX83" fmla="*/ 1238278 w 1290665"/>
                <a:gd name="connsiteY83" fmla="*/ 333375 h 504825"/>
                <a:gd name="connsiteX84" fmla="*/ 1245421 w 1290665"/>
                <a:gd name="connsiteY84" fmla="*/ 340518 h 504825"/>
                <a:gd name="connsiteX85" fmla="*/ 1247803 w 1290665"/>
                <a:gd name="connsiteY85" fmla="*/ 347662 h 504825"/>
                <a:gd name="connsiteX86" fmla="*/ 1250184 w 1290665"/>
                <a:gd name="connsiteY86" fmla="*/ 357187 h 504825"/>
                <a:gd name="connsiteX87" fmla="*/ 1259709 w 1290665"/>
                <a:gd name="connsiteY87" fmla="*/ 376237 h 504825"/>
                <a:gd name="connsiteX88" fmla="*/ 1266853 w 1290665"/>
                <a:gd name="connsiteY88" fmla="*/ 400050 h 504825"/>
                <a:gd name="connsiteX89" fmla="*/ 1269234 w 1290665"/>
                <a:gd name="connsiteY89" fmla="*/ 407193 h 504825"/>
                <a:gd name="connsiteX90" fmla="*/ 1271615 w 1290665"/>
                <a:gd name="connsiteY90" fmla="*/ 414337 h 504825"/>
                <a:gd name="connsiteX91" fmla="*/ 1269234 w 1290665"/>
                <a:gd name="connsiteY91" fmla="*/ 431006 h 504825"/>
                <a:gd name="connsiteX92" fmla="*/ 1221609 w 1290665"/>
                <a:gd name="connsiteY92" fmla="*/ 426243 h 504825"/>
                <a:gd name="connsiteX93" fmla="*/ 1212084 w 1290665"/>
                <a:gd name="connsiteY93" fmla="*/ 421481 h 504825"/>
                <a:gd name="connsiteX94" fmla="*/ 1197796 w 1290665"/>
                <a:gd name="connsiteY94" fmla="*/ 419100 h 504825"/>
                <a:gd name="connsiteX95" fmla="*/ 1178746 w 1290665"/>
                <a:gd name="connsiteY95" fmla="*/ 411956 h 504825"/>
                <a:gd name="connsiteX96" fmla="*/ 1171603 w 1290665"/>
                <a:gd name="connsiteY96" fmla="*/ 407193 h 504825"/>
                <a:gd name="connsiteX97" fmla="*/ 1145409 w 1290665"/>
                <a:gd name="connsiteY97" fmla="*/ 397668 h 504825"/>
                <a:gd name="connsiteX98" fmla="*/ 1131121 w 1290665"/>
                <a:gd name="connsiteY98" fmla="*/ 395287 h 504825"/>
                <a:gd name="connsiteX99" fmla="*/ 1121596 w 1290665"/>
                <a:gd name="connsiteY99" fmla="*/ 390525 h 504825"/>
                <a:gd name="connsiteX100" fmla="*/ 1109690 w 1290665"/>
                <a:gd name="connsiteY100" fmla="*/ 388143 h 504825"/>
                <a:gd name="connsiteX101" fmla="*/ 1100165 w 1290665"/>
                <a:gd name="connsiteY101" fmla="*/ 385762 h 504825"/>
                <a:gd name="connsiteX102" fmla="*/ 1088259 w 1290665"/>
                <a:gd name="connsiteY102" fmla="*/ 381000 h 504825"/>
                <a:gd name="connsiteX103" fmla="*/ 1078734 w 1290665"/>
                <a:gd name="connsiteY103" fmla="*/ 378618 h 504825"/>
                <a:gd name="connsiteX104" fmla="*/ 1071590 w 1290665"/>
                <a:gd name="connsiteY104" fmla="*/ 376237 h 504825"/>
                <a:gd name="connsiteX105" fmla="*/ 1062065 w 1290665"/>
                <a:gd name="connsiteY105" fmla="*/ 373856 h 504825"/>
                <a:gd name="connsiteX106" fmla="*/ 1047778 w 1290665"/>
                <a:gd name="connsiteY106" fmla="*/ 369093 h 504825"/>
                <a:gd name="connsiteX107" fmla="*/ 1038253 w 1290665"/>
                <a:gd name="connsiteY107" fmla="*/ 366712 h 504825"/>
                <a:gd name="connsiteX108" fmla="*/ 1023965 w 1290665"/>
                <a:gd name="connsiteY108" fmla="*/ 361950 h 504825"/>
                <a:gd name="connsiteX109" fmla="*/ 1012059 w 1290665"/>
                <a:gd name="connsiteY109" fmla="*/ 359568 h 504825"/>
                <a:gd name="connsiteX110" fmla="*/ 1004915 w 1290665"/>
                <a:gd name="connsiteY110" fmla="*/ 357187 h 504825"/>
                <a:gd name="connsiteX111" fmla="*/ 988246 w 1290665"/>
                <a:gd name="connsiteY111" fmla="*/ 354806 h 504825"/>
                <a:gd name="connsiteX112" fmla="*/ 964434 w 1290665"/>
                <a:gd name="connsiteY112" fmla="*/ 350043 h 504825"/>
                <a:gd name="connsiteX113" fmla="*/ 933478 w 1290665"/>
                <a:gd name="connsiteY113" fmla="*/ 347662 h 504825"/>
                <a:gd name="connsiteX114" fmla="*/ 909665 w 1290665"/>
                <a:gd name="connsiteY114" fmla="*/ 385762 h 504825"/>
                <a:gd name="connsiteX115" fmla="*/ 912046 w 1290665"/>
                <a:gd name="connsiteY115" fmla="*/ 392906 h 504825"/>
                <a:gd name="connsiteX116" fmla="*/ 909665 w 1290665"/>
                <a:gd name="connsiteY116" fmla="*/ 428625 h 504825"/>
                <a:gd name="connsiteX117" fmla="*/ 904903 w 1290665"/>
                <a:gd name="connsiteY117" fmla="*/ 442912 h 504825"/>
                <a:gd name="connsiteX118" fmla="*/ 890615 w 1290665"/>
                <a:gd name="connsiteY118" fmla="*/ 454818 h 504825"/>
                <a:gd name="connsiteX119" fmla="*/ 885853 w 1290665"/>
                <a:gd name="connsiteY119" fmla="*/ 461962 h 504825"/>
                <a:gd name="connsiteX120" fmla="*/ 878709 w 1290665"/>
                <a:gd name="connsiteY120" fmla="*/ 466725 h 504825"/>
                <a:gd name="connsiteX121" fmla="*/ 869184 w 1290665"/>
                <a:gd name="connsiteY121" fmla="*/ 473868 h 504825"/>
                <a:gd name="connsiteX122" fmla="*/ 862040 w 1290665"/>
                <a:gd name="connsiteY122" fmla="*/ 478631 h 504825"/>
                <a:gd name="connsiteX123" fmla="*/ 847753 w 1290665"/>
                <a:gd name="connsiteY123" fmla="*/ 483393 h 504825"/>
                <a:gd name="connsiteX124" fmla="*/ 838228 w 1290665"/>
                <a:gd name="connsiteY124" fmla="*/ 488156 h 504825"/>
                <a:gd name="connsiteX125" fmla="*/ 823940 w 1290665"/>
                <a:gd name="connsiteY125" fmla="*/ 497681 h 504825"/>
                <a:gd name="connsiteX126" fmla="*/ 814415 w 1290665"/>
                <a:gd name="connsiteY126" fmla="*/ 500062 h 504825"/>
                <a:gd name="connsiteX127" fmla="*/ 797746 w 1290665"/>
                <a:gd name="connsiteY127" fmla="*/ 504825 h 504825"/>
                <a:gd name="connsiteX128" fmla="*/ 771553 w 1290665"/>
                <a:gd name="connsiteY128" fmla="*/ 502443 h 504825"/>
                <a:gd name="connsiteX129" fmla="*/ 757265 w 1290665"/>
                <a:gd name="connsiteY129" fmla="*/ 488156 h 504825"/>
                <a:gd name="connsiteX130" fmla="*/ 745359 w 1290665"/>
                <a:gd name="connsiteY130" fmla="*/ 473868 h 504825"/>
                <a:gd name="connsiteX131" fmla="*/ 738215 w 1290665"/>
                <a:gd name="connsiteY131" fmla="*/ 466725 h 504825"/>
                <a:gd name="connsiteX132" fmla="*/ 731071 w 1290665"/>
                <a:gd name="connsiteY132" fmla="*/ 452437 h 504825"/>
                <a:gd name="connsiteX133" fmla="*/ 728690 w 1290665"/>
                <a:gd name="connsiteY133" fmla="*/ 445293 h 504825"/>
                <a:gd name="connsiteX134" fmla="*/ 723928 w 1290665"/>
                <a:gd name="connsiteY134" fmla="*/ 435768 h 504825"/>
                <a:gd name="connsiteX135" fmla="*/ 716784 w 1290665"/>
                <a:gd name="connsiteY135" fmla="*/ 421481 h 504825"/>
                <a:gd name="connsiteX136" fmla="*/ 714403 w 1290665"/>
                <a:gd name="connsiteY136" fmla="*/ 392906 h 504825"/>
                <a:gd name="connsiteX137" fmla="*/ 702496 w 1290665"/>
                <a:gd name="connsiteY137" fmla="*/ 383381 h 504825"/>
                <a:gd name="connsiteX138" fmla="*/ 690590 w 1290665"/>
                <a:gd name="connsiteY138" fmla="*/ 378618 h 504825"/>
                <a:gd name="connsiteX139" fmla="*/ 683446 w 1290665"/>
                <a:gd name="connsiteY139" fmla="*/ 381000 h 504825"/>
                <a:gd name="connsiteX140" fmla="*/ 681065 w 1290665"/>
                <a:gd name="connsiteY140" fmla="*/ 390525 h 504825"/>
                <a:gd name="connsiteX141" fmla="*/ 688209 w 1290665"/>
                <a:gd name="connsiteY141" fmla="*/ 411956 h 504825"/>
                <a:gd name="connsiteX142" fmla="*/ 690590 w 1290665"/>
                <a:gd name="connsiteY142" fmla="*/ 423862 h 504825"/>
                <a:gd name="connsiteX143" fmla="*/ 692971 w 1290665"/>
                <a:gd name="connsiteY143" fmla="*/ 431006 h 504825"/>
                <a:gd name="connsiteX144" fmla="*/ 690590 w 1290665"/>
                <a:gd name="connsiteY144" fmla="*/ 464343 h 504825"/>
                <a:gd name="connsiteX145" fmla="*/ 688209 w 1290665"/>
                <a:gd name="connsiteY145" fmla="*/ 471487 h 504825"/>
                <a:gd name="connsiteX146" fmla="*/ 666778 w 1290665"/>
                <a:gd name="connsiteY146" fmla="*/ 483393 h 504825"/>
                <a:gd name="connsiteX147" fmla="*/ 659634 w 1290665"/>
                <a:gd name="connsiteY147" fmla="*/ 488156 h 504825"/>
                <a:gd name="connsiteX148" fmla="*/ 619153 w 1290665"/>
                <a:gd name="connsiteY148" fmla="*/ 485775 h 504825"/>
                <a:gd name="connsiteX149" fmla="*/ 612009 w 1290665"/>
                <a:gd name="connsiteY149" fmla="*/ 481012 h 504825"/>
                <a:gd name="connsiteX150" fmla="*/ 602484 w 1290665"/>
                <a:gd name="connsiteY150" fmla="*/ 473868 h 504825"/>
                <a:gd name="connsiteX151" fmla="*/ 588196 w 1290665"/>
                <a:gd name="connsiteY151" fmla="*/ 461962 h 504825"/>
                <a:gd name="connsiteX152" fmla="*/ 571528 w 1290665"/>
                <a:gd name="connsiteY152" fmla="*/ 440531 h 504825"/>
                <a:gd name="connsiteX153" fmla="*/ 562003 w 1290665"/>
                <a:gd name="connsiteY153" fmla="*/ 428625 h 504825"/>
                <a:gd name="connsiteX154" fmla="*/ 559621 w 1290665"/>
                <a:gd name="connsiteY154" fmla="*/ 421481 h 504825"/>
                <a:gd name="connsiteX155" fmla="*/ 552478 w 1290665"/>
                <a:gd name="connsiteY155" fmla="*/ 414337 h 504825"/>
                <a:gd name="connsiteX156" fmla="*/ 550096 w 1290665"/>
                <a:gd name="connsiteY156" fmla="*/ 407193 h 504825"/>
                <a:gd name="connsiteX157" fmla="*/ 497709 w 1290665"/>
                <a:gd name="connsiteY157" fmla="*/ 397668 h 504825"/>
                <a:gd name="connsiteX158" fmla="*/ 209578 w 1290665"/>
                <a:gd name="connsiteY158" fmla="*/ 395287 h 504825"/>
                <a:gd name="connsiteX159" fmla="*/ 188146 w 1290665"/>
                <a:gd name="connsiteY159" fmla="*/ 392906 h 504825"/>
                <a:gd name="connsiteX160" fmla="*/ 171478 w 1290665"/>
                <a:gd name="connsiteY160" fmla="*/ 385762 h 504825"/>
                <a:gd name="connsiteX161" fmla="*/ 140521 w 1290665"/>
                <a:gd name="connsiteY161" fmla="*/ 378618 h 504825"/>
                <a:gd name="connsiteX162" fmla="*/ 128615 w 1290665"/>
                <a:gd name="connsiteY162" fmla="*/ 371475 h 504825"/>
                <a:gd name="connsiteX163" fmla="*/ 119090 w 1290665"/>
                <a:gd name="connsiteY163" fmla="*/ 369093 h 504825"/>
                <a:gd name="connsiteX164" fmla="*/ 107184 w 1290665"/>
                <a:gd name="connsiteY164" fmla="*/ 361950 h 504825"/>
                <a:gd name="connsiteX165" fmla="*/ 90515 w 1290665"/>
                <a:gd name="connsiteY165" fmla="*/ 357187 h 504825"/>
                <a:gd name="connsiteX166" fmla="*/ 69084 w 1290665"/>
                <a:gd name="connsiteY166" fmla="*/ 347662 h 504825"/>
                <a:gd name="connsiteX167" fmla="*/ 61940 w 1290665"/>
                <a:gd name="connsiteY167" fmla="*/ 345281 h 504825"/>
                <a:gd name="connsiteX168" fmla="*/ 40509 w 1290665"/>
                <a:gd name="connsiteY168" fmla="*/ 330993 h 504825"/>
                <a:gd name="connsiteX169" fmla="*/ 26221 w 1290665"/>
                <a:gd name="connsiteY169" fmla="*/ 321468 h 504825"/>
                <a:gd name="connsiteX170" fmla="*/ 11934 w 1290665"/>
                <a:gd name="connsiteY170" fmla="*/ 304800 h 504825"/>
                <a:gd name="connsiteX171" fmla="*/ 9553 w 1290665"/>
                <a:gd name="connsiteY171" fmla="*/ 297656 h 504825"/>
                <a:gd name="connsiteX172" fmla="*/ 28 w 1290665"/>
                <a:gd name="connsiteY172" fmla="*/ 280987 h 504825"/>
                <a:gd name="connsiteX173" fmla="*/ 11934 w 1290665"/>
                <a:gd name="connsiteY173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42890 w 1290665"/>
                <a:gd name="connsiteY5" fmla="*/ 207168 h 504825"/>
                <a:gd name="connsiteX6" fmla="*/ 64321 w 1290665"/>
                <a:gd name="connsiteY6" fmla="*/ 192881 h 504825"/>
                <a:gd name="connsiteX7" fmla="*/ 85753 w 1290665"/>
                <a:gd name="connsiteY7" fmla="*/ 180975 h 504825"/>
                <a:gd name="connsiteX8" fmla="*/ 107184 w 1290665"/>
                <a:gd name="connsiteY8" fmla="*/ 171450 h 504825"/>
                <a:gd name="connsiteX9" fmla="*/ 114328 w 1290665"/>
                <a:gd name="connsiteY9" fmla="*/ 169068 h 504825"/>
                <a:gd name="connsiteX10" fmla="*/ 138140 w 1290665"/>
                <a:gd name="connsiteY10" fmla="*/ 152400 h 504825"/>
                <a:gd name="connsiteX11" fmla="*/ 188146 w 1290665"/>
                <a:gd name="connsiteY11" fmla="*/ 126206 h 504825"/>
                <a:gd name="connsiteX12" fmla="*/ 209578 w 1290665"/>
                <a:gd name="connsiteY12" fmla="*/ 116681 h 504825"/>
                <a:gd name="connsiteX13" fmla="*/ 226246 w 1290665"/>
                <a:gd name="connsiteY13" fmla="*/ 111918 h 504825"/>
                <a:gd name="connsiteX14" fmla="*/ 233390 w 1290665"/>
                <a:gd name="connsiteY14" fmla="*/ 107156 h 504825"/>
                <a:gd name="connsiteX15" fmla="*/ 245296 w 1290665"/>
                <a:gd name="connsiteY15" fmla="*/ 104775 h 504825"/>
                <a:gd name="connsiteX16" fmla="*/ 264346 w 1290665"/>
                <a:gd name="connsiteY16" fmla="*/ 100012 h 504825"/>
                <a:gd name="connsiteX17" fmla="*/ 285778 w 1290665"/>
                <a:gd name="connsiteY17" fmla="*/ 95250 h 504825"/>
                <a:gd name="connsiteX18" fmla="*/ 331021 w 1290665"/>
                <a:gd name="connsiteY18" fmla="*/ 90487 h 504825"/>
                <a:gd name="connsiteX19" fmla="*/ 345309 w 1290665"/>
                <a:gd name="connsiteY19" fmla="*/ 88106 h 504825"/>
                <a:gd name="connsiteX20" fmla="*/ 369121 w 1290665"/>
                <a:gd name="connsiteY20" fmla="*/ 83343 h 504825"/>
                <a:gd name="connsiteX21" fmla="*/ 416746 w 1290665"/>
                <a:gd name="connsiteY21" fmla="*/ 76200 h 504825"/>
                <a:gd name="connsiteX22" fmla="*/ 526284 w 1290665"/>
                <a:gd name="connsiteY22" fmla="*/ 78581 h 504825"/>
                <a:gd name="connsiteX23" fmla="*/ 571528 w 1290665"/>
                <a:gd name="connsiteY23" fmla="*/ 76200 h 504825"/>
                <a:gd name="connsiteX24" fmla="*/ 578671 w 1290665"/>
                <a:gd name="connsiteY24" fmla="*/ 73818 h 504825"/>
                <a:gd name="connsiteX25" fmla="*/ 592959 w 1290665"/>
                <a:gd name="connsiteY25" fmla="*/ 64293 h 504825"/>
                <a:gd name="connsiteX26" fmla="*/ 600103 w 1290665"/>
                <a:gd name="connsiteY26" fmla="*/ 59531 h 504825"/>
                <a:gd name="connsiteX27" fmla="*/ 604865 w 1290665"/>
                <a:gd name="connsiteY27" fmla="*/ 52387 h 504825"/>
                <a:gd name="connsiteX28" fmla="*/ 612009 w 1290665"/>
                <a:gd name="connsiteY28" fmla="*/ 38100 h 504825"/>
                <a:gd name="connsiteX29" fmla="*/ 633440 w 1290665"/>
                <a:gd name="connsiteY29" fmla="*/ 26193 h 504825"/>
                <a:gd name="connsiteX30" fmla="*/ 640584 w 1290665"/>
                <a:gd name="connsiteY30" fmla="*/ 19050 h 504825"/>
                <a:gd name="connsiteX31" fmla="*/ 654871 w 1290665"/>
                <a:gd name="connsiteY31" fmla="*/ 14287 h 504825"/>
                <a:gd name="connsiteX32" fmla="*/ 671540 w 1290665"/>
                <a:gd name="connsiteY32" fmla="*/ 9525 h 504825"/>
                <a:gd name="connsiteX33" fmla="*/ 678684 w 1290665"/>
                <a:gd name="connsiteY33" fmla="*/ 7143 h 504825"/>
                <a:gd name="connsiteX34" fmla="*/ 685828 w 1290665"/>
                <a:gd name="connsiteY34" fmla="*/ 2381 h 504825"/>
                <a:gd name="connsiteX35" fmla="*/ 716784 w 1290665"/>
                <a:gd name="connsiteY35" fmla="*/ 0 h 504825"/>
                <a:gd name="connsiteX36" fmla="*/ 752503 w 1290665"/>
                <a:gd name="connsiteY36" fmla="*/ 2381 h 504825"/>
                <a:gd name="connsiteX37" fmla="*/ 759646 w 1290665"/>
                <a:gd name="connsiteY37" fmla="*/ 7143 h 504825"/>
                <a:gd name="connsiteX38" fmla="*/ 766790 w 1290665"/>
                <a:gd name="connsiteY38" fmla="*/ 14287 h 504825"/>
                <a:gd name="connsiteX39" fmla="*/ 781078 w 1290665"/>
                <a:gd name="connsiteY39" fmla="*/ 33337 h 504825"/>
                <a:gd name="connsiteX40" fmla="*/ 783459 w 1290665"/>
                <a:gd name="connsiteY40" fmla="*/ 40481 h 504825"/>
                <a:gd name="connsiteX41" fmla="*/ 797746 w 1290665"/>
                <a:gd name="connsiteY41" fmla="*/ 50006 h 504825"/>
                <a:gd name="connsiteX42" fmla="*/ 807271 w 1290665"/>
                <a:gd name="connsiteY42" fmla="*/ 66675 h 504825"/>
                <a:gd name="connsiteX43" fmla="*/ 809653 w 1290665"/>
                <a:gd name="connsiteY43" fmla="*/ 73818 h 504825"/>
                <a:gd name="connsiteX44" fmla="*/ 819178 w 1290665"/>
                <a:gd name="connsiteY44" fmla="*/ 97631 h 504825"/>
                <a:gd name="connsiteX45" fmla="*/ 819178 w 1290665"/>
                <a:gd name="connsiteY45" fmla="*/ 145256 h 504825"/>
                <a:gd name="connsiteX46" fmla="*/ 804890 w 1290665"/>
                <a:gd name="connsiteY46" fmla="*/ 161925 h 504825"/>
                <a:gd name="connsiteX47" fmla="*/ 800128 w 1290665"/>
                <a:gd name="connsiteY47" fmla="*/ 176212 h 504825"/>
                <a:gd name="connsiteX48" fmla="*/ 797746 w 1290665"/>
                <a:gd name="connsiteY48" fmla="*/ 183356 h 504825"/>
                <a:gd name="connsiteX49" fmla="*/ 802509 w 1290665"/>
                <a:gd name="connsiteY49" fmla="*/ 190500 h 504825"/>
                <a:gd name="connsiteX50" fmla="*/ 819178 w 1290665"/>
                <a:gd name="connsiteY50" fmla="*/ 192881 h 504825"/>
                <a:gd name="connsiteX51" fmla="*/ 826321 w 1290665"/>
                <a:gd name="connsiteY51" fmla="*/ 195262 h 504825"/>
                <a:gd name="connsiteX52" fmla="*/ 869184 w 1290665"/>
                <a:gd name="connsiteY52" fmla="*/ 192881 h 504825"/>
                <a:gd name="connsiteX53" fmla="*/ 1090640 w 1290665"/>
                <a:gd name="connsiteY53" fmla="*/ 190500 h 504825"/>
                <a:gd name="connsiteX54" fmla="*/ 1104928 w 1290665"/>
                <a:gd name="connsiteY54" fmla="*/ 185737 h 504825"/>
                <a:gd name="connsiteX55" fmla="*/ 1135884 w 1290665"/>
                <a:gd name="connsiteY55" fmla="*/ 178593 h 504825"/>
                <a:gd name="connsiteX56" fmla="*/ 1150171 w 1290665"/>
                <a:gd name="connsiteY56" fmla="*/ 173831 h 504825"/>
                <a:gd name="connsiteX57" fmla="*/ 1169221 w 1290665"/>
                <a:gd name="connsiteY57" fmla="*/ 166687 h 504825"/>
                <a:gd name="connsiteX58" fmla="*/ 1176365 w 1290665"/>
                <a:gd name="connsiteY58" fmla="*/ 161925 h 504825"/>
                <a:gd name="connsiteX59" fmla="*/ 1197796 w 1290665"/>
                <a:gd name="connsiteY59" fmla="*/ 154781 h 504825"/>
                <a:gd name="connsiteX60" fmla="*/ 1204940 w 1290665"/>
                <a:gd name="connsiteY60" fmla="*/ 152400 h 504825"/>
                <a:gd name="connsiteX61" fmla="*/ 1226371 w 1290665"/>
                <a:gd name="connsiteY61" fmla="*/ 145256 h 504825"/>
                <a:gd name="connsiteX62" fmla="*/ 1238278 w 1290665"/>
                <a:gd name="connsiteY62" fmla="*/ 140493 h 504825"/>
                <a:gd name="connsiteX63" fmla="*/ 1245421 w 1290665"/>
                <a:gd name="connsiteY63" fmla="*/ 138112 h 504825"/>
                <a:gd name="connsiteX64" fmla="*/ 1252565 w 1290665"/>
                <a:gd name="connsiteY64" fmla="*/ 133350 h 504825"/>
                <a:gd name="connsiteX65" fmla="*/ 1266853 w 1290665"/>
                <a:gd name="connsiteY65" fmla="*/ 128587 h 504825"/>
                <a:gd name="connsiteX66" fmla="*/ 1281140 w 1290665"/>
                <a:gd name="connsiteY66" fmla="*/ 121443 h 504825"/>
                <a:gd name="connsiteX67" fmla="*/ 1290665 w 1290665"/>
                <a:gd name="connsiteY67" fmla="*/ 123825 h 504825"/>
                <a:gd name="connsiteX68" fmla="*/ 1288284 w 1290665"/>
                <a:gd name="connsiteY68" fmla="*/ 138112 h 504825"/>
                <a:gd name="connsiteX69" fmla="*/ 1283521 w 1290665"/>
                <a:gd name="connsiteY69" fmla="*/ 157162 h 504825"/>
                <a:gd name="connsiteX70" fmla="*/ 1278759 w 1290665"/>
                <a:gd name="connsiteY70" fmla="*/ 164306 h 504825"/>
                <a:gd name="connsiteX71" fmla="*/ 1266853 w 1290665"/>
                <a:gd name="connsiteY71" fmla="*/ 180975 h 504825"/>
                <a:gd name="connsiteX72" fmla="*/ 1264471 w 1290665"/>
                <a:gd name="connsiteY72" fmla="*/ 188118 h 504825"/>
                <a:gd name="connsiteX73" fmla="*/ 1254946 w 1290665"/>
                <a:gd name="connsiteY73" fmla="*/ 202406 h 504825"/>
                <a:gd name="connsiteX74" fmla="*/ 1247803 w 1290665"/>
                <a:gd name="connsiteY74" fmla="*/ 216693 h 504825"/>
                <a:gd name="connsiteX75" fmla="*/ 1245421 w 1290665"/>
                <a:gd name="connsiteY75" fmla="*/ 223837 h 504825"/>
                <a:gd name="connsiteX76" fmla="*/ 1240659 w 1290665"/>
                <a:gd name="connsiteY76" fmla="*/ 230981 h 504825"/>
                <a:gd name="connsiteX77" fmla="*/ 1238278 w 1290665"/>
                <a:gd name="connsiteY77" fmla="*/ 238125 h 504825"/>
                <a:gd name="connsiteX78" fmla="*/ 1228753 w 1290665"/>
                <a:gd name="connsiteY78" fmla="*/ 254793 h 504825"/>
                <a:gd name="connsiteX79" fmla="*/ 1223990 w 1290665"/>
                <a:gd name="connsiteY79" fmla="*/ 276225 h 504825"/>
                <a:gd name="connsiteX80" fmla="*/ 1228753 w 1290665"/>
                <a:gd name="connsiteY80" fmla="*/ 302418 h 504825"/>
                <a:gd name="connsiteX81" fmla="*/ 1235896 w 1290665"/>
                <a:gd name="connsiteY81" fmla="*/ 323850 h 504825"/>
                <a:gd name="connsiteX82" fmla="*/ 1238278 w 1290665"/>
                <a:gd name="connsiteY82" fmla="*/ 333375 h 504825"/>
                <a:gd name="connsiteX83" fmla="*/ 1245421 w 1290665"/>
                <a:gd name="connsiteY83" fmla="*/ 340518 h 504825"/>
                <a:gd name="connsiteX84" fmla="*/ 1247803 w 1290665"/>
                <a:gd name="connsiteY84" fmla="*/ 347662 h 504825"/>
                <a:gd name="connsiteX85" fmla="*/ 1250184 w 1290665"/>
                <a:gd name="connsiteY85" fmla="*/ 357187 h 504825"/>
                <a:gd name="connsiteX86" fmla="*/ 1259709 w 1290665"/>
                <a:gd name="connsiteY86" fmla="*/ 376237 h 504825"/>
                <a:gd name="connsiteX87" fmla="*/ 1266853 w 1290665"/>
                <a:gd name="connsiteY87" fmla="*/ 400050 h 504825"/>
                <a:gd name="connsiteX88" fmla="*/ 1269234 w 1290665"/>
                <a:gd name="connsiteY88" fmla="*/ 407193 h 504825"/>
                <a:gd name="connsiteX89" fmla="*/ 1271615 w 1290665"/>
                <a:gd name="connsiteY89" fmla="*/ 414337 h 504825"/>
                <a:gd name="connsiteX90" fmla="*/ 1269234 w 1290665"/>
                <a:gd name="connsiteY90" fmla="*/ 431006 h 504825"/>
                <a:gd name="connsiteX91" fmla="*/ 1221609 w 1290665"/>
                <a:gd name="connsiteY91" fmla="*/ 426243 h 504825"/>
                <a:gd name="connsiteX92" fmla="*/ 1212084 w 1290665"/>
                <a:gd name="connsiteY92" fmla="*/ 421481 h 504825"/>
                <a:gd name="connsiteX93" fmla="*/ 1197796 w 1290665"/>
                <a:gd name="connsiteY93" fmla="*/ 419100 h 504825"/>
                <a:gd name="connsiteX94" fmla="*/ 1178746 w 1290665"/>
                <a:gd name="connsiteY94" fmla="*/ 411956 h 504825"/>
                <a:gd name="connsiteX95" fmla="*/ 1171603 w 1290665"/>
                <a:gd name="connsiteY95" fmla="*/ 407193 h 504825"/>
                <a:gd name="connsiteX96" fmla="*/ 1145409 w 1290665"/>
                <a:gd name="connsiteY96" fmla="*/ 397668 h 504825"/>
                <a:gd name="connsiteX97" fmla="*/ 1131121 w 1290665"/>
                <a:gd name="connsiteY97" fmla="*/ 395287 h 504825"/>
                <a:gd name="connsiteX98" fmla="*/ 1121596 w 1290665"/>
                <a:gd name="connsiteY98" fmla="*/ 390525 h 504825"/>
                <a:gd name="connsiteX99" fmla="*/ 1109690 w 1290665"/>
                <a:gd name="connsiteY99" fmla="*/ 388143 h 504825"/>
                <a:gd name="connsiteX100" fmla="*/ 1100165 w 1290665"/>
                <a:gd name="connsiteY100" fmla="*/ 385762 h 504825"/>
                <a:gd name="connsiteX101" fmla="*/ 1088259 w 1290665"/>
                <a:gd name="connsiteY101" fmla="*/ 381000 h 504825"/>
                <a:gd name="connsiteX102" fmla="*/ 1078734 w 1290665"/>
                <a:gd name="connsiteY102" fmla="*/ 378618 h 504825"/>
                <a:gd name="connsiteX103" fmla="*/ 1071590 w 1290665"/>
                <a:gd name="connsiteY103" fmla="*/ 376237 h 504825"/>
                <a:gd name="connsiteX104" fmla="*/ 1062065 w 1290665"/>
                <a:gd name="connsiteY104" fmla="*/ 373856 h 504825"/>
                <a:gd name="connsiteX105" fmla="*/ 1047778 w 1290665"/>
                <a:gd name="connsiteY105" fmla="*/ 369093 h 504825"/>
                <a:gd name="connsiteX106" fmla="*/ 1038253 w 1290665"/>
                <a:gd name="connsiteY106" fmla="*/ 366712 h 504825"/>
                <a:gd name="connsiteX107" fmla="*/ 1023965 w 1290665"/>
                <a:gd name="connsiteY107" fmla="*/ 361950 h 504825"/>
                <a:gd name="connsiteX108" fmla="*/ 1012059 w 1290665"/>
                <a:gd name="connsiteY108" fmla="*/ 359568 h 504825"/>
                <a:gd name="connsiteX109" fmla="*/ 1004915 w 1290665"/>
                <a:gd name="connsiteY109" fmla="*/ 357187 h 504825"/>
                <a:gd name="connsiteX110" fmla="*/ 988246 w 1290665"/>
                <a:gd name="connsiteY110" fmla="*/ 354806 h 504825"/>
                <a:gd name="connsiteX111" fmla="*/ 964434 w 1290665"/>
                <a:gd name="connsiteY111" fmla="*/ 350043 h 504825"/>
                <a:gd name="connsiteX112" fmla="*/ 933478 w 1290665"/>
                <a:gd name="connsiteY112" fmla="*/ 347662 h 504825"/>
                <a:gd name="connsiteX113" fmla="*/ 909665 w 1290665"/>
                <a:gd name="connsiteY113" fmla="*/ 385762 h 504825"/>
                <a:gd name="connsiteX114" fmla="*/ 912046 w 1290665"/>
                <a:gd name="connsiteY114" fmla="*/ 392906 h 504825"/>
                <a:gd name="connsiteX115" fmla="*/ 909665 w 1290665"/>
                <a:gd name="connsiteY115" fmla="*/ 428625 h 504825"/>
                <a:gd name="connsiteX116" fmla="*/ 904903 w 1290665"/>
                <a:gd name="connsiteY116" fmla="*/ 442912 h 504825"/>
                <a:gd name="connsiteX117" fmla="*/ 890615 w 1290665"/>
                <a:gd name="connsiteY117" fmla="*/ 454818 h 504825"/>
                <a:gd name="connsiteX118" fmla="*/ 885853 w 1290665"/>
                <a:gd name="connsiteY118" fmla="*/ 461962 h 504825"/>
                <a:gd name="connsiteX119" fmla="*/ 878709 w 1290665"/>
                <a:gd name="connsiteY119" fmla="*/ 466725 h 504825"/>
                <a:gd name="connsiteX120" fmla="*/ 869184 w 1290665"/>
                <a:gd name="connsiteY120" fmla="*/ 473868 h 504825"/>
                <a:gd name="connsiteX121" fmla="*/ 862040 w 1290665"/>
                <a:gd name="connsiteY121" fmla="*/ 478631 h 504825"/>
                <a:gd name="connsiteX122" fmla="*/ 847753 w 1290665"/>
                <a:gd name="connsiteY122" fmla="*/ 483393 h 504825"/>
                <a:gd name="connsiteX123" fmla="*/ 838228 w 1290665"/>
                <a:gd name="connsiteY123" fmla="*/ 488156 h 504825"/>
                <a:gd name="connsiteX124" fmla="*/ 823940 w 1290665"/>
                <a:gd name="connsiteY124" fmla="*/ 497681 h 504825"/>
                <a:gd name="connsiteX125" fmla="*/ 814415 w 1290665"/>
                <a:gd name="connsiteY125" fmla="*/ 500062 h 504825"/>
                <a:gd name="connsiteX126" fmla="*/ 797746 w 1290665"/>
                <a:gd name="connsiteY126" fmla="*/ 504825 h 504825"/>
                <a:gd name="connsiteX127" fmla="*/ 771553 w 1290665"/>
                <a:gd name="connsiteY127" fmla="*/ 502443 h 504825"/>
                <a:gd name="connsiteX128" fmla="*/ 757265 w 1290665"/>
                <a:gd name="connsiteY128" fmla="*/ 488156 h 504825"/>
                <a:gd name="connsiteX129" fmla="*/ 745359 w 1290665"/>
                <a:gd name="connsiteY129" fmla="*/ 473868 h 504825"/>
                <a:gd name="connsiteX130" fmla="*/ 738215 w 1290665"/>
                <a:gd name="connsiteY130" fmla="*/ 466725 h 504825"/>
                <a:gd name="connsiteX131" fmla="*/ 731071 w 1290665"/>
                <a:gd name="connsiteY131" fmla="*/ 452437 h 504825"/>
                <a:gd name="connsiteX132" fmla="*/ 728690 w 1290665"/>
                <a:gd name="connsiteY132" fmla="*/ 445293 h 504825"/>
                <a:gd name="connsiteX133" fmla="*/ 723928 w 1290665"/>
                <a:gd name="connsiteY133" fmla="*/ 435768 h 504825"/>
                <a:gd name="connsiteX134" fmla="*/ 716784 w 1290665"/>
                <a:gd name="connsiteY134" fmla="*/ 421481 h 504825"/>
                <a:gd name="connsiteX135" fmla="*/ 714403 w 1290665"/>
                <a:gd name="connsiteY135" fmla="*/ 392906 h 504825"/>
                <a:gd name="connsiteX136" fmla="*/ 702496 w 1290665"/>
                <a:gd name="connsiteY136" fmla="*/ 383381 h 504825"/>
                <a:gd name="connsiteX137" fmla="*/ 690590 w 1290665"/>
                <a:gd name="connsiteY137" fmla="*/ 378618 h 504825"/>
                <a:gd name="connsiteX138" fmla="*/ 683446 w 1290665"/>
                <a:gd name="connsiteY138" fmla="*/ 381000 h 504825"/>
                <a:gd name="connsiteX139" fmla="*/ 681065 w 1290665"/>
                <a:gd name="connsiteY139" fmla="*/ 390525 h 504825"/>
                <a:gd name="connsiteX140" fmla="*/ 688209 w 1290665"/>
                <a:gd name="connsiteY140" fmla="*/ 411956 h 504825"/>
                <a:gd name="connsiteX141" fmla="*/ 690590 w 1290665"/>
                <a:gd name="connsiteY141" fmla="*/ 423862 h 504825"/>
                <a:gd name="connsiteX142" fmla="*/ 692971 w 1290665"/>
                <a:gd name="connsiteY142" fmla="*/ 431006 h 504825"/>
                <a:gd name="connsiteX143" fmla="*/ 690590 w 1290665"/>
                <a:gd name="connsiteY143" fmla="*/ 464343 h 504825"/>
                <a:gd name="connsiteX144" fmla="*/ 688209 w 1290665"/>
                <a:gd name="connsiteY144" fmla="*/ 471487 h 504825"/>
                <a:gd name="connsiteX145" fmla="*/ 666778 w 1290665"/>
                <a:gd name="connsiteY145" fmla="*/ 483393 h 504825"/>
                <a:gd name="connsiteX146" fmla="*/ 659634 w 1290665"/>
                <a:gd name="connsiteY146" fmla="*/ 488156 h 504825"/>
                <a:gd name="connsiteX147" fmla="*/ 619153 w 1290665"/>
                <a:gd name="connsiteY147" fmla="*/ 485775 h 504825"/>
                <a:gd name="connsiteX148" fmla="*/ 612009 w 1290665"/>
                <a:gd name="connsiteY148" fmla="*/ 481012 h 504825"/>
                <a:gd name="connsiteX149" fmla="*/ 602484 w 1290665"/>
                <a:gd name="connsiteY149" fmla="*/ 473868 h 504825"/>
                <a:gd name="connsiteX150" fmla="*/ 588196 w 1290665"/>
                <a:gd name="connsiteY150" fmla="*/ 461962 h 504825"/>
                <a:gd name="connsiteX151" fmla="*/ 571528 w 1290665"/>
                <a:gd name="connsiteY151" fmla="*/ 440531 h 504825"/>
                <a:gd name="connsiteX152" fmla="*/ 562003 w 1290665"/>
                <a:gd name="connsiteY152" fmla="*/ 428625 h 504825"/>
                <a:gd name="connsiteX153" fmla="*/ 559621 w 1290665"/>
                <a:gd name="connsiteY153" fmla="*/ 421481 h 504825"/>
                <a:gd name="connsiteX154" fmla="*/ 552478 w 1290665"/>
                <a:gd name="connsiteY154" fmla="*/ 414337 h 504825"/>
                <a:gd name="connsiteX155" fmla="*/ 550096 w 1290665"/>
                <a:gd name="connsiteY155" fmla="*/ 407193 h 504825"/>
                <a:gd name="connsiteX156" fmla="*/ 497709 w 1290665"/>
                <a:gd name="connsiteY156" fmla="*/ 397668 h 504825"/>
                <a:gd name="connsiteX157" fmla="*/ 209578 w 1290665"/>
                <a:gd name="connsiteY157" fmla="*/ 395287 h 504825"/>
                <a:gd name="connsiteX158" fmla="*/ 188146 w 1290665"/>
                <a:gd name="connsiteY158" fmla="*/ 392906 h 504825"/>
                <a:gd name="connsiteX159" fmla="*/ 171478 w 1290665"/>
                <a:gd name="connsiteY159" fmla="*/ 385762 h 504825"/>
                <a:gd name="connsiteX160" fmla="*/ 140521 w 1290665"/>
                <a:gd name="connsiteY160" fmla="*/ 378618 h 504825"/>
                <a:gd name="connsiteX161" fmla="*/ 128615 w 1290665"/>
                <a:gd name="connsiteY161" fmla="*/ 371475 h 504825"/>
                <a:gd name="connsiteX162" fmla="*/ 119090 w 1290665"/>
                <a:gd name="connsiteY162" fmla="*/ 369093 h 504825"/>
                <a:gd name="connsiteX163" fmla="*/ 107184 w 1290665"/>
                <a:gd name="connsiteY163" fmla="*/ 361950 h 504825"/>
                <a:gd name="connsiteX164" fmla="*/ 90515 w 1290665"/>
                <a:gd name="connsiteY164" fmla="*/ 357187 h 504825"/>
                <a:gd name="connsiteX165" fmla="*/ 69084 w 1290665"/>
                <a:gd name="connsiteY165" fmla="*/ 347662 h 504825"/>
                <a:gd name="connsiteX166" fmla="*/ 61940 w 1290665"/>
                <a:gd name="connsiteY166" fmla="*/ 345281 h 504825"/>
                <a:gd name="connsiteX167" fmla="*/ 40509 w 1290665"/>
                <a:gd name="connsiteY167" fmla="*/ 330993 h 504825"/>
                <a:gd name="connsiteX168" fmla="*/ 26221 w 1290665"/>
                <a:gd name="connsiteY168" fmla="*/ 321468 h 504825"/>
                <a:gd name="connsiteX169" fmla="*/ 11934 w 1290665"/>
                <a:gd name="connsiteY169" fmla="*/ 304800 h 504825"/>
                <a:gd name="connsiteX170" fmla="*/ 9553 w 1290665"/>
                <a:gd name="connsiteY170" fmla="*/ 297656 h 504825"/>
                <a:gd name="connsiteX171" fmla="*/ 28 w 1290665"/>
                <a:gd name="connsiteY171" fmla="*/ 280987 h 504825"/>
                <a:gd name="connsiteX172" fmla="*/ 11934 w 1290665"/>
                <a:gd name="connsiteY172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28603 w 1290665"/>
                <a:gd name="connsiteY3" fmla="*/ 228600 h 504825"/>
                <a:gd name="connsiteX4" fmla="*/ 38128 w 1290665"/>
                <a:gd name="connsiteY4" fmla="*/ 214312 h 504825"/>
                <a:gd name="connsiteX5" fmla="*/ 64321 w 1290665"/>
                <a:gd name="connsiteY5" fmla="*/ 192881 h 504825"/>
                <a:gd name="connsiteX6" fmla="*/ 85753 w 1290665"/>
                <a:gd name="connsiteY6" fmla="*/ 180975 h 504825"/>
                <a:gd name="connsiteX7" fmla="*/ 107184 w 1290665"/>
                <a:gd name="connsiteY7" fmla="*/ 171450 h 504825"/>
                <a:gd name="connsiteX8" fmla="*/ 114328 w 1290665"/>
                <a:gd name="connsiteY8" fmla="*/ 169068 h 504825"/>
                <a:gd name="connsiteX9" fmla="*/ 138140 w 1290665"/>
                <a:gd name="connsiteY9" fmla="*/ 152400 h 504825"/>
                <a:gd name="connsiteX10" fmla="*/ 188146 w 1290665"/>
                <a:gd name="connsiteY10" fmla="*/ 126206 h 504825"/>
                <a:gd name="connsiteX11" fmla="*/ 209578 w 1290665"/>
                <a:gd name="connsiteY11" fmla="*/ 116681 h 504825"/>
                <a:gd name="connsiteX12" fmla="*/ 226246 w 1290665"/>
                <a:gd name="connsiteY12" fmla="*/ 111918 h 504825"/>
                <a:gd name="connsiteX13" fmla="*/ 233390 w 1290665"/>
                <a:gd name="connsiteY13" fmla="*/ 107156 h 504825"/>
                <a:gd name="connsiteX14" fmla="*/ 245296 w 1290665"/>
                <a:gd name="connsiteY14" fmla="*/ 104775 h 504825"/>
                <a:gd name="connsiteX15" fmla="*/ 264346 w 1290665"/>
                <a:gd name="connsiteY15" fmla="*/ 100012 h 504825"/>
                <a:gd name="connsiteX16" fmla="*/ 285778 w 1290665"/>
                <a:gd name="connsiteY16" fmla="*/ 95250 h 504825"/>
                <a:gd name="connsiteX17" fmla="*/ 331021 w 1290665"/>
                <a:gd name="connsiteY17" fmla="*/ 90487 h 504825"/>
                <a:gd name="connsiteX18" fmla="*/ 345309 w 1290665"/>
                <a:gd name="connsiteY18" fmla="*/ 88106 h 504825"/>
                <a:gd name="connsiteX19" fmla="*/ 369121 w 1290665"/>
                <a:gd name="connsiteY19" fmla="*/ 83343 h 504825"/>
                <a:gd name="connsiteX20" fmla="*/ 416746 w 1290665"/>
                <a:gd name="connsiteY20" fmla="*/ 76200 h 504825"/>
                <a:gd name="connsiteX21" fmla="*/ 526284 w 1290665"/>
                <a:gd name="connsiteY21" fmla="*/ 78581 h 504825"/>
                <a:gd name="connsiteX22" fmla="*/ 571528 w 1290665"/>
                <a:gd name="connsiteY22" fmla="*/ 76200 h 504825"/>
                <a:gd name="connsiteX23" fmla="*/ 578671 w 1290665"/>
                <a:gd name="connsiteY23" fmla="*/ 73818 h 504825"/>
                <a:gd name="connsiteX24" fmla="*/ 592959 w 1290665"/>
                <a:gd name="connsiteY24" fmla="*/ 64293 h 504825"/>
                <a:gd name="connsiteX25" fmla="*/ 600103 w 1290665"/>
                <a:gd name="connsiteY25" fmla="*/ 59531 h 504825"/>
                <a:gd name="connsiteX26" fmla="*/ 604865 w 1290665"/>
                <a:gd name="connsiteY26" fmla="*/ 52387 h 504825"/>
                <a:gd name="connsiteX27" fmla="*/ 612009 w 1290665"/>
                <a:gd name="connsiteY27" fmla="*/ 38100 h 504825"/>
                <a:gd name="connsiteX28" fmla="*/ 633440 w 1290665"/>
                <a:gd name="connsiteY28" fmla="*/ 26193 h 504825"/>
                <a:gd name="connsiteX29" fmla="*/ 640584 w 1290665"/>
                <a:gd name="connsiteY29" fmla="*/ 19050 h 504825"/>
                <a:gd name="connsiteX30" fmla="*/ 654871 w 1290665"/>
                <a:gd name="connsiteY30" fmla="*/ 14287 h 504825"/>
                <a:gd name="connsiteX31" fmla="*/ 671540 w 1290665"/>
                <a:gd name="connsiteY31" fmla="*/ 9525 h 504825"/>
                <a:gd name="connsiteX32" fmla="*/ 678684 w 1290665"/>
                <a:gd name="connsiteY32" fmla="*/ 7143 h 504825"/>
                <a:gd name="connsiteX33" fmla="*/ 685828 w 1290665"/>
                <a:gd name="connsiteY33" fmla="*/ 2381 h 504825"/>
                <a:gd name="connsiteX34" fmla="*/ 716784 w 1290665"/>
                <a:gd name="connsiteY34" fmla="*/ 0 h 504825"/>
                <a:gd name="connsiteX35" fmla="*/ 752503 w 1290665"/>
                <a:gd name="connsiteY35" fmla="*/ 2381 h 504825"/>
                <a:gd name="connsiteX36" fmla="*/ 759646 w 1290665"/>
                <a:gd name="connsiteY36" fmla="*/ 7143 h 504825"/>
                <a:gd name="connsiteX37" fmla="*/ 766790 w 1290665"/>
                <a:gd name="connsiteY37" fmla="*/ 14287 h 504825"/>
                <a:gd name="connsiteX38" fmla="*/ 781078 w 1290665"/>
                <a:gd name="connsiteY38" fmla="*/ 33337 h 504825"/>
                <a:gd name="connsiteX39" fmla="*/ 783459 w 1290665"/>
                <a:gd name="connsiteY39" fmla="*/ 40481 h 504825"/>
                <a:gd name="connsiteX40" fmla="*/ 797746 w 1290665"/>
                <a:gd name="connsiteY40" fmla="*/ 50006 h 504825"/>
                <a:gd name="connsiteX41" fmla="*/ 807271 w 1290665"/>
                <a:gd name="connsiteY41" fmla="*/ 66675 h 504825"/>
                <a:gd name="connsiteX42" fmla="*/ 809653 w 1290665"/>
                <a:gd name="connsiteY42" fmla="*/ 73818 h 504825"/>
                <a:gd name="connsiteX43" fmla="*/ 819178 w 1290665"/>
                <a:gd name="connsiteY43" fmla="*/ 97631 h 504825"/>
                <a:gd name="connsiteX44" fmla="*/ 819178 w 1290665"/>
                <a:gd name="connsiteY44" fmla="*/ 145256 h 504825"/>
                <a:gd name="connsiteX45" fmla="*/ 804890 w 1290665"/>
                <a:gd name="connsiteY45" fmla="*/ 161925 h 504825"/>
                <a:gd name="connsiteX46" fmla="*/ 800128 w 1290665"/>
                <a:gd name="connsiteY46" fmla="*/ 176212 h 504825"/>
                <a:gd name="connsiteX47" fmla="*/ 797746 w 1290665"/>
                <a:gd name="connsiteY47" fmla="*/ 183356 h 504825"/>
                <a:gd name="connsiteX48" fmla="*/ 802509 w 1290665"/>
                <a:gd name="connsiteY48" fmla="*/ 190500 h 504825"/>
                <a:gd name="connsiteX49" fmla="*/ 819178 w 1290665"/>
                <a:gd name="connsiteY49" fmla="*/ 192881 h 504825"/>
                <a:gd name="connsiteX50" fmla="*/ 826321 w 1290665"/>
                <a:gd name="connsiteY50" fmla="*/ 195262 h 504825"/>
                <a:gd name="connsiteX51" fmla="*/ 869184 w 1290665"/>
                <a:gd name="connsiteY51" fmla="*/ 192881 h 504825"/>
                <a:gd name="connsiteX52" fmla="*/ 1090640 w 1290665"/>
                <a:gd name="connsiteY52" fmla="*/ 190500 h 504825"/>
                <a:gd name="connsiteX53" fmla="*/ 1104928 w 1290665"/>
                <a:gd name="connsiteY53" fmla="*/ 185737 h 504825"/>
                <a:gd name="connsiteX54" fmla="*/ 1135884 w 1290665"/>
                <a:gd name="connsiteY54" fmla="*/ 178593 h 504825"/>
                <a:gd name="connsiteX55" fmla="*/ 1150171 w 1290665"/>
                <a:gd name="connsiteY55" fmla="*/ 173831 h 504825"/>
                <a:gd name="connsiteX56" fmla="*/ 1169221 w 1290665"/>
                <a:gd name="connsiteY56" fmla="*/ 166687 h 504825"/>
                <a:gd name="connsiteX57" fmla="*/ 1176365 w 1290665"/>
                <a:gd name="connsiteY57" fmla="*/ 161925 h 504825"/>
                <a:gd name="connsiteX58" fmla="*/ 1197796 w 1290665"/>
                <a:gd name="connsiteY58" fmla="*/ 154781 h 504825"/>
                <a:gd name="connsiteX59" fmla="*/ 1204940 w 1290665"/>
                <a:gd name="connsiteY59" fmla="*/ 152400 h 504825"/>
                <a:gd name="connsiteX60" fmla="*/ 1226371 w 1290665"/>
                <a:gd name="connsiteY60" fmla="*/ 145256 h 504825"/>
                <a:gd name="connsiteX61" fmla="*/ 1238278 w 1290665"/>
                <a:gd name="connsiteY61" fmla="*/ 140493 h 504825"/>
                <a:gd name="connsiteX62" fmla="*/ 1245421 w 1290665"/>
                <a:gd name="connsiteY62" fmla="*/ 138112 h 504825"/>
                <a:gd name="connsiteX63" fmla="*/ 1252565 w 1290665"/>
                <a:gd name="connsiteY63" fmla="*/ 133350 h 504825"/>
                <a:gd name="connsiteX64" fmla="*/ 1266853 w 1290665"/>
                <a:gd name="connsiteY64" fmla="*/ 128587 h 504825"/>
                <a:gd name="connsiteX65" fmla="*/ 1281140 w 1290665"/>
                <a:gd name="connsiteY65" fmla="*/ 121443 h 504825"/>
                <a:gd name="connsiteX66" fmla="*/ 1290665 w 1290665"/>
                <a:gd name="connsiteY66" fmla="*/ 123825 h 504825"/>
                <a:gd name="connsiteX67" fmla="*/ 1288284 w 1290665"/>
                <a:gd name="connsiteY67" fmla="*/ 138112 h 504825"/>
                <a:gd name="connsiteX68" fmla="*/ 1283521 w 1290665"/>
                <a:gd name="connsiteY68" fmla="*/ 157162 h 504825"/>
                <a:gd name="connsiteX69" fmla="*/ 1278759 w 1290665"/>
                <a:gd name="connsiteY69" fmla="*/ 164306 h 504825"/>
                <a:gd name="connsiteX70" fmla="*/ 1266853 w 1290665"/>
                <a:gd name="connsiteY70" fmla="*/ 180975 h 504825"/>
                <a:gd name="connsiteX71" fmla="*/ 1264471 w 1290665"/>
                <a:gd name="connsiteY71" fmla="*/ 188118 h 504825"/>
                <a:gd name="connsiteX72" fmla="*/ 1254946 w 1290665"/>
                <a:gd name="connsiteY72" fmla="*/ 202406 h 504825"/>
                <a:gd name="connsiteX73" fmla="*/ 1247803 w 1290665"/>
                <a:gd name="connsiteY73" fmla="*/ 216693 h 504825"/>
                <a:gd name="connsiteX74" fmla="*/ 1245421 w 1290665"/>
                <a:gd name="connsiteY74" fmla="*/ 223837 h 504825"/>
                <a:gd name="connsiteX75" fmla="*/ 1240659 w 1290665"/>
                <a:gd name="connsiteY75" fmla="*/ 230981 h 504825"/>
                <a:gd name="connsiteX76" fmla="*/ 1238278 w 1290665"/>
                <a:gd name="connsiteY76" fmla="*/ 238125 h 504825"/>
                <a:gd name="connsiteX77" fmla="*/ 1228753 w 1290665"/>
                <a:gd name="connsiteY77" fmla="*/ 254793 h 504825"/>
                <a:gd name="connsiteX78" fmla="*/ 1223990 w 1290665"/>
                <a:gd name="connsiteY78" fmla="*/ 276225 h 504825"/>
                <a:gd name="connsiteX79" fmla="*/ 1228753 w 1290665"/>
                <a:gd name="connsiteY79" fmla="*/ 302418 h 504825"/>
                <a:gd name="connsiteX80" fmla="*/ 1235896 w 1290665"/>
                <a:gd name="connsiteY80" fmla="*/ 323850 h 504825"/>
                <a:gd name="connsiteX81" fmla="*/ 1238278 w 1290665"/>
                <a:gd name="connsiteY81" fmla="*/ 333375 h 504825"/>
                <a:gd name="connsiteX82" fmla="*/ 1245421 w 1290665"/>
                <a:gd name="connsiteY82" fmla="*/ 340518 h 504825"/>
                <a:gd name="connsiteX83" fmla="*/ 1247803 w 1290665"/>
                <a:gd name="connsiteY83" fmla="*/ 347662 h 504825"/>
                <a:gd name="connsiteX84" fmla="*/ 1250184 w 1290665"/>
                <a:gd name="connsiteY84" fmla="*/ 357187 h 504825"/>
                <a:gd name="connsiteX85" fmla="*/ 1259709 w 1290665"/>
                <a:gd name="connsiteY85" fmla="*/ 376237 h 504825"/>
                <a:gd name="connsiteX86" fmla="*/ 1266853 w 1290665"/>
                <a:gd name="connsiteY86" fmla="*/ 400050 h 504825"/>
                <a:gd name="connsiteX87" fmla="*/ 1269234 w 1290665"/>
                <a:gd name="connsiteY87" fmla="*/ 407193 h 504825"/>
                <a:gd name="connsiteX88" fmla="*/ 1271615 w 1290665"/>
                <a:gd name="connsiteY88" fmla="*/ 414337 h 504825"/>
                <a:gd name="connsiteX89" fmla="*/ 1269234 w 1290665"/>
                <a:gd name="connsiteY89" fmla="*/ 431006 h 504825"/>
                <a:gd name="connsiteX90" fmla="*/ 1221609 w 1290665"/>
                <a:gd name="connsiteY90" fmla="*/ 426243 h 504825"/>
                <a:gd name="connsiteX91" fmla="*/ 1212084 w 1290665"/>
                <a:gd name="connsiteY91" fmla="*/ 421481 h 504825"/>
                <a:gd name="connsiteX92" fmla="*/ 1197796 w 1290665"/>
                <a:gd name="connsiteY92" fmla="*/ 419100 h 504825"/>
                <a:gd name="connsiteX93" fmla="*/ 1178746 w 1290665"/>
                <a:gd name="connsiteY93" fmla="*/ 411956 h 504825"/>
                <a:gd name="connsiteX94" fmla="*/ 1171603 w 1290665"/>
                <a:gd name="connsiteY94" fmla="*/ 407193 h 504825"/>
                <a:gd name="connsiteX95" fmla="*/ 1145409 w 1290665"/>
                <a:gd name="connsiteY95" fmla="*/ 397668 h 504825"/>
                <a:gd name="connsiteX96" fmla="*/ 1131121 w 1290665"/>
                <a:gd name="connsiteY96" fmla="*/ 395287 h 504825"/>
                <a:gd name="connsiteX97" fmla="*/ 1121596 w 1290665"/>
                <a:gd name="connsiteY97" fmla="*/ 390525 h 504825"/>
                <a:gd name="connsiteX98" fmla="*/ 1109690 w 1290665"/>
                <a:gd name="connsiteY98" fmla="*/ 388143 h 504825"/>
                <a:gd name="connsiteX99" fmla="*/ 1100165 w 1290665"/>
                <a:gd name="connsiteY99" fmla="*/ 385762 h 504825"/>
                <a:gd name="connsiteX100" fmla="*/ 1088259 w 1290665"/>
                <a:gd name="connsiteY100" fmla="*/ 381000 h 504825"/>
                <a:gd name="connsiteX101" fmla="*/ 1078734 w 1290665"/>
                <a:gd name="connsiteY101" fmla="*/ 378618 h 504825"/>
                <a:gd name="connsiteX102" fmla="*/ 1071590 w 1290665"/>
                <a:gd name="connsiteY102" fmla="*/ 376237 h 504825"/>
                <a:gd name="connsiteX103" fmla="*/ 1062065 w 1290665"/>
                <a:gd name="connsiteY103" fmla="*/ 373856 h 504825"/>
                <a:gd name="connsiteX104" fmla="*/ 1047778 w 1290665"/>
                <a:gd name="connsiteY104" fmla="*/ 369093 h 504825"/>
                <a:gd name="connsiteX105" fmla="*/ 1038253 w 1290665"/>
                <a:gd name="connsiteY105" fmla="*/ 366712 h 504825"/>
                <a:gd name="connsiteX106" fmla="*/ 1023965 w 1290665"/>
                <a:gd name="connsiteY106" fmla="*/ 361950 h 504825"/>
                <a:gd name="connsiteX107" fmla="*/ 1012059 w 1290665"/>
                <a:gd name="connsiteY107" fmla="*/ 359568 h 504825"/>
                <a:gd name="connsiteX108" fmla="*/ 1004915 w 1290665"/>
                <a:gd name="connsiteY108" fmla="*/ 357187 h 504825"/>
                <a:gd name="connsiteX109" fmla="*/ 988246 w 1290665"/>
                <a:gd name="connsiteY109" fmla="*/ 354806 h 504825"/>
                <a:gd name="connsiteX110" fmla="*/ 964434 w 1290665"/>
                <a:gd name="connsiteY110" fmla="*/ 350043 h 504825"/>
                <a:gd name="connsiteX111" fmla="*/ 933478 w 1290665"/>
                <a:gd name="connsiteY111" fmla="*/ 347662 h 504825"/>
                <a:gd name="connsiteX112" fmla="*/ 909665 w 1290665"/>
                <a:gd name="connsiteY112" fmla="*/ 385762 h 504825"/>
                <a:gd name="connsiteX113" fmla="*/ 912046 w 1290665"/>
                <a:gd name="connsiteY113" fmla="*/ 392906 h 504825"/>
                <a:gd name="connsiteX114" fmla="*/ 909665 w 1290665"/>
                <a:gd name="connsiteY114" fmla="*/ 428625 h 504825"/>
                <a:gd name="connsiteX115" fmla="*/ 904903 w 1290665"/>
                <a:gd name="connsiteY115" fmla="*/ 442912 h 504825"/>
                <a:gd name="connsiteX116" fmla="*/ 890615 w 1290665"/>
                <a:gd name="connsiteY116" fmla="*/ 454818 h 504825"/>
                <a:gd name="connsiteX117" fmla="*/ 885853 w 1290665"/>
                <a:gd name="connsiteY117" fmla="*/ 461962 h 504825"/>
                <a:gd name="connsiteX118" fmla="*/ 878709 w 1290665"/>
                <a:gd name="connsiteY118" fmla="*/ 466725 h 504825"/>
                <a:gd name="connsiteX119" fmla="*/ 869184 w 1290665"/>
                <a:gd name="connsiteY119" fmla="*/ 473868 h 504825"/>
                <a:gd name="connsiteX120" fmla="*/ 862040 w 1290665"/>
                <a:gd name="connsiteY120" fmla="*/ 478631 h 504825"/>
                <a:gd name="connsiteX121" fmla="*/ 847753 w 1290665"/>
                <a:gd name="connsiteY121" fmla="*/ 483393 h 504825"/>
                <a:gd name="connsiteX122" fmla="*/ 838228 w 1290665"/>
                <a:gd name="connsiteY122" fmla="*/ 488156 h 504825"/>
                <a:gd name="connsiteX123" fmla="*/ 823940 w 1290665"/>
                <a:gd name="connsiteY123" fmla="*/ 497681 h 504825"/>
                <a:gd name="connsiteX124" fmla="*/ 814415 w 1290665"/>
                <a:gd name="connsiteY124" fmla="*/ 500062 h 504825"/>
                <a:gd name="connsiteX125" fmla="*/ 797746 w 1290665"/>
                <a:gd name="connsiteY125" fmla="*/ 504825 h 504825"/>
                <a:gd name="connsiteX126" fmla="*/ 771553 w 1290665"/>
                <a:gd name="connsiteY126" fmla="*/ 502443 h 504825"/>
                <a:gd name="connsiteX127" fmla="*/ 757265 w 1290665"/>
                <a:gd name="connsiteY127" fmla="*/ 488156 h 504825"/>
                <a:gd name="connsiteX128" fmla="*/ 745359 w 1290665"/>
                <a:gd name="connsiteY128" fmla="*/ 473868 h 504825"/>
                <a:gd name="connsiteX129" fmla="*/ 738215 w 1290665"/>
                <a:gd name="connsiteY129" fmla="*/ 466725 h 504825"/>
                <a:gd name="connsiteX130" fmla="*/ 731071 w 1290665"/>
                <a:gd name="connsiteY130" fmla="*/ 452437 h 504825"/>
                <a:gd name="connsiteX131" fmla="*/ 728690 w 1290665"/>
                <a:gd name="connsiteY131" fmla="*/ 445293 h 504825"/>
                <a:gd name="connsiteX132" fmla="*/ 723928 w 1290665"/>
                <a:gd name="connsiteY132" fmla="*/ 435768 h 504825"/>
                <a:gd name="connsiteX133" fmla="*/ 716784 w 1290665"/>
                <a:gd name="connsiteY133" fmla="*/ 421481 h 504825"/>
                <a:gd name="connsiteX134" fmla="*/ 714403 w 1290665"/>
                <a:gd name="connsiteY134" fmla="*/ 392906 h 504825"/>
                <a:gd name="connsiteX135" fmla="*/ 702496 w 1290665"/>
                <a:gd name="connsiteY135" fmla="*/ 383381 h 504825"/>
                <a:gd name="connsiteX136" fmla="*/ 690590 w 1290665"/>
                <a:gd name="connsiteY136" fmla="*/ 378618 h 504825"/>
                <a:gd name="connsiteX137" fmla="*/ 683446 w 1290665"/>
                <a:gd name="connsiteY137" fmla="*/ 381000 h 504825"/>
                <a:gd name="connsiteX138" fmla="*/ 681065 w 1290665"/>
                <a:gd name="connsiteY138" fmla="*/ 390525 h 504825"/>
                <a:gd name="connsiteX139" fmla="*/ 688209 w 1290665"/>
                <a:gd name="connsiteY139" fmla="*/ 411956 h 504825"/>
                <a:gd name="connsiteX140" fmla="*/ 690590 w 1290665"/>
                <a:gd name="connsiteY140" fmla="*/ 423862 h 504825"/>
                <a:gd name="connsiteX141" fmla="*/ 692971 w 1290665"/>
                <a:gd name="connsiteY141" fmla="*/ 431006 h 504825"/>
                <a:gd name="connsiteX142" fmla="*/ 690590 w 1290665"/>
                <a:gd name="connsiteY142" fmla="*/ 464343 h 504825"/>
                <a:gd name="connsiteX143" fmla="*/ 688209 w 1290665"/>
                <a:gd name="connsiteY143" fmla="*/ 471487 h 504825"/>
                <a:gd name="connsiteX144" fmla="*/ 666778 w 1290665"/>
                <a:gd name="connsiteY144" fmla="*/ 483393 h 504825"/>
                <a:gd name="connsiteX145" fmla="*/ 659634 w 1290665"/>
                <a:gd name="connsiteY145" fmla="*/ 488156 h 504825"/>
                <a:gd name="connsiteX146" fmla="*/ 619153 w 1290665"/>
                <a:gd name="connsiteY146" fmla="*/ 485775 h 504825"/>
                <a:gd name="connsiteX147" fmla="*/ 612009 w 1290665"/>
                <a:gd name="connsiteY147" fmla="*/ 481012 h 504825"/>
                <a:gd name="connsiteX148" fmla="*/ 602484 w 1290665"/>
                <a:gd name="connsiteY148" fmla="*/ 473868 h 504825"/>
                <a:gd name="connsiteX149" fmla="*/ 588196 w 1290665"/>
                <a:gd name="connsiteY149" fmla="*/ 461962 h 504825"/>
                <a:gd name="connsiteX150" fmla="*/ 571528 w 1290665"/>
                <a:gd name="connsiteY150" fmla="*/ 440531 h 504825"/>
                <a:gd name="connsiteX151" fmla="*/ 562003 w 1290665"/>
                <a:gd name="connsiteY151" fmla="*/ 428625 h 504825"/>
                <a:gd name="connsiteX152" fmla="*/ 559621 w 1290665"/>
                <a:gd name="connsiteY152" fmla="*/ 421481 h 504825"/>
                <a:gd name="connsiteX153" fmla="*/ 552478 w 1290665"/>
                <a:gd name="connsiteY153" fmla="*/ 414337 h 504825"/>
                <a:gd name="connsiteX154" fmla="*/ 550096 w 1290665"/>
                <a:gd name="connsiteY154" fmla="*/ 407193 h 504825"/>
                <a:gd name="connsiteX155" fmla="*/ 497709 w 1290665"/>
                <a:gd name="connsiteY155" fmla="*/ 397668 h 504825"/>
                <a:gd name="connsiteX156" fmla="*/ 209578 w 1290665"/>
                <a:gd name="connsiteY156" fmla="*/ 395287 h 504825"/>
                <a:gd name="connsiteX157" fmla="*/ 188146 w 1290665"/>
                <a:gd name="connsiteY157" fmla="*/ 392906 h 504825"/>
                <a:gd name="connsiteX158" fmla="*/ 171478 w 1290665"/>
                <a:gd name="connsiteY158" fmla="*/ 385762 h 504825"/>
                <a:gd name="connsiteX159" fmla="*/ 140521 w 1290665"/>
                <a:gd name="connsiteY159" fmla="*/ 378618 h 504825"/>
                <a:gd name="connsiteX160" fmla="*/ 128615 w 1290665"/>
                <a:gd name="connsiteY160" fmla="*/ 371475 h 504825"/>
                <a:gd name="connsiteX161" fmla="*/ 119090 w 1290665"/>
                <a:gd name="connsiteY161" fmla="*/ 369093 h 504825"/>
                <a:gd name="connsiteX162" fmla="*/ 107184 w 1290665"/>
                <a:gd name="connsiteY162" fmla="*/ 361950 h 504825"/>
                <a:gd name="connsiteX163" fmla="*/ 90515 w 1290665"/>
                <a:gd name="connsiteY163" fmla="*/ 357187 h 504825"/>
                <a:gd name="connsiteX164" fmla="*/ 69084 w 1290665"/>
                <a:gd name="connsiteY164" fmla="*/ 347662 h 504825"/>
                <a:gd name="connsiteX165" fmla="*/ 61940 w 1290665"/>
                <a:gd name="connsiteY165" fmla="*/ 345281 h 504825"/>
                <a:gd name="connsiteX166" fmla="*/ 40509 w 1290665"/>
                <a:gd name="connsiteY166" fmla="*/ 330993 h 504825"/>
                <a:gd name="connsiteX167" fmla="*/ 26221 w 1290665"/>
                <a:gd name="connsiteY167" fmla="*/ 321468 h 504825"/>
                <a:gd name="connsiteX168" fmla="*/ 11934 w 1290665"/>
                <a:gd name="connsiteY168" fmla="*/ 304800 h 504825"/>
                <a:gd name="connsiteX169" fmla="*/ 9553 w 1290665"/>
                <a:gd name="connsiteY169" fmla="*/ 297656 h 504825"/>
                <a:gd name="connsiteX170" fmla="*/ 28 w 1290665"/>
                <a:gd name="connsiteY170" fmla="*/ 280987 h 504825"/>
                <a:gd name="connsiteX171" fmla="*/ 11934 w 1290665"/>
                <a:gd name="connsiteY171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38128 w 1290665"/>
                <a:gd name="connsiteY3" fmla="*/ 214312 h 504825"/>
                <a:gd name="connsiteX4" fmla="*/ 64321 w 1290665"/>
                <a:gd name="connsiteY4" fmla="*/ 192881 h 504825"/>
                <a:gd name="connsiteX5" fmla="*/ 85753 w 1290665"/>
                <a:gd name="connsiteY5" fmla="*/ 180975 h 504825"/>
                <a:gd name="connsiteX6" fmla="*/ 107184 w 1290665"/>
                <a:gd name="connsiteY6" fmla="*/ 171450 h 504825"/>
                <a:gd name="connsiteX7" fmla="*/ 114328 w 1290665"/>
                <a:gd name="connsiteY7" fmla="*/ 169068 h 504825"/>
                <a:gd name="connsiteX8" fmla="*/ 138140 w 1290665"/>
                <a:gd name="connsiteY8" fmla="*/ 152400 h 504825"/>
                <a:gd name="connsiteX9" fmla="*/ 188146 w 1290665"/>
                <a:gd name="connsiteY9" fmla="*/ 126206 h 504825"/>
                <a:gd name="connsiteX10" fmla="*/ 209578 w 1290665"/>
                <a:gd name="connsiteY10" fmla="*/ 116681 h 504825"/>
                <a:gd name="connsiteX11" fmla="*/ 226246 w 1290665"/>
                <a:gd name="connsiteY11" fmla="*/ 111918 h 504825"/>
                <a:gd name="connsiteX12" fmla="*/ 233390 w 1290665"/>
                <a:gd name="connsiteY12" fmla="*/ 107156 h 504825"/>
                <a:gd name="connsiteX13" fmla="*/ 245296 w 1290665"/>
                <a:gd name="connsiteY13" fmla="*/ 104775 h 504825"/>
                <a:gd name="connsiteX14" fmla="*/ 264346 w 1290665"/>
                <a:gd name="connsiteY14" fmla="*/ 100012 h 504825"/>
                <a:gd name="connsiteX15" fmla="*/ 285778 w 1290665"/>
                <a:gd name="connsiteY15" fmla="*/ 95250 h 504825"/>
                <a:gd name="connsiteX16" fmla="*/ 331021 w 1290665"/>
                <a:gd name="connsiteY16" fmla="*/ 90487 h 504825"/>
                <a:gd name="connsiteX17" fmla="*/ 345309 w 1290665"/>
                <a:gd name="connsiteY17" fmla="*/ 88106 h 504825"/>
                <a:gd name="connsiteX18" fmla="*/ 369121 w 1290665"/>
                <a:gd name="connsiteY18" fmla="*/ 83343 h 504825"/>
                <a:gd name="connsiteX19" fmla="*/ 416746 w 1290665"/>
                <a:gd name="connsiteY19" fmla="*/ 76200 h 504825"/>
                <a:gd name="connsiteX20" fmla="*/ 526284 w 1290665"/>
                <a:gd name="connsiteY20" fmla="*/ 78581 h 504825"/>
                <a:gd name="connsiteX21" fmla="*/ 571528 w 1290665"/>
                <a:gd name="connsiteY21" fmla="*/ 76200 h 504825"/>
                <a:gd name="connsiteX22" fmla="*/ 578671 w 1290665"/>
                <a:gd name="connsiteY22" fmla="*/ 73818 h 504825"/>
                <a:gd name="connsiteX23" fmla="*/ 592959 w 1290665"/>
                <a:gd name="connsiteY23" fmla="*/ 64293 h 504825"/>
                <a:gd name="connsiteX24" fmla="*/ 600103 w 1290665"/>
                <a:gd name="connsiteY24" fmla="*/ 59531 h 504825"/>
                <a:gd name="connsiteX25" fmla="*/ 604865 w 1290665"/>
                <a:gd name="connsiteY25" fmla="*/ 52387 h 504825"/>
                <a:gd name="connsiteX26" fmla="*/ 612009 w 1290665"/>
                <a:gd name="connsiteY26" fmla="*/ 38100 h 504825"/>
                <a:gd name="connsiteX27" fmla="*/ 633440 w 1290665"/>
                <a:gd name="connsiteY27" fmla="*/ 26193 h 504825"/>
                <a:gd name="connsiteX28" fmla="*/ 640584 w 1290665"/>
                <a:gd name="connsiteY28" fmla="*/ 19050 h 504825"/>
                <a:gd name="connsiteX29" fmla="*/ 654871 w 1290665"/>
                <a:gd name="connsiteY29" fmla="*/ 14287 h 504825"/>
                <a:gd name="connsiteX30" fmla="*/ 671540 w 1290665"/>
                <a:gd name="connsiteY30" fmla="*/ 9525 h 504825"/>
                <a:gd name="connsiteX31" fmla="*/ 678684 w 1290665"/>
                <a:gd name="connsiteY31" fmla="*/ 7143 h 504825"/>
                <a:gd name="connsiteX32" fmla="*/ 685828 w 1290665"/>
                <a:gd name="connsiteY32" fmla="*/ 2381 h 504825"/>
                <a:gd name="connsiteX33" fmla="*/ 716784 w 1290665"/>
                <a:gd name="connsiteY33" fmla="*/ 0 h 504825"/>
                <a:gd name="connsiteX34" fmla="*/ 752503 w 1290665"/>
                <a:gd name="connsiteY34" fmla="*/ 2381 h 504825"/>
                <a:gd name="connsiteX35" fmla="*/ 759646 w 1290665"/>
                <a:gd name="connsiteY35" fmla="*/ 7143 h 504825"/>
                <a:gd name="connsiteX36" fmla="*/ 766790 w 1290665"/>
                <a:gd name="connsiteY36" fmla="*/ 14287 h 504825"/>
                <a:gd name="connsiteX37" fmla="*/ 781078 w 1290665"/>
                <a:gd name="connsiteY37" fmla="*/ 33337 h 504825"/>
                <a:gd name="connsiteX38" fmla="*/ 783459 w 1290665"/>
                <a:gd name="connsiteY38" fmla="*/ 40481 h 504825"/>
                <a:gd name="connsiteX39" fmla="*/ 797746 w 1290665"/>
                <a:gd name="connsiteY39" fmla="*/ 50006 h 504825"/>
                <a:gd name="connsiteX40" fmla="*/ 807271 w 1290665"/>
                <a:gd name="connsiteY40" fmla="*/ 66675 h 504825"/>
                <a:gd name="connsiteX41" fmla="*/ 809653 w 1290665"/>
                <a:gd name="connsiteY41" fmla="*/ 73818 h 504825"/>
                <a:gd name="connsiteX42" fmla="*/ 819178 w 1290665"/>
                <a:gd name="connsiteY42" fmla="*/ 97631 h 504825"/>
                <a:gd name="connsiteX43" fmla="*/ 819178 w 1290665"/>
                <a:gd name="connsiteY43" fmla="*/ 145256 h 504825"/>
                <a:gd name="connsiteX44" fmla="*/ 804890 w 1290665"/>
                <a:gd name="connsiteY44" fmla="*/ 161925 h 504825"/>
                <a:gd name="connsiteX45" fmla="*/ 800128 w 1290665"/>
                <a:gd name="connsiteY45" fmla="*/ 176212 h 504825"/>
                <a:gd name="connsiteX46" fmla="*/ 797746 w 1290665"/>
                <a:gd name="connsiteY46" fmla="*/ 183356 h 504825"/>
                <a:gd name="connsiteX47" fmla="*/ 802509 w 1290665"/>
                <a:gd name="connsiteY47" fmla="*/ 190500 h 504825"/>
                <a:gd name="connsiteX48" fmla="*/ 819178 w 1290665"/>
                <a:gd name="connsiteY48" fmla="*/ 192881 h 504825"/>
                <a:gd name="connsiteX49" fmla="*/ 826321 w 1290665"/>
                <a:gd name="connsiteY49" fmla="*/ 195262 h 504825"/>
                <a:gd name="connsiteX50" fmla="*/ 869184 w 1290665"/>
                <a:gd name="connsiteY50" fmla="*/ 192881 h 504825"/>
                <a:gd name="connsiteX51" fmla="*/ 1090640 w 1290665"/>
                <a:gd name="connsiteY51" fmla="*/ 190500 h 504825"/>
                <a:gd name="connsiteX52" fmla="*/ 1104928 w 1290665"/>
                <a:gd name="connsiteY52" fmla="*/ 185737 h 504825"/>
                <a:gd name="connsiteX53" fmla="*/ 1135884 w 1290665"/>
                <a:gd name="connsiteY53" fmla="*/ 178593 h 504825"/>
                <a:gd name="connsiteX54" fmla="*/ 1150171 w 1290665"/>
                <a:gd name="connsiteY54" fmla="*/ 173831 h 504825"/>
                <a:gd name="connsiteX55" fmla="*/ 1169221 w 1290665"/>
                <a:gd name="connsiteY55" fmla="*/ 166687 h 504825"/>
                <a:gd name="connsiteX56" fmla="*/ 1176365 w 1290665"/>
                <a:gd name="connsiteY56" fmla="*/ 161925 h 504825"/>
                <a:gd name="connsiteX57" fmla="*/ 1197796 w 1290665"/>
                <a:gd name="connsiteY57" fmla="*/ 154781 h 504825"/>
                <a:gd name="connsiteX58" fmla="*/ 1204940 w 1290665"/>
                <a:gd name="connsiteY58" fmla="*/ 152400 h 504825"/>
                <a:gd name="connsiteX59" fmla="*/ 1226371 w 1290665"/>
                <a:gd name="connsiteY59" fmla="*/ 145256 h 504825"/>
                <a:gd name="connsiteX60" fmla="*/ 1238278 w 1290665"/>
                <a:gd name="connsiteY60" fmla="*/ 140493 h 504825"/>
                <a:gd name="connsiteX61" fmla="*/ 1245421 w 1290665"/>
                <a:gd name="connsiteY61" fmla="*/ 138112 h 504825"/>
                <a:gd name="connsiteX62" fmla="*/ 1252565 w 1290665"/>
                <a:gd name="connsiteY62" fmla="*/ 133350 h 504825"/>
                <a:gd name="connsiteX63" fmla="*/ 1266853 w 1290665"/>
                <a:gd name="connsiteY63" fmla="*/ 128587 h 504825"/>
                <a:gd name="connsiteX64" fmla="*/ 1281140 w 1290665"/>
                <a:gd name="connsiteY64" fmla="*/ 121443 h 504825"/>
                <a:gd name="connsiteX65" fmla="*/ 1290665 w 1290665"/>
                <a:gd name="connsiteY65" fmla="*/ 123825 h 504825"/>
                <a:gd name="connsiteX66" fmla="*/ 1288284 w 1290665"/>
                <a:gd name="connsiteY66" fmla="*/ 138112 h 504825"/>
                <a:gd name="connsiteX67" fmla="*/ 1283521 w 1290665"/>
                <a:gd name="connsiteY67" fmla="*/ 157162 h 504825"/>
                <a:gd name="connsiteX68" fmla="*/ 1278759 w 1290665"/>
                <a:gd name="connsiteY68" fmla="*/ 164306 h 504825"/>
                <a:gd name="connsiteX69" fmla="*/ 1266853 w 1290665"/>
                <a:gd name="connsiteY69" fmla="*/ 180975 h 504825"/>
                <a:gd name="connsiteX70" fmla="*/ 1264471 w 1290665"/>
                <a:gd name="connsiteY70" fmla="*/ 188118 h 504825"/>
                <a:gd name="connsiteX71" fmla="*/ 1254946 w 1290665"/>
                <a:gd name="connsiteY71" fmla="*/ 202406 h 504825"/>
                <a:gd name="connsiteX72" fmla="*/ 1247803 w 1290665"/>
                <a:gd name="connsiteY72" fmla="*/ 216693 h 504825"/>
                <a:gd name="connsiteX73" fmla="*/ 1245421 w 1290665"/>
                <a:gd name="connsiteY73" fmla="*/ 223837 h 504825"/>
                <a:gd name="connsiteX74" fmla="*/ 1240659 w 1290665"/>
                <a:gd name="connsiteY74" fmla="*/ 230981 h 504825"/>
                <a:gd name="connsiteX75" fmla="*/ 1238278 w 1290665"/>
                <a:gd name="connsiteY75" fmla="*/ 238125 h 504825"/>
                <a:gd name="connsiteX76" fmla="*/ 1228753 w 1290665"/>
                <a:gd name="connsiteY76" fmla="*/ 254793 h 504825"/>
                <a:gd name="connsiteX77" fmla="*/ 1223990 w 1290665"/>
                <a:gd name="connsiteY77" fmla="*/ 276225 h 504825"/>
                <a:gd name="connsiteX78" fmla="*/ 1228753 w 1290665"/>
                <a:gd name="connsiteY78" fmla="*/ 302418 h 504825"/>
                <a:gd name="connsiteX79" fmla="*/ 1235896 w 1290665"/>
                <a:gd name="connsiteY79" fmla="*/ 323850 h 504825"/>
                <a:gd name="connsiteX80" fmla="*/ 1238278 w 1290665"/>
                <a:gd name="connsiteY80" fmla="*/ 333375 h 504825"/>
                <a:gd name="connsiteX81" fmla="*/ 1245421 w 1290665"/>
                <a:gd name="connsiteY81" fmla="*/ 340518 h 504825"/>
                <a:gd name="connsiteX82" fmla="*/ 1247803 w 1290665"/>
                <a:gd name="connsiteY82" fmla="*/ 347662 h 504825"/>
                <a:gd name="connsiteX83" fmla="*/ 1250184 w 1290665"/>
                <a:gd name="connsiteY83" fmla="*/ 357187 h 504825"/>
                <a:gd name="connsiteX84" fmla="*/ 1259709 w 1290665"/>
                <a:gd name="connsiteY84" fmla="*/ 376237 h 504825"/>
                <a:gd name="connsiteX85" fmla="*/ 1266853 w 1290665"/>
                <a:gd name="connsiteY85" fmla="*/ 400050 h 504825"/>
                <a:gd name="connsiteX86" fmla="*/ 1269234 w 1290665"/>
                <a:gd name="connsiteY86" fmla="*/ 407193 h 504825"/>
                <a:gd name="connsiteX87" fmla="*/ 1271615 w 1290665"/>
                <a:gd name="connsiteY87" fmla="*/ 414337 h 504825"/>
                <a:gd name="connsiteX88" fmla="*/ 1269234 w 1290665"/>
                <a:gd name="connsiteY88" fmla="*/ 431006 h 504825"/>
                <a:gd name="connsiteX89" fmla="*/ 1221609 w 1290665"/>
                <a:gd name="connsiteY89" fmla="*/ 426243 h 504825"/>
                <a:gd name="connsiteX90" fmla="*/ 1212084 w 1290665"/>
                <a:gd name="connsiteY90" fmla="*/ 421481 h 504825"/>
                <a:gd name="connsiteX91" fmla="*/ 1197796 w 1290665"/>
                <a:gd name="connsiteY91" fmla="*/ 419100 h 504825"/>
                <a:gd name="connsiteX92" fmla="*/ 1178746 w 1290665"/>
                <a:gd name="connsiteY92" fmla="*/ 411956 h 504825"/>
                <a:gd name="connsiteX93" fmla="*/ 1171603 w 1290665"/>
                <a:gd name="connsiteY93" fmla="*/ 407193 h 504825"/>
                <a:gd name="connsiteX94" fmla="*/ 1145409 w 1290665"/>
                <a:gd name="connsiteY94" fmla="*/ 397668 h 504825"/>
                <a:gd name="connsiteX95" fmla="*/ 1131121 w 1290665"/>
                <a:gd name="connsiteY95" fmla="*/ 395287 h 504825"/>
                <a:gd name="connsiteX96" fmla="*/ 1121596 w 1290665"/>
                <a:gd name="connsiteY96" fmla="*/ 390525 h 504825"/>
                <a:gd name="connsiteX97" fmla="*/ 1109690 w 1290665"/>
                <a:gd name="connsiteY97" fmla="*/ 388143 h 504825"/>
                <a:gd name="connsiteX98" fmla="*/ 1100165 w 1290665"/>
                <a:gd name="connsiteY98" fmla="*/ 385762 h 504825"/>
                <a:gd name="connsiteX99" fmla="*/ 1088259 w 1290665"/>
                <a:gd name="connsiteY99" fmla="*/ 381000 h 504825"/>
                <a:gd name="connsiteX100" fmla="*/ 1078734 w 1290665"/>
                <a:gd name="connsiteY100" fmla="*/ 378618 h 504825"/>
                <a:gd name="connsiteX101" fmla="*/ 1071590 w 1290665"/>
                <a:gd name="connsiteY101" fmla="*/ 376237 h 504825"/>
                <a:gd name="connsiteX102" fmla="*/ 1062065 w 1290665"/>
                <a:gd name="connsiteY102" fmla="*/ 373856 h 504825"/>
                <a:gd name="connsiteX103" fmla="*/ 1047778 w 1290665"/>
                <a:gd name="connsiteY103" fmla="*/ 369093 h 504825"/>
                <a:gd name="connsiteX104" fmla="*/ 1038253 w 1290665"/>
                <a:gd name="connsiteY104" fmla="*/ 366712 h 504825"/>
                <a:gd name="connsiteX105" fmla="*/ 1023965 w 1290665"/>
                <a:gd name="connsiteY105" fmla="*/ 361950 h 504825"/>
                <a:gd name="connsiteX106" fmla="*/ 1012059 w 1290665"/>
                <a:gd name="connsiteY106" fmla="*/ 359568 h 504825"/>
                <a:gd name="connsiteX107" fmla="*/ 1004915 w 1290665"/>
                <a:gd name="connsiteY107" fmla="*/ 357187 h 504825"/>
                <a:gd name="connsiteX108" fmla="*/ 988246 w 1290665"/>
                <a:gd name="connsiteY108" fmla="*/ 354806 h 504825"/>
                <a:gd name="connsiteX109" fmla="*/ 964434 w 1290665"/>
                <a:gd name="connsiteY109" fmla="*/ 350043 h 504825"/>
                <a:gd name="connsiteX110" fmla="*/ 933478 w 1290665"/>
                <a:gd name="connsiteY110" fmla="*/ 347662 h 504825"/>
                <a:gd name="connsiteX111" fmla="*/ 909665 w 1290665"/>
                <a:gd name="connsiteY111" fmla="*/ 385762 h 504825"/>
                <a:gd name="connsiteX112" fmla="*/ 912046 w 1290665"/>
                <a:gd name="connsiteY112" fmla="*/ 392906 h 504825"/>
                <a:gd name="connsiteX113" fmla="*/ 909665 w 1290665"/>
                <a:gd name="connsiteY113" fmla="*/ 428625 h 504825"/>
                <a:gd name="connsiteX114" fmla="*/ 904903 w 1290665"/>
                <a:gd name="connsiteY114" fmla="*/ 442912 h 504825"/>
                <a:gd name="connsiteX115" fmla="*/ 890615 w 1290665"/>
                <a:gd name="connsiteY115" fmla="*/ 454818 h 504825"/>
                <a:gd name="connsiteX116" fmla="*/ 885853 w 1290665"/>
                <a:gd name="connsiteY116" fmla="*/ 461962 h 504825"/>
                <a:gd name="connsiteX117" fmla="*/ 878709 w 1290665"/>
                <a:gd name="connsiteY117" fmla="*/ 466725 h 504825"/>
                <a:gd name="connsiteX118" fmla="*/ 869184 w 1290665"/>
                <a:gd name="connsiteY118" fmla="*/ 473868 h 504825"/>
                <a:gd name="connsiteX119" fmla="*/ 862040 w 1290665"/>
                <a:gd name="connsiteY119" fmla="*/ 478631 h 504825"/>
                <a:gd name="connsiteX120" fmla="*/ 847753 w 1290665"/>
                <a:gd name="connsiteY120" fmla="*/ 483393 h 504825"/>
                <a:gd name="connsiteX121" fmla="*/ 838228 w 1290665"/>
                <a:gd name="connsiteY121" fmla="*/ 488156 h 504825"/>
                <a:gd name="connsiteX122" fmla="*/ 823940 w 1290665"/>
                <a:gd name="connsiteY122" fmla="*/ 497681 h 504825"/>
                <a:gd name="connsiteX123" fmla="*/ 814415 w 1290665"/>
                <a:gd name="connsiteY123" fmla="*/ 500062 h 504825"/>
                <a:gd name="connsiteX124" fmla="*/ 797746 w 1290665"/>
                <a:gd name="connsiteY124" fmla="*/ 504825 h 504825"/>
                <a:gd name="connsiteX125" fmla="*/ 771553 w 1290665"/>
                <a:gd name="connsiteY125" fmla="*/ 502443 h 504825"/>
                <a:gd name="connsiteX126" fmla="*/ 757265 w 1290665"/>
                <a:gd name="connsiteY126" fmla="*/ 488156 h 504825"/>
                <a:gd name="connsiteX127" fmla="*/ 745359 w 1290665"/>
                <a:gd name="connsiteY127" fmla="*/ 473868 h 504825"/>
                <a:gd name="connsiteX128" fmla="*/ 738215 w 1290665"/>
                <a:gd name="connsiteY128" fmla="*/ 466725 h 504825"/>
                <a:gd name="connsiteX129" fmla="*/ 731071 w 1290665"/>
                <a:gd name="connsiteY129" fmla="*/ 452437 h 504825"/>
                <a:gd name="connsiteX130" fmla="*/ 728690 w 1290665"/>
                <a:gd name="connsiteY130" fmla="*/ 445293 h 504825"/>
                <a:gd name="connsiteX131" fmla="*/ 723928 w 1290665"/>
                <a:gd name="connsiteY131" fmla="*/ 435768 h 504825"/>
                <a:gd name="connsiteX132" fmla="*/ 716784 w 1290665"/>
                <a:gd name="connsiteY132" fmla="*/ 421481 h 504825"/>
                <a:gd name="connsiteX133" fmla="*/ 714403 w 1290665"/>
                <a:gd name="connsiteY133" fmla="*/ 392906 h 504825"/>
                <a:gd name="connsiteX134" fmla="*/ 702496 w 1290665"/>
                <a:gd name="connsiteY134" fmla="*/ 383381 h 504825"/>
                <a:gd name="connsiteX135" fmla="*/ 690590 w 1290665"/>
                <a:gd name="connsiteY135" fmla="*/ 378618 h 504825"/>
                <a:gd name="connsiteX136" fmla="*/ 683446 w 1290665"/>
                <a:gd name="connsiteY136" fmla="*/ 381000 h 504825"/>
                <a:gd name="connsiteX137" fmla="*/ 681065 w 1290665"/>
                <a:gd name="connsiteY137" fmla="*/ 390525 h 504825"/>
                <a:gd name="connsiteX138" fmla="*/ 688209 w 1290665"/>
                <a:gd name="connsiteY138" fmla="*/ 411956 h 504825"/>
                <a:gd name="connsiteX139" fmla="*/ 690590 w 1290665"/>
                <a:gd name="connsiteY139" fmla="*/ 423862 h 504825"/>
                <a:gd name="connsiteX140" fmla="*/ 692971 w 1290665"/>
                <a:gd name="connsiteY140" fmla="*/ 431006 h 504825"/>
                <a:gd name="connsiteX141" fmla="*/ 690590 w 1290665"/>
                <a:gd name="connsiteY141" fmla="*/ 464343 h 504825"/>
                <a:gd name="connsiteX142" fmla="*/ 688209 w 1290665"/>
                <a:gd name="connsiteY142" fmla="*/ 471487 h 504825"/>
                <a:gd name="connsiteX143" fmla="*/ 666778 w 1290665"/>
                <a:gd name="connsiteY143" fmla="*/ 483393 h 504825"/>
                <a:gd name="connsiteX144" fmla="*/ 659634 w 1290665"/>
                <a:gd name="connsiteY144" fmla="*/ 488156 h 504825"/>
                <a:gd name="connsiteX145" fmla="*/ 619153 w 1290665"/>
                <a:gd name="connsiteY145" fmla="*/ 485775 h 504825"/>
                <a:gd name="connsiteX146" fmla="*/ 612009 w 1290665"/>
                <a:gd name="connsiteY146" fmla="*/ 481012 h 504825"/>
                <a:gd name="connsiteX147" fmla="*/ 602484 w 1290665"/>
                <a:gd name="connsiteY147" fmla="*/ 473868 h 504825"/>
                <a:gd name="connsiteX148" fmla="*/ 588196 w 1290665"/>
                <a:gd name="connsiteY148" fmla="*/ 461962 h 504825"/>
                <a:gd name="connsiteX149" fmla="*/ 571528 w 1290665"/>
                <a:gd name="connsiteY149" fmla="*/ 440531 h 504825"/>
                <a:gd name="connsiteX150" fmla="*/ 562003 w 1290665"/>
                <a:gd name="connsiteY150" fmla="*/ 428625 h 504825"/>
                <a:gd name="connsiteX151" fmla="*/ 559621 w 1290665"/>
                <a:gd name="connsiteY151" fmla="*/ 421481 h 504825"/>
                <a:gd name="connsiteX152" fmla="*/ 552478 w 1290665"/>
                <a:gd name="connsiteY152" fmla="*/ 414337 h 504825"/>
                <a:gd name="connsiteX153" fmla="*/ 550096 w 1290665"/>
                <a:gd name="connsiteY153" fmla="*/ 407193 h 504825"/>
                <a:gd name="connsiteX154" fmla="*/ 497709 w 1290665"/>
                <a:gd name="connsiteY154" fmla="*/ 397668 h 504825"/>
                <a:gd name="connsiteX155" fmla="*/ 209578 w 1290665"/>
                <a:gd name="connsiteY155" fmla="*/ 395287 h 504825"/>
                <a:gd name="connsiteX156" fmla="*/ 188146 w 1290665"/>
                <a:gd name="connsiteY156" fmla="*/ 392906 h 504825"/>
                <a:gd name="connsiteX157" fmla="*/ 171478 w 1290665"/>
                <a:gd name="connsiteY157" fmla="*/ 385762 h 504825"/>
                <a:gd name="connsiteX158" fmla="*/ 140521 w 1290665"/>
                <a:gd name="connsiteY158" fmla="*/ 378618 h 504825"/>
                <a:gd name="connsiteX159" fmla="*/ 128615 w 1290665"/>
                <a:gd name="connsiteY159" fmla="*/ 371475 h 504825"/>
                <a:gd name="connsiteX160" fmla="*/ 119090 w 1290665"/>
                <a:gd name="connsiteY160" fmla="*/ 369093 h 504825"/>
                <a:gd name="connsiteX161" fmla="*/ 107184 w 1290665"/>
                <a:gd name="connsiteY161" fmla="*/ 361950 h 504825"/>
                <a:gd name="connsiteX162" fmla="*/ 90515 w 1290665"/>
                <a:gd name="connsiteY162" fmla="*/ 357187 h 504825"/>
                <a:gd name="connsiteX163" fmla="*/ 69084 w 1290665"/>
                <a:gd name="connsiteY163" fmla="*/ 347662 h 504825"/>
                <a:gd name="connsiteX164" fmla="*/ 61940 w 1290665"/>
                <a:gd name="connsiteY164" fmla="*/ 345281 h 504825"/>
                <a:gd name="connsiteX165" fmla="*/ 40509 w 1290665"/>
                <a:gd name="connsiteY165" fmla="*/ 330993 h 504825"/>
                <a:gd name="connsiteX166" fmla="*/ 26221 w 1290665"/>
                <a:gd name="connsiteY166" fmla="*/ 321468 h 504825"/>
                <a:gd name="connsiteX167" fmla="*/ 11934 w 1290665"/>
                <a:gd name="connsiteY167" fmla="*/ 304800 h 504825"/>
                <a:gd name="connsiteX168" fmla="*/ 9553 w 1290665"/>
                <a:gd name="connsiteY168" fmla="*/ 297656 h 504825"/>
                <a:gd name="connsiteX169" fmla="*/ 28 w 1290665"/>
                <a:gd name="connsiteY169" fmla="*/ 280987 h 504825"/>
                <a:gd name="connsiteX170" fmla="*/ 11934 w 1290665"/>
                <a:gd name="connsiteY170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21459 w 1290665"/>
                <a:gd name="connsiteY2" fmla="*/ 233362 h 504825"/>
                <a:gd name="connsiteX3" fmla="*/ 64321 w 1290665"/>
                <a:gd name="connsiteY3" fmla="*/ 192881 h 504825"/>
                <a:gd name="connsiteX4" fmla="*/ 85753 w 1290665"/>
                <a:gd name="connsiteY4" fmla="*/ 180975 h 504825"/>
                <a:gd name="connsiteX5" fmla="*/ 107184 w 1290665"/>
                <a:gd name="connsiteY5" fmla="*/ 171450 h 504825"/>
                <a:gd name="connsiteX6" fmla="*/ 114328 w 1290665"/>
                <a:gd name="connsiteY6" fmla="*/ 169068 h 504825"/>
                <a:gd name="connsiteX7" fmla="*/ 138140 w 1290665"/>
                <a:gd name="connsiteY7" fmla="*/ 152400 h 504825"/>
                <a:gd name="connsiteX8" fmla="*/ 188146 w 1290665"/>
                <a:gd name="connsiteY8" fmla="*/ 126206 h 504825"/>
                <a:gd name="connsiteX9" fmla="*/ 209578 w 1290665"/>
                <a:gd name="connsiteY9" fmla="*/ 116681 h 504825"/>
                <a:gd name="connsiteX10" fmla="*/ 226246 w 1290665"/>
                <a:gd name="connsiteY10" fmla="*/ 111918 h 504825"/>
                <a:gd name="connsiteX11" fmla="*/ 233390 w 1290665"/>
                <a:gd name="connsiteY11" fmla="*/ 107156 h 504825"/>
                <a:gd name="connsiteX12" fmla="*/ 245296 w 1290665"/>
                <a:gd name="connsiteY12" fmla="*/ 104775 h 504825"/>
                <a:gd name="connsiteX13" fmla="*/ 264346 w 1290665"/>
                <a:gd name="connsiteY13" fmla="*/ 100012 h 504825"/>
                <a:gd name="connsiteX14" fmla="*/ 285778 w 1290665"/>
                <a:gd name="connsiteY14" fmla="*/ 95250 h 504825"/>
                <a:gd name="connsiteX15" fmla="*/ 331021 w 1290665"/>
                <a:gd name="connsiteY15" fmla="*/ 90487 h 504825"/>
                <a:gd name="connsiteX16" fmla="*/ 345309 w 1290665"/>
                <a:gd name="connsiteY16" fmla="*/ 88106 h 504825"/>
                <a:gd name="connsiteX17" fmla="*/ 369121 w 1290665"/>
                <a:gd name="connsiteY17" fmla="*/ 83343 h 504825"/>
                <a:gd name="connsiteX18" fmla="*/ 416746 w 1290665"/>
                <a:gd name="connsiteY18" fmla="*/ 76200 h 504825"/>
                <a:gd name="connsiteX19" fmla="*/ 526284 w 1290665"/>
                <a:gd name="connsiteY19" fmla="*/ 78581 h 504825"/>
                <a:gd name="connsiteX20" fmla="*/ 571528 w 1290665"/>
                <a:gd name="connsiteY20" fmla="*/ 76200 h 504825"/>
                <a:gd name="connsiteX21" fmla="*/ 578671 w 1290665"/>
                <a:gd name="connsiteY21" fmla="*/ 73818 h 504825"/>
                <a:gd name="connsiteX22" fmla="*/ 592959 w 1290665"/>
                <a:gd name="connsiteY22" fmla="*/ 64293 h 504825"/>
                <a:gd name="connsiteX23" fmla="*/ 600103 w 1290665"/>
                <a:gd name="connsiteY23" fmla="*/ 59531 h 504825"/>
                <a:gd name="connsiteX24" fmla="*/ 604865 w 1290665"/>
                <a:gd name="connsiteY24" fmla="*/ 52387 h 504825"/>
                <a:gd name="connsiteX25" fmla="*/ 612009 w 1290665"/>
                <a:gd name="connsiteY25" fmla="*/ 38100 h 504825"/>
                <a:gd name="connsiteX26" fmla="*/ 633440 w 1290665"/>
                <a:gd name="connsiteY26" fmla="*/ 26193 h 504825"/>
                <a:gd name="connsiteX27" fmla="*/ 640584 w 1290665"/>
                <a:gd name="connsiteY27" fmla="*/ 19050 h 504825"/>
                <a:gd name="connsiteX28" fmla="*/ 654871 w 1290665"/>
                <a:gd name="connsiteY28" fmla="*/ 14287 h 504825"/>
                <a:gd name="connsiteX29" fmla="*/ 671540 w 1290665"/>
                <a:gd name="connsiteY29" fmla="*/ 9525 h 504825"/>
                <a:gd name="connsiteX30" fmla="*/ 678684 w 1290665"/>
                <a:gd name="connsiteY30" fmla="*/ 7143 h 504825"/>
                <a:gd name="connsiteX31" fmla="*/ 685828 w 1290665"/>
                <a:gd name="connsiteY31" fmla="*/ 2381 h 504825"/>
                <a:gd name="connsiteX32" fmla="*/ 716784 w 1290665"/>
                <a:gd name="connsiteY32" fmla="*/ 0 h 504825"/>
                <a:gd name="connsiteX33" fmla="*/ 752503 w 1290665"/>
                <a:gd name="connsiteY33" fmla="*/ 2381 h 504825"/>
                <a:gd name="connsiteX34" fmla="*/ 759646 w 1290665"/>
                <a:gd name="connsiteY34" fmla="*/ 7143 h 504825"/>
                <a:gd name="connsiteX35" fmla="*/ 766790 w 1290665"/>
                <a:gd name="connsiteY35" fmla="*/ 14287 h 504825"/>
                <a:gd name="connsiteX36" fmla="*/ 781078 w 1290665"/>
                <a:gd name="connsiteY36" fmla="*/ 33337 h 504825"/>
                <a:gd name="connsiteX37" fmla="*/ 783459 w 1290665"/>
                <a:gd name="connsiteY37" fmla="*/ 40481 h 504825"/>
                <a:gd name="connsiteX38" fmla="*/ 797746 w 1290665"/>
                <a:gd name="connsiteY38" fmla="*/ 50006 h 504825"/>
                <a:gd name="connsiteX39" fmla="*/ 807271 w 1290665"/>
                <a:gd name="connsiteY39" fmla="*/ 66675 h 504825"/>
                <a:gd name="connsiteX40" fmla="*/ 809653 w 1290665"/>
                <a:gd name="connsiteY40" fmla="*/ 73818 h 504825"/>
                <a:gd name="connsiteX41" fmla="*/ 819178 w 1290665"/>
                <a:gd name="connsiteY41" fmla="*/ 97631 h 504825"/>
                <a:gd name="connsiteX42" fmla="*/ 819178 w 1290665"/>
                <a:gd name="connsiteY42" fmla="*/ 145256 h 504825"/>
                <a:gd name="connsiteX43" fmla="*/ 804890 w 1290665"/>
                <a:gd name="connsiteY43" fmla="*/ 161925 h 504825"/>
                <a:gd name="connsiteX44" fmla="*/ 800128 w 1290665"/>
                <a:gd name="connsiteY44" fmla="*/ 176212 h 504825"/>
                <a:gd name="connsiteX45" fmla="*/ 797746 w 1290665"/>
                <a:gd name="connsiteY45" fmla="*/ 183356 h 504825"/>
                <a:gd name="connsiteX46" fmla="*/ 802509 w 1290665"/>
                <a:gd name="connsiteY46" fmla="*/ 190500 h 504825"/>
                <a:gd name="connsiteX47" fmla="*/ 819178 w 1290665"/>
                <a:gd name="connsiteY47" fmla="*/ 192881 h 504825"/>
                <a:gd name="connsiteX48" fmla="*/ 826321 w 1290665"/>
                <a:gd name="connsiteY48" fmla="*/ 195262 h 504825"/>
                <a:gd name="connsiteX49" fmla="*/ 869184 w 1290665"/>
                <a:gd name="connsiteY49" fmla="*/ 192881 h 504825"/>
                <a:gd name="connsiteX50" fmla="*/ 1090640 w 1290665"/>
                <a:gd name="connsiteY50" fmla="*/ 190500 h 504825"/>
                <a:gd name="connsiteX51" fmla="*/ 1104928 w 1290665"/>
                <a:gd name="connsiteY51" fmla="*/ 185737 h 504825"/>
                <a:gd name="connsiteX52" fmla="*/ 1135884 w 1290665"/>
                <a:gd name="connsiteY52" fmla="*/ 178593 h 504825"/>
                <a:gd name="connsiteX53" fmla="*/ 1150171 w 1290665"/>
                <a:gd name="connsiteY53" fmla="*/ 173831 h 504825"/>
                <a:gd name="connsiteX54" fmla="*/ 1169221 w 1290665"/>
                <a:gd name="connsiteY54" fmla="*/ 166687 h 504825"/>
                <a:gd name="connsiteX55" fmla="*/ 1176365 w 1290665"/>
                <a:gd name="connsiteY55" fmla="*/ 161925 h 504825"/>
                <a:gd name="connsiteX56" fmla="*/ 1197796 w 1290665"/>
                <a:gd name="connsiteY56" fmla="*/ 154781 h 504825"/>
                <a:gd name="connsiteX57" fmla="*/ 1204940 w 1290665"/>
                <a:gd name="connsiteY57" fmla="*/ 152400 h 504825"/>
                <a:gd name="connsiteX58" fmla="*/ 1226371 w 1290665"/>
                <a:gd name="connsiteY58" fmla="*/ 145256 h 504825"/>
                <a:gd name="connsiteX59" fmla="*/ 1238278 w 1290665"/>
                <a:gd name="connsiteY59" fmla="*/ 140493 h 504825"/>
                <a:gd name="connsiteX60" fmla="*/ 1245421 w 1290665"/>
                <a:gd name="connsiteY60" fmla="*/ 138112 h 504825"/>
                <a:gd name="connsiteX61" fmla="*/ 1252565 w 1290665"/>
                <a:gd name="connsiteY61" fmla="*/ 133350 h 504825"/>
                <a:gd name="connsiteX62" fmla="*/ 1266853 w 1290665"/>
                <a:gd name="connsiteY62" fmla="*/ 128587 h 504825"/>
                <a:gd name="connsiteX63" fmla="*/ 1281140 w 1290665"/>
                <a:gd name="connsiteY63" fmla="*/ 121443 h 504825"/>
                <a:gd name="connsiteX64" fmla="*/ 1290665 w 1290665"/>
                <a:gd name="connsiteY64" fmla="*/ 123825 h 504825"/>
                <a:gd name="connsiteX65" fmla="*/ 1288284 w 1290665"/>
                <a:gd name="connsiteY65" fmla="*/ 138112 h 504825"/>
                <a:gd name="connsiteX66" fmla="*/ 1283521 w 1290665"/>
                <a:gd name="connsiteY66" fmla="*/ 157162 h 504825"/>
                <a:gd name="connsiteX67" fmla="*/ 1278759 w 1290665"/>
                <a:gd name="connsiteY67" fmla="*/ 164306 h 504825"/>
                <a:gd name="connsiteX68" fmla="*/ 1266853 w 1290665"/>
                <a:gd name="connsiteY68" fmla="*/ 180975 h 504825"/>
                <a:gd name="connsiteX69" fmla="*/ 1264471 w 1290665"/>
                <a:gd name="connsiteY69" fmla="*/ 188118 h 504825"/>
                <a:gd name="connsiteX70" fmla="*/ 1254946 w 1290665"/>
                <a:gd name="connsiteY70" fmla="*/ 202406 h 504825"/>
                <a:gd name="connsiteX71" fmla="*/ 1247803 w 1290665"/>
                <a:gd name="connsiteY71" fmla="*/ 216693 h 504825"/>
                <a:gd name="connsiteX72" fmla="*/ 1245421 w 1290665"/>
                <a:gd name="connsiteY72" fmla="*/ 223837 h 504825"/>
                <a:gd name="connsiteX73" fmla="*/ 1240659 w 1290665"/>
                <a:gd name="connsiteY73" fmla="*/ 230981 h 504825"/>
                <a:gd name="connsiteX74" fmla="*/ 1238278 w 1290665"/>
                <a:gd name="connsiteY74" fmla="*/ 238125 h 504825"/>
                <a:gd name="connsiteX75" fmla="*/ 1228753 w 1290665"/>
                <a:gd name="connsiteY75" fmla="*/ 254793 h 504825"/>
                <a:gd name="connsiteX76" fmla="*/ 1223990 w 1290665"/>
                <a:gd name="connsiteY76" fmla="*/ 276225 h 504825"/>
                <a:gd name="connsiteX77" fmla="*/ 1228753 w 1290665"/>
                <a:gd name="connsiteY77" fmla="*/ 302418 h 504825"/>
                <a:gd name="connsiteX78" fmla="*/ 1235896 w 1290665"/>
                <a:gd name="connsiteY78" fmla="*/ 323850 h 504825"/>
                <a:gd name="connsiteX79" fmla="*/ 1238278 w 1290665"/>
                <a:gd name="connsiteY79" fmla="*/ 333375 h 504825"/>
                <a:gd name="connsiteX80" fmla="*/ 1245421 w 1290665"/>
                <a:gd name="connsiteY80" fmla="*/ 340518 h 504825"/>
                <a:gd name="connsiteX81" fmla="*/ 1247803 w 1290665"/>
                <a:gd name="connsiteY81" fmla="*/ 347662 h 504825"/>
                <a:gd name="connsiteX82" fmla="*/ 1250184 w 1290665"/>
                <a:gd name="connsiteY82" fmla="*/ 357187 h 504825"/>
                <a:gd name="connsiteX83" fmla="*/ 1259709 w 1290665"/>
                <a:gd name="connsiteY83" fmla="*/ 376237 h 504825"/>
                <a:gd name="connsiteX84" fmla="*/ 1266853 w 1290665"/>
                <a:gd name="connsiteY84" fmla="*/ 400050 h 504825"/>
                <a:gd name="connsiteX85" fmla="*/ 1269234 w 1290665"/>
                <a:gd name="connsiteY85" fmla="*/ 407193 h 504825"/>
                <a:gd name="connsiteX86" fmla="*/ 1271615 w 1290665"/>
                <a:gd name="connsiteY86" fmla="*/ 414337 h 504825"/>
                <a:gd name="connsiteX87" fmla="*/ 1269234 w 1290665"/>
                <a:gd name="connsiteY87" fmla="*/ 431006 h 504825"/>
                <a:gd name="connsiteX88" fmla="*/ 1221609 w 1290665"/>
                <a:gd name="connsiteY88" fmla="*/ 426243 h 504825"/>
                <a:gd name="connsiteX89" fmla="*/ 1212084 w 1290665"/>
                <a:gd name="connsiteY89" fmla="*/ 421481 h 504825"/>
                <a:gd name="connsiteX90" fmla="*/ 1197796 w 1290665"/>
                <a:gd name="connsiteY90" fmla="*/ 419100 h 504825"/>
                <a:gd name="connsiteX91" fmla="*/ 1178746 w 1290665"/>
                <a:gd name="connsiteY91" fmla="*/ 411956 h 504825"/>
                <a:gd name="connsiteX92" fmla="*/ 1171603 w 1290665"/>
                <a:gd name="connsiteY92" fmla="*/ 407193 h 504825"/>
                <a:gd name="connsiteX93" fmla="*/ 1145409 w 1290665"/>
                <a:gd name="connsiteY93" fmla="*/ 397668 h 504825"/>
                <a:gd name="connsiteX94" fmla="*/ 1131121 w 1290665"/>
                <a:gd name="connsiteY94" fmla="*/ 395287 h 504825"/>
                <a:gd name="connsiteX95" fmla="*/ 1121596 w 1290665"/>
                <a:gd name="connsiteY95" fmla="*/ 390525 h 504825"/>
                <a:gd name="connsiteX96" fmla="*/ 1109690 w 1290665"/>
                <a:gd name="connsiteY96" fmla="*/ 388143 h 504825"/>
                <a:gd name="connsiteX97" fmla="*/ 1100165 w 1290665"/>
                <a:gd name="connsiteY97" fmla="*/ 385762 h 504825"/>
                <a:gd name="connsiteX98" fmla="*/ 1088259 w 1290665"/>
                <a:gd name="connsiteY98" fmla="*/ 381000 h 504825"/>
                <a:gd name="connsiteX99" fmla="*/ 1078734 w 1290665"/>
                <a:gd name="connsiteY99" fmla="*/ 378618 h 504825"/>
                <a:gd name="connsiteX100" fmla="*/ 1071590 w 1290665"/>
                <a:gd name="connsiteY100" fmla="*/ 376237 h 504825"/>
                <a:gd name="connsiteX101" fmla="*/ 1062065 w 1290665"/>
                <a:gd name="connsiteY101" fmla="*/ 373856 h 504825"/>
                <a:gd name="connsiteX102" fmla="*/ 1047778 w 1290665"/>
                <a:gd name="connsiteY102" fmla="*/ 369093 h 504825"/>
                <a:gd name="connsiteX103" fmla="*/ 1038253 w 1290665"/>
                <a:gd name="connsiteY103" fmla="*/ 366712 h 504825"/>
                <a:gd name="connsiteX104" fmla="*/ 1023965 w 1290665"/>
                <a:gd name="connsiteY104" fmla="*/ 361950 h 504825"/>
                <a:gd name="connsiteX105" fmla="*/ 1012059 w 1290665"/>
                <a:gd name="connsiteY105" fmla="*/ 359568 h 504825"/>
                <a:gd name="connsiteX106" fmla="*/ 1004915 w 1290665"/>
                <a:gd name="connsiteY106" fmla="*/ 357187 h 504825"/>
                <a:gd name="connsiteX107" fmla="*/ 988246 w 1290665"/>
                <a:gd name="connsiteY107" fmla="*/ 354806 h 504825"/>
                <a:gd name="connsiteX108" fmla="*/ 964434 w 1290665"/>
                <a:gd name="connsiteY108" fmla="*/ 350043 h 504825"/>
                <a:gd name="connsiteX109" fmla="*/ 933478 w 1290665"/>
                <a:gd name="connsiteY109" fmla="*/ 347662 h 504825"/>
                <a:gd name="connsiteX110" fmla="*/ 909665 w 1290665"/>
                <a:gd name="connsiteY110" fmla="*/ 385762 h 504825"/>
                <a:gd name="connsiteX111" fmla="*/ 912046 w 1290665"/>
                <a:gd name="connsiteY111" fmla="*/ 392906 h 504825"/>
                <a:gd name="connsiteX112" fmla="*/ 909665 w 1290665"/>
                <a:gd name="connsiteY112" fmla="*/ 428625 h 504825"/>
                <a:gd name="connsiteX113" fmla="*/ 904903 w 1290665"/>
                <a:gd name="connsiteY113" fmla="*/ 442912 h 504825"/>
                <a:gd name="connsiteX114" fmla="*/ 890615 w 1290665"/>
                <a:gd name="connsiteY114" fmla="*/ 454818 h 504825"/>
                <a:gd name="connsiteX115" fmla="*/ 885853 w 1290665"/>
                <a:gd name="connsiteY115" fmla="*/ 461962 h 504825"/>
                <a:gd name="connsiteX116" fmla="*/ 878709 w 1290665"/>
                <a:gd name="connsiteY116" fmla="*/ 466725 h 504825"/>
                <a:gd name="connsiteX117" fmla="*/ 869184 w 1290665"/>
                <a:gd name="connsiteY117" fmla="*/ 473868 h 504825"/>
                <a:gd name="connsiteX118" fmla="*/ 862040 w 1290665"/>
                <a:gd name="connsiteY118" fmla="*/ 478631 h 504825"/>
                <a:gd name="connsiteX119" fmla="*/ 847753 w 1290665"/>
                <a:gd name="connsiteY119" fmla="*/ 483393 h 504825"/>
                <a:gd name="connsiteX120" fmla="*/ 838228 w 1290665"/>
                <a:gd name="connsiteY120" fmla="*/ 488156 h 504825"/>
                <a:gd name="connsiteX121" fmla="*/ 823940 w 1290665"/>
                <a:gd name="connsiteY121" fmla="*/ 497681 h 504825"/>
                <a:gd name="connsiteX122" fmla="*/ 814415 w 1290665"/>
                <a:gd name="connsiteY122" fmla="*/ 500062 h 504825"/>
                <a:gd name="connsiteX123" fmla="*/ 797746 w 1290665"/>
                <a:gd name="connsiteY123" fmla="*/ 504825 h 504825"/>
                <a:gd name="connsiteX124" fmla="*/ 771553 w 1290665"/>
                <a:gd name="connsiteY124" fmla="*/ 502443 h 504825"/>
                <a:gd name="connsiteX125" fmla="*/ 757265 w 1290665"/>
                <a:gd name="connsiteY125" fmla="*/ 488156 h 504825"/>
                <a:gd name="connsiteX126" fmla="*/ 745359 w 1290665"/>
                <a:gd name="connsiteY126" fmla="*/ 473868 h 504825"/>
                <a:gd name="connsiteX127" fmla="*/ 738215 w 1290665"/>
                <a:gd name="connsiteY127" fmla="*/ 466725 h 504825"/>
                <a:gd name="connsiteX128" fmla="*/ 731071 w 1290665"/>
                <a:gd name="connsiteY128" fmla="*/ 452437 h 504825"/>
                <a:gd name="connsiteX129" fmla="*/ 728690 w 1290665"/>
                <a:gd name="connsiteY129" fmla="*/ 445293 h 504825"/>
                <a:gd name="connsiteX130" fmla="*/ 723928 w 1290665"/>
                <a:gd name="connsiteY130" fmla="*/ 435768 h 504825"/>
                <a:gd name="connsiteX131" fmla="*/ 716784 w 1290665"/>
                <a:gd name="connsiteY131" fmla="*/ 421481 h 504825"/>
                <a:gd name="connsiteX132" fmla="*/ 714403 w 1290665"/>
                <a:gd name="connsiteY132" fmla="*/ 392906 h 504825"/>
                <a:gd name="connsiteX133" fmla="*/ 702496 w 1290665"/>
                <a:gd name="connsiteY133" fmla="*/ 383381 h 504825"/>
                <a:gd name="connsiteX134" fmla="*/ 690590 w 1290665"/>
                <a:gd name="connsiteY134" fmla="*/ 378618 h 504825"/>
                <a:gd name="connsiteX135" fmla="*/ 683446 w 1290665"/>
                <a:gd name="connsiteY135" fmla="*/ 381000 h 504825"/>
                <a:gd name="connsiteX136" fmla="*/ 681065 w 1290665"/>
                <a:gd name="connsiteY136" fmla="*/ 390525 h 504825"/>
                <a:gd name="connsiteX137" fmla="*/ 688209 w 1290665"/>
                <a:gd name="connsiteY137" fmla="*/ 411956 h 504825"/>
                <a:gd name="connsiteX138" fmla="*/ 690590 w 1290665"/>
                <a:gd name="connsiteY138" fmla="*/ 423862 h 504825"/>
                <a:gd name="connsiteX139" fmla="*/ 692971 w 1290665"/>
                <a:gd name="connsiteY139" fmla="*/ 431006 h 504825"/>
                <a:gd name="connsiteX140" fmla="*/ 690590 w 1290665"/>
                <a:gd name="connsiteY140" fmla="*/ 464343 h 504825"/>
                <a:gd name="connsiteX141" fmla="*/ 688209 w 1290665"/>
                <a:gd name="connsiteY141" fmla="*/ 471487 h 504825"/>
                <a:gd name="connsiteX142" fmla="*/ 666778 w 1290665"/>
                <a:gd name="connsiteY142" fmla="*/ 483393 h 504825"/>
                <a:gd name="connsiteX143" fmla="*/ 659634 w 1290665"/>
                <a:gd name="connsiteY143" fmla="*/ 488156 h 504825"/>
                <a:gd name="connsiteX144" fmla="*/ 619153 w 1290665"/>
                <a:gd name="connsiteY144" fmla="*/ 485775 h 504825"/>
                <a:gd name="connsiteX145" fmla="*/ 612009 w 1290665"/>
                <a:gd name="connsiteY145" fmla="*/ 481012 h 504825"/>
                <a:gd name="connsiteX146" fmla="*/ 602484 w 1290665"/>
                <a:gd name="connsiteY146" fmla="*/ 473868 h 504825"/>
                <a:gd name="connsiteX147" fmla="*/ 588196 w 1290665"/>
                <a:gd name="connsiteY147" fmla="*/ 461962 h 504825"/>
                <a:gd name="connsiteX148" fmla="*/ 571528 w 1290665"/>
                <a:gd name="connsiteY148" fmla="*/ 440531 h 504825"/>
                <a:gd name="connsiteX149" fmla="*/ 562003 w 1290665"/>
                <a:gd name="connsiteY149" fmla="*/ 428625 h 504825"/>
                <a:gd name="connsiteX150" fmla="*/ 559621 w 1290665"/>
                <a:gd name="connsiteY150" fmla="*/ 421481 h 504825"/>
                <a:gd name="connsiteX151" fmla="*/ 552478 w 1290665"/>
                <a:gd name="connsiteY151" fmla="*/ 414337 h 504825"/>
                <a:gd name="connsiteX152" fmla="*/ 550096 w 1290665"/>
                <a:gd name="connsiteY152" fmla="*/ 407193 h 504825"/>
                <a:gd name="connsiteX153" fmla="*/ 497709 w 1290665"/>
                <a:gd name="connsiteY153" fmla="*/ 397668 h 504825"/>
                <a:gd name="connsiteX154" fmla="*/ 209578 w 1290665"/>
                <a:gd name="connsiteY154" fmla="*/ 395287 h 504825"/>
                <a:gd name="connsiteX155" fmla="*/ 188146 w 1290665"/>
                <a:gd name="connsiteY155" fmla="*/ 392906 h 504825"/>
                <a:gd name="connsiteX156" fmla="*/ 171478 w 1290665"/>
                <a:gd name="connsiteY156" fmla="*/ 385762 h 504825"/>
                <a:gd name="connsiteX157" fmla="*/ 140521 w 1290665"/>
                <a:gd name="connsiteY157" fmla="*/ 378618 h 504825"/>
                <a:gd name="connsiteX158" fmla="*/ 128615 w 1290665"/>
                <a:gd name="connsiteY158" fmla="*/ 371475 h 504825"/>
                <a:gd name="connsiteX159" fmla="*/ 119090 w 1290665"/>
                <a:gd name="connsiteY159" fmla="*/ 369093 h 504825"/>
                <a:gd name="connsiteX160" fmla="*/ 107184 w 1290665"/>
                <a:gd name="connsiteY160" fmla="*/ 361950 h 504825"/>
                <a:gd name="connsiteX161" fmla="*/ 90515 w 1290665"/>
                <a:gd name="connsiteY161" fmla="*/ 357187 h 504825"/>
                <a:gd name="connsiteX162" fmla="*/ 69084 w 1290665"/>
                <a:gd name="connsiteY162" fmla="*/ 347662 h 504825"/>
                <a:gd name="connsiteX163" fmla="*/ 61940 w 1290665"/>
                <a:gd name="connsiteY163" fmla="*/ 345281 h 504825"/>
                <a:gd name="connsiteX164" fmla="*/ 40509 w 1290665"/>
                <a:gd name="connsiteY164" fmla="*/ 330993 h 504825"/>
                <a:gd name="connsiteX165" fmla="*/ 26221 w 1290665"/>
                <a:gd name="connsiteY165" fmla="*/ 321468 h 504825"/>
                <a:gd name="connsiteX166" fmla="*/ 11934 w 1290665"/>
                <a:gd name="connsiteY166" fmla="*/ 304800 h 504825"/>
                <a:gd name="connsiteX167" fmla="*/ 9553 w 1290665"/>
                <a:gd name="connsiteY167" fmla="*/ 297656 h 504825"/>
                <a:gd name="connsiteX168" fmla="*/ 28 w 1290665"/>
                <a:gd name="connsiteY168" fmla="*/ 280987 h 504825"/>
                <a:gd name="connsiteX169" fmla="*/ 11934 w 1290665"/>
                <a:gd name="connsiteY169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07184 w 1290665"/>
                <a:gd name="connsiteY4" fmla="*/ 171450 h 504825"/>
                <a:gd name="connsiteX5" fmla="*/ 114328 w 1290665"/>
                <a:gd name="connsiteY5" fmla="*/ 169068 h 504825"/>
                <a:gd name="connsiteX6" fmla="*/ 138140 w 1290665"/>
                <a:gd name="connsiteY6" fmla="*/ 152400 h 504825"/>
                <a:gd name="connsiteX7" fmla="*/ 188146 w 1290665"/>
                <a:gd name="connsiteY7" fmla="*/ 126206 h 504825"/>
                <a:gd name="connsiteX8" fmla="*/ 209578 w 1290665"/>
                <a:gd name="connsiteY8" fmla="*/ 116681 h 504825"/>
                <a:gd name="connsiteX9" fmla="*/ 226246 w 1290665"/>
                <a:gd name="connsiteY9" fmla="*/ 111918 h 504825"/>
                <a:gd name="connsiteX10" fmla="*/ 233390 w 1290665"/>
                <a:gd name="connsiteY10" fmla="*/ 107156 h 504825"/>
                <a:gd name="connsiteX11" fmla="*/ 245296 w 1290665"/>
                <a:gd name="connsiteY11" fmla="*/ 104775 h 504825"/>
                <a:gd name="connsiteX12" fmla="*/ 264346 w 1290665"/>
                <a:gd name="connsiteY12" fmla="*/ 100012 h 504825"/>
                <a:gd name="connsiteX13" fmla="*/ 285778 w 1290665"/>
                <a:gd name="connsiteY13" fmla="*/ 95250 h 504825"/>
                <a:gd name="connsiteX14" fmla="*/ 331021 w 1290665"/>
                <a:gd name="connsiteY14" fmla="*/ 90487 h 504825"/>
                <a:gd name="connsiteX15" fmla="*/ 345309 w 1290665"/>
                <a:gd name="connsiteY15" fmla="*/ 88106 h 504825"/>
                <a:gd name="connsiteX16" fmla="*/ 369121 w 1290665"/>
                <a:gd name="connsiteY16" fmla="*/ 83343 h 504825"/>
                <a:gd name="connsiteX17" fmla="*/ 416746 w 1290665"/>
                <a:gd name="connsiteY17" fmla="*/ 76200 h 504825"/>
                <a:gd name="connsiteX18" fmla="*/ 526284 w 1290665"/>
                <a:gd name="connsiteY18" fmla="*/ 78581 h 504825"/>
                <a:gd name="connsiteX19" fmla="*/ 571528 w 1290665"/>
                <a:gd name="connsiteY19" fmla="*/ 76200 h 504825"/>
                <a:gd name="connsiteX20" fmla="*/ 578671 w 1290665"/>
                <a:gd name="connsiteY20" fmla="*/ 73818 h 504825"/>
                <a:gd name="connsiteX21" fmla="*/ 592959 w 1290665"/>
                <a:gd name="connsiteY21" fmla="*/ 64293 h 504825"/>
                <a:gd name="connsiteX22" fmla="*/ 600103 w 1290665"/>
                <a:gd name="connsiteY22" fmla="*/ 59531 h 504825"/>
                <a:gd name="connsiteX23" fmla="*/ 604865 w 1290665"/>
                <a:gd name="connsiteY23" fmla="*/ 52387 h 504825"/>
                <a:gd name="connsiteX24" fmla="*/ 612009 w 1290665"/>
                <a:gd name="connsiteY24" fmla="*/ 38100 h 504825"/>
                <a:gd name="connsiteX25" fmla="*/ 633440 w 1290665"/>
                <a:gd name="connsiteY25" fmla="*/ 26193 h 504825"/>
                <a:gd name="connsiteX26" fmla="*/ 640584 w 1290665"/>
                <a:gd name="connsiteY26" fmla="*/ 19050 h 504825"/>
                <a:gd name="connsiteX27" fmla="*/ 654871 w 1290665"/>
                <a:gd name="connsiteY27" fmla="*/ 14287 h 504825"/>
                <a:gd name="connsiteX28" fmla="*/ 671540 w 1290665"/>
                <a:gd name="connsiteY28" fmla="*/ 9525 h 504825"/>
                <a:gd name="connsiteX29" fmla="*/ 678684 w 1290665"/>
                <a:gd name="connsiteY29" fmla="*/ 7143 h 504825"/>
                <a:gd name="connsiteX30" fmla="*/ 685828 w 1290665"/>
                <a:gd name="connsiteY30" fmla="*/ 2381 h 504825"/>
                <a:gd name="connsiteX31" fmla="*/ 716784 w 1290665"/>
                <a:gd name="connsiteY31" fmla="*/ 0 h 504825"/>
                <a:gd name="connsiteX32" fmla="*/ 752503 w 1290665"/>
                <a:gd name="connsiteY32" fmla="*/ 2381 h 504825"/>
                <a:gd name="connsiteX33" fmla="*/ 759646 w 1290665"/>
                <a:gd name="connsiteY33" fmla="*/ 7143 h 504825"/>
                <a:gd name="connsiteX34" fmla="*/ 766790 w 1290665"/>
                <a:gd name="connsiteY34" fmla="*/ 14287 h 504825"/>
                <a:gd name="connsiteX35" fmla="*/ 781078 w 1290665"/>
                <a:gd name="connsiteY35" fmla="*/ 33337 h 504825"/>
                <a:gd name="connsiteX36" fmla="*/ 783459 w 1290665"/>
                <a:gd name="connsiteY36" fmla="*/ 40481 h 504825"/>
                <a:gd name="connsiteX37" fmla="*/ 797746 w 1290665"/>
                <a:gd name="connsiteY37" fmla="*/ 50006 h 504825"/>
                <a:gd name="connsiteX38" fmla="*/ 807271 w 1290665"/>
                <a:gd name="connsiteY38" fmla="*/ 66675 h 504825"/>
                <a:gd name="connsiteX39" fmla="*/ 809653 w 1290665"/>
                <a:gd name="connsiteY39" fmla="*/ 73818 h 504825"/>
                <a:gd name="connsiteX40" fmla="*/ 819178 w 1290665"/>
                <a:gd name="connsiteY40" fmla="*/ 97631 h 504825"/>
                <a:gd name="connsiteX41" fmla="*/ 819178 w 1290665"/>
                <a:gd name="connsiteY41" fmla="*/ 145256 h 504825"/>
                <a:gd name="connsiteX42" fmla="*/ 804890 w 1290665"/>
                <a:gd name="connsiteY42" fmla="*/ 161925 h 504825"/>
                <a:gd name="connsiteX43" fmla="*/ 800128 w 1290665"/>
                <a:gd name="connsiteY43" fmla="*/ 176212 h 504825"/>
                <a:gd name="connsiteX44" fmla="*/ 797746 w 1290665"/>
                <a:gd name="connsiteY44" fmla="*/ 183356 h 504825"/>
                <a:gd name="connsiteX45" fmla="*/ 802509 w 1290665"/>
                <a:gd name="connsiteY45" fmla="*/ 190500 h 504825"/>
                <a:gd name="connsiteX46" fmla="*/ 819178 w 1290665"/>
                <a:gd name="connsiteY46" fmla="*/ 192881 h 504825"/>
                <a:gd name="connsiteX47" fmla="*/ 826321 w 1290665"/>
                <a:gd name="connsiteY47" fmla="*/ 195262 h 504825"/>
                <a:gd name="connsiteX48" fmla="*/ 869184 w 1290665"/>
                <a:gd name="connsiteY48" fmla="*/ 192881 h 504825"/>
                <a:gd name="connsiteX49" fmla="*/ 1090640 w 1290665"/>
                <a:gd name="connsiteY49" fmla="*/ 190500 h 504825"/>
                <a:gd name="connsiteX50" fmla="*/ 1104928 w 1290665"/>
                <a:gd name="connsiteY50" fmla="*/ 185737 h 504825"/>
                <a:gd name="connsiteX51" fmla="*/ 1135884 w 1290665"/>
                <a:gd name="connsiteY51" fmla="*/ 178593 h 504825"/>
                <a:gd name="connsiteX52" fmla="*/ 1150171 w 1290665"/>
                <a:gd name="connsiteY52" fmla="*/ 173831 h 504825"/>
                <a:gd name="connsiteX53" fmla="*/ 1169221 w 1290665"/>
                <a:gd name="connsiteY53" fmla="*/ 166687 h 504825"/>
                <a:gd name="connsiteX54" fmla="*/ 1176365 w 1290665"/>
                <a:gd name="connsiteY54" fmla="*/ 161925 h 504825"/>
                <a:gd name="connsiteX55" fmla="*/ 1197796 w 1290665"/>
                <a:gd name="connsiteY55" fmla="*/ 154781 h 504825"/>
                <a:gd name="connsiteX56" fmla="*/ 1204940 w 1290665"/>
                <a:gd name="connsiteY56" fmla="*/ 152400 h 504825"/>
                <a:gd name="connsiteX57" fmla="*/ 1226371 w 1290665"/>
                <a:gd name="connsiteY57" fmla="*/ 145256 h 504825"/>
                <a:gd name="connsiteX58" fmla="*/ 1238278 w 1290665"/>
                <a:gd name="connsiteY58" fmla="*/ 140493 h 504825"/>
                <a:gd name="connsiteX59" fmla="*/ 1245421 w 1290665"/>
                <a:gd name="connsiteY59" fmla="*/ 138112 h 504825"/>
                <a:gd name="connsiteX60" fmla="*/ 1252565 w 1290665"/>
                <a:gd name="connsiteY60" fmla="*/ 133350 h 504825"/>
                <a:gd name="connsiteX61" fmla="*/ 1266853 w 1290665"/>
                <a:gd name="connsiteY61" fmla="*/ 128587 h 504825"/>
                <a:gd name="connsiteX62" fmla="*/ 1281140 w 1290665"/>
                <a:gd name="connsiteY62" fmla="*/ 121443 h 504825"/>
                <a:gd name="connsiteX63" fmla="*/ 1290665 w 1290665"/>
                <a:gd name="connsiteY63" fmla="*/ 123825 h 504825"/>
                <a:gd name="connsiteX64" fmla="*/ 1288284 w 1290665"/>
                <a:gd name="connsiteY64" fmla="*/ 138112 h 504825"/>
                <a:gd name="connsiteX65" fmla="*/ 1283521 w 1290665"/>
                <a:gd name="connsiteY65" fmla="*/ 157162 h 504825"/>
                <a:gd name="connsiteX66" fmla="*/ 1278759 w 1290665"/>
                <a:gd name="connsiteY66" fmla="*/ 164306 h 504825"/>
                <a:gd name="connsiteX67" fmla="*/ 1266853 w 1290665"/>
                <a:gd name="connsiteY67" fmla="*/ 180975 h 504825"/>
                <a:gd name="connsiteX68" fmla="*/ 1264471 w 1290665"/>
                <a:gd name="connsiteY68" fmla="*/ 188118 h 504825"/>
                <a:gd name="connsiteX69" fmla="*/ 1254946 w 1290665"/>
                <a:gd name="connsiteY69" fmla="*/ 202406 h 504825"/>
                <a:gd name="connsiteX70" fmla="*/ 1247803 w 1290665"/>
                <a:gd name="connsiteY70" fmla="*/ 216693 h 504825"/>
                <a:gd name="connsiteX71" fmla="*/ 1245421 w 1290665"/>
                <a:gd name="connsiteY71" fmla="*/ 223837 h 504825"/>
                <a:gd name="connsiteX72" fmla="*/ 1240659 w 1290665"/>
                <a:gd name="connsiteY72" fmla="*/ 230981 h 504825"/>
                <a:gd name="connsiteX73" fmla="*/ 1238278 w 1290665"/>
                <a:gd name="connsiteY73" fmla="*/ 238125 h 504825"/>
                <a:gd name="connsiteX74" fmla="*/ 1228753 w 1290665"/>
                <a:gd name="connsiteY74" fmla="*/ 254793 h 504825"/>
                <a:gd name="connsiteX75" fmla="*/ 1223990 w 1290665"/>
                <a:gd name="connsiteY75" fmla="*/ 276225 h 504825"/>
                <a:gd name="connsiteX76" fmla="*/ 1228753 w 1290665"/>
                <a:gd name="connsiteY76" fmla="*/ 302418 h 504825"/>
                <a:gd name="connsiteX77" fmla="*/ 1235896 w 1290665"/>
                <a:gd name="connsiteY77" fmla="*/ 323850 h 504825"/>
                <a:gd name="connsiteX78" fmla="*/ 1238278 w 1290665"/>
                <a:gd name="connsiteY78" fmla="*/ 333375 h 504825"/>
                <a:gd name="connsiteX79" fmla="*/ 1245421 w 1290665"/>
                <a:gd name="connsiteY79" fmla="*/ 340518 h 504825"/>
                <a:gd name="connsiteX80" fmla="*/ 1247803 w 1290665"/>
                <a:gd name="connsiteY80" fmla="*/ 347662 h 504825"/>
                <a:gd name="connsiteX81" fmla="*/ 1250184 w 1290665"/>
                <a:gd name="connsiteY81" fmla="*/ 357187 h 504825"/>
                <a:gd name="connsiteX82" fmla="*/ 1259709 w 1290665"/>
                <a:gd name="connsiteY82" fmla="*/ 376237 h 504825"/>
                <a:gd name="connsiteX83" fmla="*/ 1266853 w 1290665"/>
                <a:gd name="connsiteY83" fmla="*/ 400050 h 504825"/>
                <a:gd name="connsiteX84" fmla="*/ 1269234 w 1290665"/>
                <a:gd name="connsiteY84" fmla="*/ 407193 h 504825"/>
                <a:gd name="connsiteX85" fmla="*/ 1271615 w 1290665"/>
                <a:gd name="connsiteY85" fmla="*/ 414337 h 504825"/>
                <a:gd name="connsiteX86" fmla="*/ 1269234 w 1290665"/>
                <a:gd name="connsiteY86" fmla="*/ 431006 h 504825"/>
                <a:gd name="connsiteX87" fmla="*/ 1221609 w 1290665"/>
                <a:gd name="connsiteY87" fmla="*/ 426243 h 504825"/>
                <a:gd name="connsiteX88" fmla="*/ 1212084 w 1290665"/>
                <a:gd name="connsiteY88" fmla="*/ 421481 h 504825"/>
                <a:gd name="connsiteX89" fmla="*/ 1197796 w 1290665"/>
                <a:gd name="connsiteY89" fmla="*/ 419100 h 504825"/>
                <a:gd name="connsiteX90" fmla="*/ 1178746 w 1290665"/>
                <a:gd name="connsiteY90" fmla="*/ 411956 h 504825"/>
                <a:gd name="connsiteX91" fmla="*/ 1171603 w 1290665"/>
                <a:gd name="connsiteY91" fmla="*/ 407193 h 504825"/>
                <a:gd name="connsiteX92" fmla="*/ 1145409 w 1290665"/>
                <a:gd name="connsiteY92" fmla="*/ 397668 h 504825"/>
                <a:gd name="connsiteX93" fmla="*/ 1131121 w 1290665"/>
                <a:gd name="connsiteY93" fmla="*/ 395287 h 504825"/>
                <a:gd name="connsiteX94" fmla="*/ 1121596 w 1290665"/>
                <a:gd name="connsiteY94" fmla="*/ 390525 h 504825"/>
                <a:gd name="connsiteX95" fmla="*/ 1109690 w 1290665"/>
                <a:gd name="connsiteY95" fmla="*/ 388143 h 504825"/>
                <a:gd name="connsiteX96" fmla="*/ 1100165 w 1290665"/>
                <a:gd name="connsiteY96" fmla="*/ 385762 h 504825"/>
                <a:gd name="connsiteX97" fmla="*/ 1088259 w 1290665"/>
                <a:gd name="connsiteY97" fmla="*/ 381000 h 504825"/>
                <a:gd name="connsiteX98" fmla="*/ 1078734 w 1290665"/>
                <a:gd name="connsiteY98" fmla="*/ 378618 h 504825"/>
                <a:gd name="connsiteX99" fmla="*/ 1071590 w 1290665"/>
                <a:gd name="connsiteY99" fmla="*/ 376237 h 504825"/>
                <a:gd name="connsiteX100" fmla="*/ 1062065 w 1290665"/>
                <a:gd name="connsiteY100" fmla="*/ 373856 h 504825"/>
                <a:gd name="connsiteX101" fmla="*/ 1047778 w 1290665"/>
                <a:gd name="connsiteY101" fmla="*/ 369093 h 504825"/>
                <a:gd name="connsiteX102" fmla="*/ 1038253 w 1290665"/>
                <a:gd name="connsiteY102" fmla="*/ 366712 h 504825"/>
                <a:gd name="connsiteX103" fmla="*/ 1023965 w 1290665"/>
                <a:gd name="connsiteY103" fmla="*/ 361950 h 504825"/>
                <a:gd name="connsiteX104" fmla="*/ 1012059 w 1290665"/>
                <a:gd name="connsiteY104" fmla="*/ 359568 h 504825"/>
                <a:gd name="connsiteX105" fmla="*/ 1004915 w 1290665"/>
                <a:gd name="connsiteY105" fmla="*/ 357187 h 504825"/>
                <a:gd name="connsiteX106" fmla="*/ 988246 w 1290665"/>
                <a:gd name="connsiteY106" fmla="*/ 354806 h 504825"/>
                <a:gd name="connsiteX107" fmla="*/ 964434 w 1290665"/>
                <a:gd name="connsiteY107" fmla="*/ 350043 h 504825"/>
                <a:gd name="connsiteX108" fmla="*/ 933478 w 1290665"/>
                <a:gd name="connsiteY108" fmla="*/ 347662 h 504825"/>
                <a:gd name="connsiteX109" fmla="*/ 909665 w 1290665"/>
                <a:gd name="connsiteY109" fmla="*/ 385762 h 504825"/>
                <a:gd name="connsiteX110" fmla="*/ 912046 w 1290665"/>
                <a:gd name="connsiteY110" fmla="*/ 392906 h 504825"/>
                <a:gd name="connsiteX111" fmla="*/ 909665 w 1290665"/>
                <a:gd name="connsiteY111" fmla="*/ 428625 h 504825"/>
                <a:gd name="connsiteX112" fmla="*/ 904903 w 1290665"/>
                <a:gd name="connsiteY112" fmla="*/ 442912 h 504825"/>
                <a:gd name="connsiteX113" fmla="*/ 890615 w 1290665"/>
                <a:gd name="connsiteY113" fmla="*/ 454818 h 504825"/>
                <a:gd name="connsiteX114" fmla="*/ 885853 w 1290665"/>
                <a:gd name="connsiteY114" fmla="*/ 461962 h 504825"/>
                <a:gd name="connsiteX115" fmla="*/ 878709 w 1290665"/>
                <a:gd name="connsiteY115" fmla="*/ 466725 h 504825"/>
                <a:gd name="connsiteX116" fmla="*/ 869184 w 1290665"/>
                <a:gd name="connsiteY116" fmla="*/ 473868 h 504825"/>
                <a:gd name="connsiteX117" fmla="*/ 862040 w 1290665"/>
                <a:gd name="connsiteY117" fmla="*/ 478631 h 504825"/>
                <a:gd name="connsiteX118" fmla="*/ 847753 w 1290665"/>
                <a:gd name="connsiteY118" fmla="*/ 483393 h 504825"/>
                <a:gd name="connsiteX119" fmla="*/ 838228 w 1290665"/>
                <a:gd name="connsiteY119" fmla="*/ 488156 h 504825"/>
                <a:gd name="connsiteX120" fmla="*/ 823940 w 1290665"/>
                <a:gd name="connsiteY120" fmla="*/ 497681 h 504825"/>
                <a:gd name="connsiteX121" fmla="*/ 814415 w 1290665"/>
                <a:gd name="connsiteY121" fmla="*/ 500062 h 504825"/>
                <a:gd name="connsiteX122" fmla="*/ 797746 w 1290665"/>
                <a:gd name="connsiteY122" fmla="*/ 504825 h 504825"/>
                <a:gd name="connsiteX123" fmla="*/ 771553 w 1290665"/>
                <a:gd name="connsiteY123" fmla="*/ 502443 h 504825"/>
                <a:gd name="connsiteX124" fmla="*/ 757265 w 1290665"/>
                <a:gd name="connsiteY124" fmla="*/ 488156 h 504825"/>
                <a:gd name="connsiteX125" fmla="*/ 745359 w 1290665"/>
                <a:gd name="connsiteY125" fmla="*/ 473868 h 504825"/>
                <a:gd name="connsiteX126" fmla="*/ 738215 w 1290665"/>
                <a:gd name="connsiteY126" fmla="*/ 466725 h 504825"/>
                <a:gd name="connsiteX127" fmla="*/ 731071 w 1290665"/>
                <a:gd name="connsiteY127" fmla="*/ 452437 h 504825"/>
                <a:gd name="connsiteX128" fmla="*/ 728690 w 1290665"/>
                <a:gd name="connsiteY128" fmla="*/ 445293 h 504825"/>
                <a:gd name="connsiteX129" fmla="*/ 723928 w 1290665"/>
                <a:gd name="connsiteY129" fmla="*/ 435768 h 504825"/>
                <a:gd name="connsiteX130" fmla="*/ 716784 w 1290665"/>
                <a:gd name="connsiteY130" fmla="*/ 421481 h 504825"/>
                <a:gd name="connsiteX131" fmla="*/ 714403 w 1290665"/>
                <a:gd name="connsiteY131" fmla="*/ 392906 h 504825"/>
                <a:gd name="connsiteX132" fmla="*/ 702496 w 1290665"/>
                <a:gd name="connsiteY132" fmla="*/ 383381 h 504825"/>
                <a:gd name="connsiteX133" fmla="*/ 690590 w 1290665"/>
                <a:gd name="connsiteY133" fmla="*/ 378618 h 504825"/>
                <a:gd name="connsiteX134" fmla="*/ 683446 w 1290665"/>
                <a:gd name="connsiteY134" fmla="*/ 381000 h 504825"/>
                <a:gd name="connsiteX135" fmla="*/ 681065 w 1290665"/>
                <a:gd name="connsiteY135" fmla="*/ 390525 h 504825"/>
                <a:gd name="connsiteX136" fmla="*/ 688209 w 1290665"/>
                <a:gd name="connsiteY136" fmla="*/ 411956 h 504825"/>
                <a:gd name="connsiteX137" fmla="*/ 690590 w 1290665"/>
                <a:gd name="connsiteY137" fmla="*/ 423862 h 504825"/>
                <a:gd name="connsiteX138" fmla="*/ 692971 w 1290665"/>
                <a:gd name="connsiteY138" fmla="*/ 431006 h 504825"/>
                <a:gd name="connsiteX139" fmla="*/ 690590 w 1290665"/>
                <a:gd name="connsiteY139" fmla="*/ 464343 h 504825"/>
                <a:gd name="connsiteX140" fmla="*/ 688209 w 1290665"/>
                <a:gd name="connsiteY140" fmla="*/ 471487 h 504825"/>
                <a:gd name="connsiteX141" fmla="*/ 666778 w 1290665"/>
                <a:gd name="connsiteY141" fmla="*/ 483393 h 504825"/>
                <a:gd name="connsiteX142" fmla="*/ 659634 w 1290665"/>
                <a:gd name="connsiteY142" fmla="*/ 488156 h 504825"/>
                <a:gd name="connsiteX143" fmla="*/ 619153 w 1290665"/>
                <a:gd name="connsiteY143" fmla="*/ 485775 h 504825"/>
                <a:gd name="connsiteX144" fmla="*/ 612009 w 1290665"/>
                <a:gd name="connsiteY144" fmla="*/ 481012 h 504825"/>
                <a:gd name="connsiteX145" fmla="*/ 602484 w 1290665"/>
                <a:gd name="connsiteY145" fmla="*/ 473868 h 504825"/>
                <a:gd name="connsiteX146" fmla="*/ 588196 w 1290665"/>
                <a:gd name="connsiteY146" fmla="*/ 461962 h 504825"/>
                <a:gd name="connsiteX147" fmla="*/ 571528 w 1290665"/>
                <a:gd name="connsiteY147" fmla="*/ 440531 h 504825"/>
                <a:gd name="connsiteX148" fmla="*/ 562003 w 1290665"/>
                <a:gd name="connsiteY148" fmla="*/ 428625 h 504825"/>
                <a:gd name="connsiteX149" fmla="*/ 559621 w 1290665"/>
                <a:gd name="connsiteY149" fmla="*/ 421481 h 504825"/>
                <a:gd name="connsiteX150" fmla="*/ 552478 w 1290665"/>
                <a:gd name="connsiteY150" fmla="*/ 414337 h 504825"/>
                <a:gd name="connsiteX151" fmla="*/ 550096 w 1290665"/>
                <a:gd name="connsiteY151" fmla="*/ 407193 h 504825"/>
                <a:gd name="connsiteX152" fmla="*/ 497709 w 1290665"/>
                <a:gd name="connsiteY152" fmla="*/ 397668 h 504825"/>
                <a:gd name="connsiteX153" fmla="*/ 209578 w 1290665"/>
                <a:gd name="connsiteY153" fmla="*/ 395287 h 504825"/>
                <a:gd name="connsiteX154" fmla="*/ 188146 w 1290665"/>
                <a:gd name="connsiteY154" fmla="*/ 392906 h 504825"/>
                <a:gd name="connsiteX155" fmla="*/ 171478 w 1290665"/>
                <a:gd name="connsiteY155" fmla="*/ 385762 h 504825"/>
                <a:gd name="connsiteX156" fmla="*/ 140521 w 1290665"/>
                <a:gd name="connsiteY156" fmla="*/ 378618 h 504825"/>
                <a:gd name="connsiteX157" fmla="*/ 128615 w 1290665"/>
                <a:gd name="connsiteY157" fmla="*/ 371475 h 504825"/>
                <a:gd name="connsiteX158" fmla="*/ 119090 w 1290665"/>
                <a:gd name="connsiteY158" fmla="*/ 369093 h 504825"/>
                <a:gd name="connsiteX159" fmla="*/ 107184 w 1290665"/>
                <a:gd name="connsiteY159" fmla="*/ 361950 h 504825"/>
                <a:gd name="connsiteX160" fmla="*/ 90515 w 1290665"/>
                <a:gd name="connsiteY160" fmla="*/ 357187 h 504825"/>
                <a:gd name="connsiteX161" fmla="*/ 69084 w 1290665"/>
                <a:gd name="connsiteY161" fmla="*/ 347662 h 504825"/>
                <a:gd name="connsiteX162" fmla="*/ 61940 w 1290665"/>
                <a:gd name="connsiteY162" fmla="*/ 345281 h 504825"/>
                <a:gd name="connsiteX163" fmla="*/ 40509 w 1290665"/>
                <a:gd name="connsiteY163" fmla="*/ 330993 h 504825"/>
                <a:gd name="connsiteX164" fmla="*/ 26221 w 1290665"/>
                <a:gd name="connsiteY164" fmla="*/ 321468 h 504825"/>
                <a:gd name="connsiteX165" fmla="*/ 11934 w 1290665"/>
                <a:gd name="connsiteY165" fmla="*/ 304800 h 504825"/>
                <a:gd name="connsiteX166" fmla="*/ 9553 w 1290665"/>
                <a:gd name="connsiteY166" fmla="*/ 297656 h 504825"/>
                <a:gd name="connsiteX167" fmla="*/ 28 w 1290665"/>
                <a:gd name="connsiteY167" fmla="*/ 280987 h 504825"/>
                <a:gd name="connsiteX168" fmla="*/ 11934 w 1290665"/>
                <a:gd name="connsiteY168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07184 w 1290665"/>
                <a:gd name="connsiteY4" fmla="*/ 171450 h 504825"/>
                <a:gd name="connsiteX5" fmla="*/ 138140 w 1290665"/>
                <a:gd name="connsiteY5" fmla="*/ 152400 h 504825"/>
                <a:gd name="connsiteX6" fmla="*/ 188146 w 1290665"/>
                <a:gd name="connsiteY6" fmla="*/ 126206 h 504825"/>
                <a:gd name="connsiteX7" fmla="*/ 209578 w 1290665"/>
                <a:gd name="connsiteY7" fmla="*/ 116681 h 504825"/>
                <a:gd name="connsiteX8" fmla="*/ 226246 w 1290665"/>
                <a:gd name="connsiteY8" fmla="*/ 111918 h 504825"/>
                <a:gd name="connsiteX9" fmla="*/ 233390 w 1290665"/>
                <a:gd name="connsiteY9" fmla="*/ 107156 h 504825"/>
                <a:gd name="connsiteX10" fmla="*/ 245296 w 1290665"/>
                <a:gd name="connsiteY10" fmla="*/ 104775 h 504825"/>
                <a:gd name="connsiteX11" fmla="*/ 264346 w 1290665"/>
                <a:gd name="connsiteY11" fmla="*/ 100012 h 504825"/>
                <a:gd name="connsiteX12" fmla="*/ 285778 w 1290665"/>
                <a:gd name="connsiteY12" fmla="*/ 95250 h 504825"/>
                <a:gd name="connsiteX13" fmla="*/ 331021 w 1290665"/>
                <a:gd name="connsiteY13" fmla="*/ 90487 h 504825"/>
                <a:gd name="connsiteX14" fmla="*/ 345309 w 1290665"/>
                <a:gd name="connsiteY14" fmla="*/ 88106 h 504825"/>
                <a:gd name="connsiteX15" fmla="*/ 369121 w 1290665"/>
                <a:gd name="connsiteY15" fmla="*/ 83343 h 504825"/>
                <a:gd name="connsiteX16" fmla="*/ 416746 w 1290665"/>
                <a:gd name="connsiteY16" fmla="*/ 76200 h 504825"/>
                <a:gd name="connsiteX17" fmla="*/ 526284 w 1290665"/>
                <a:gd name="connsiteY17" fmla="*/ 78581 h 504825"/>
                <a:gd name="connsiteX18" fmla="*/ 571528 w 1290665"/>
                <a:gd name="connsiteY18" fmla="*/ 76200 h 504825"/>
                <a:gd name="connsiteX19" fmla="*/ 578671 w 1290665"/>
                <a:gd name="connsiteY19" fmla="*/ 73818 h 504825"/>
                <a:gd name="connsiteX20" fmla="*/ 592959 w 1290665"/>
                <a:gd name="connsiteY20" fmla="*/ 64293 h 504825"/>
                <a:gd name="connsiteX21" fmla="*/ 600103 w 1290665"/>
                <a:gd name="connsiteY21" fmla="*/ 59531 h 504825"/>
                <a:gd name="connsiteX22" fmla="*/ 604865 w 1290665"/>
                <a:gd name="connsiteY22" fmla="*/ 52387 h 504825"/>
                <a:gd name="connsiteX23" fmla="*/ 612009 w 1290665"/>
                <a:gd name="connsiteY23" fmla="*/ 38100 h 504825"/>
                <a:gd name="connsiteX24" fmla="*/ 633440 w 1290665"/>
                <a:gd name="connsiteY24" fmla="*/ 26193 h 504825"/>
                <a:gd name="connsiteX25" fmla="*/ 640584 w 1290665"/>
                <a:gd name="connsiteY25" fmla="*/ 19050 h 504825"/>
                <a:gd name="connsiteX26" fmla="*/ 654871 w 1290665"/>
                <a:gd name="connsiteY26" fmla="*/ 14287 h 504825"/>
                <a:gd name="connsiteX27" fmla="*/ 671540 w 1290665"/>
                <a:gd name="connsiteY27" fmla="*/ 9525 h 504825"/>
                <a:gd name="connsiteX28" fmla="*/ 678684 w 1290665"/>
                <a:gd name="connsiteY28" fmla="*/ 7143 h 504825"/>
                <a:gd name="connsiteX29" fmla="*/ 685828 w 1290665"/>
                <a:gd name="connsiteY29" fmla="*/ 2381 h 504825"/>
                <a:gd name="connsiteX30" fmla="*/ 716784 w 1290665"/>
                <a:gd name="connsiteY30" fmla="*/ 0 h 504825"/>
                <a:gd name="connsiteX31" fmla="*/ 752503 w 1290665"/>
                <a:gd name="connsiteY31" fmla="*/ 2381 h 504825"/>
                <a:gd name="connsiteX32" fmla="*/ 759646 w 1290665"/>
                <a:gd name="connsiteY32" fmla="*/ 7143 h 504825"/>
                <a:gd name="connsiteX33" fmla="*/ 766790 w 1290665"/>
                <a:gd name="connsiteY33" fmla="*/ 14287 h 504825"/>
                <a:gd name="connsiteX34" fmla="*/ 781078 w 1290665"/>
                <a:gd name="connsiteY34" fmla="*/ 33337 h 504825"/>
                <a:gd name="connsiteX35" fmla="*/ 783459 w 1290665"/>
                <a:gd name="connsiteY35" fmla="*/ 40481 h 504825"/>
                <a:gd name="connsiteX36" fmla="*/ 797746 w 1290665"/>
                <a:gd name="connsiteY36" fmla="*/ 50006 h 504825"/>
                <a:gd name="connsiteX37" fmla="*/ 807271 w 1290665"/>
                <a:gd name="connsiteY37" fmla="*/ 66675 h 504825"/>
                <a:gd name="connsiteX38" fmla="*/ 809653 w 1290665"/>
                <a:gd name="connsiteY38" fmla="*/ 73818 h 504825"/>
                <a:gd name="connsiteX39" fmla="*/ 819178 w 1290665"/>
                <a:gd name="connsiteY39" fmla="*/ 97631 h 504825"/>
                <a:gd name="connsiteX40" fmla="*/ 819178 w 1290665"/>
                <a:gd name="connsiteY40" fmla="*/ 145256 h 504825"/>
                <a:gd name="connsiteX41" fmla="*/ 804890 w 1290665"/>
                <a:gd name="connsiteY41" fmla="*/ 161925 h 504825"/>
                <a:gd name="connsiteX42" fmla="*/ 800128 w 1290665"/>
                <a:gd name="connsiteY42" fmla="*/ 176212 h 504825"/>
                <a:gd name="connsiteX43" fmla="*/ 797746 w 1290665"/>
                <a:gd name="connsiteY43" fmla="*/ 183356 h 504825"/>
                <a:gd name="connsiteX44" fmla="*/ 802509 w 1290665"/>
                <a:gd name="connsiteY44" fmla="*/ 190500 h 504825"/>
                <a:gd name="connsiteX45" fmla="*/ 819178 w 1290665"/>
                <a:gd name="connsiteY45" fmla="*/ 192881 h 504825"/>
                <a:gd name="connsiteX46" fmla="*/ 826321 w 1290665"/>
                <a:gd name="connsiteY46" fmla="*/ 195262 h 504825"/>
                <a:gd name="connsiteX47" fmla="*/ 869184 w 1290665"/>
                <a:gd name="connsiteY47" fmla="*/ 192881 h 504825"/>
                <a:gd name="connsiteX48" fmla="*/ 1090640 w 1290665"/>
                <a:gd name="connsiteY48" fmla="*/ 190500 h 504825"/>
                <a:gd name="connsiteX49" fmla="*/ 1104928 w 1290665"/>
                <a:gd name="connsiteY49" fmla="*/ 185737 h 504825"/>
                <a:gd name="connsiteX50" fmla="*/ 1135884 w 1290665"/>
                <a:gd name="connsiteY50" fmla="*/ 178593 h 504825"/>
                <a:gd name="connsiteX51" fmla="*/ 1150171 w 1290665"/>
                <a:gd name="connsiteY51" fmla="*/ 173831 h 504825"/>
                <a:gd name="connsiteX52" fmla="*/ 1169221 w 1290665"/>
                <a:gd name="connsiteY52" fmla="*/ 166687 h 504825"/>
                <a:gd name="connsiteX53" fmla="*/ 1176365 w 1290665"/>
                <a:gd name="connsiteY53" fmla="*/ 161925 h 504825"/>
                <a:gd name="connsiteX54" fmla="*/ 1197796 w 1290665"/>
                <a:gd name="connsiteY54" fmla="*/ 154781 h 504825"/>
                <a:gd name="connsiteX55" fmla="*/ 1204940 w 1290665"/>
                <a:gd name="connsiteY55" fmla="*/ 152400 h 504825"/>
                <a:gd name="connsiteX56" fmla="*/ 1226371 w 1290665"/>
                <a:gd name="connsiteY56" fmla="*/ 145256 h 504825"/>
                <a:gd name="connsiteX57" fmla="*/ 1238278 w 1290665"/>
                <a:gd name="connsiteY57" fmla="*/ 140493 h 504825"/>
                <a:gd name="connsiteX58" fmla="*/ 1245421 w 1290665"/>
                <a:gd name="connsiteY58" fmla="*/ 138112 h 504825"/>
                <a:gd name="connsiteX59" fmla="*/ 1252565 w 1290665"/>
                <a:gd name="connsiteY59" fmla="*/ 133350 h 504825"/>
                <a:gd name="connsiteX60" fmla="*/ 1266853 w 1290665"/>
                <a:gd name="connsiteY60" fmla="*/ 128587 h 504825"/>
                <a:gd name="connsiteX61" fmla="*/ 1281140 w 1290665"/>
                <a:gd name="connsiteY61" fmla="*/ 121443 h 504825"/>
                <a:gd name="connsiteX62" fmla="*/ 1290665 w 1290665"/>
                <a:gd name="connsiteY62" fmla="*/ 123825 h 504825"/>
                <a:gd name="connsiteX63" fmla="*/ 1288284 w 1290665"/>
                <a:gd name="connsiteY63" fmla="*/ 138112 h 504825"/>
                <a:gd name="connsiteX64" fmla="*/ 1283521 w 1290665"/>
                <a:gd name="connsiteY64" fmla="*/ 157162 h 504825"/>
                <a:gd name="connsiteX65" fmla="*/ 1278759 w 1290665"/>
                <a:gd name="connsiteY65" fmla="*/ 164306 h 504825"/>
                <a:gd name="connsiteX66" fmla="*/ 1266853 w 1290665"/>
                <a:gd name="connsiteY66" fmla="*/ 180975 h 504825"/>
                <a:gd name="connsiteX67" fmla="*/ 1264471 w 1290665"/>
                <a:gd name="connsiteY67" fmla="*/ 188118 h 504825"/>
                <a:gd name="connsiteX68" fmla="*/ 1254946 w 1290665"/>
                <a:gd name="connsiteY68" fmla="*/ 202406 h 504825"/>
                <a:gd name="connsiteX69" fmla="*/ 1247803 w 1290665"/>
                <a:gd name="connsiteY69" fmla="*/ 216693 h 504825"/>
                <a:gd name="connsiteX70" fmla="*/ 1245421 w 1290665"/>
                <a:gd name="connsiteY70" fmla="*/ 223837 h 504825"/>
                <a:gd name="connsiteX71" fmla="*/ 1240659 w 1290665"/>
                <a:gd name="connsiteY71" fmla="*/ 230981 h 504825"/>
                <a:gd name="connsiteX72" fmla="*/ 1238278 w 1290665"/>
                <a:gd name="connsiteY72" fmla="*/ 238125 h 504825"/>
                <a:gd name="connsiteX73" fmla="*/ 1228753 w 1290665"/>
                <a:gd name="connsiteY73" fmla="*/ 254793 h 504825"/>
                <a:gd name="connsiteX74" fmla="*/ 1223990 w 1290665"/>
                <a:gd name="connsiteY74" fmla="*/ 276225 h 504825"/>
                <a:gd name="connsiteX75" fmla="*/ 1228753 w 1290665"/>
                <a:gd name="connsiteY75" fmla="*/ 302418 h 504825"/>
                <a:gd name="connsiteX76" fmla="*/ 1235896 w 1290665"/>
                <a:gd name="connsiteY76" fmla="*/ 323850 h 504825"/>
                <a:gd name="connsiteX77" fmla="*/ 1238278 w 1290665"/>
                <a:gd name="connsiteY77" fmla="*/ 333375 h 504825"/>
                <a:gd name="connsiteX78" fmla="*/ 1245421 w 1290665"/>
                <a:gd name="connsiteY78" fmla="*/ 340518 h 504825"/>
                <a:gd name="connsiteX79" fmla="*/ 1247803 w 1290665"/>
                <a:gd name="connsiteY79" fmla="*/ 347662 h 504825"/>
                <a:gd name="connsiteX80" fmla="*/ 1250184 w 1290665"/>
                <a:gd name="connsiteY80" fmla="*/ 357187 h 504825"/>
                <a:gd name="connsiteX81" fmla="*/ 1259709 w 1290665"/>
                <a:gd name="connsiteY81" fmla="*/ 376237 h 504825"/>
                <a:gd name="connsiteX82" fmla="*/ 1266853 w 1290665"/>
                <a:gd name="connsiteY82" fmla="*/ 400050 h 504825"/>
                <a:gd name="connsiteX83" fmla="*/ 1269234 w 1290665"/>
                <a:gd name="connsiteY83" fmla="*/ 407193 h 504825"/>
                <a:gd name="connsiteX84" fmla="*/ 1271615 w 1290665"/>
                <a:gd name="connsiteY84" fmla="*/ 414337 h 504825"/>
                <a:gd name="connsiteX85" fmla="*/ 1269234 w 1290665"/>
                <a:gd name="connsiteY85" fmla="*/ 431006 h 504825"/>
                <a:gd name="connsiteX86" fmla="*/ 1221609 w 1290665"/>
                <a:gd name="connsiteY86" fmla="*/ 426243 h 504825"/>
                <a:gd name="connsiteX87" fmla="*/ 1212084 w 1290665"/>
                <a:gd name="connsiteY87" fmla="*/ 421481 h 504825"/>
                <a:gd name="connsiteX88" fmla="*/ 1197796 w 1290665"/>
                <a:gd name="connsiteY88" fmla="*/ 419100 h 504825"/>
                <a:gd name="connsiteX89" fmla="*/ 1178746 w 1290665"/>
                <a:gd name="connsiteY89" fmla="*/ 411956 h 504825"/>
                <a:gd name="connsiteX90" fmla="*/ 1171603 w 1290665"/>
                <a:gd name="connsiteY90" fmla="*/ 407193 h 504825"/>
                <a:gd name="connsiteX91" fmla="*/ 1145409 w 1290665"/>
                <a:gd name="connsiteY91" fmla="*/ 397668 h 504825"/>
                <a:gd name="connsiteX92" fmla="*/ 1131121 w 1290665"/>
                <a:gd name="connsiteY92" fmla="*/ 395287 h 504825"/>
                <a:gd name="connsiteX93" fmla="*/ 1121596 w 1290665"/>
                <a:gd name="connsiteY93" fmla="*/ 390525 h 504825"/>
                <a:gd name="connsiteX94" fmla="*/ 1109690 w 1290665"/>
                <a:gd name="connsiteY94" fmla="*/ 388143 h 504825"/>
                <a:gd name="connsiteX95" fmla="*/ 1100165 w 1290665"/>
                <a:gd name="connsiteY95" fmla="*/ 385762 h 504825"/>
                <a:gd name="connsiteX96" fmla="*/ 1088259 w 1290665"/>
                <a:gd name="connsiteY96" fmla="*/ 381000 h 504825"/>
                <a:gd name="connsiteX97" fmla="*/ 1078734 w 1290665"/>
                <a:gd name="connsiteY97" fmla="*/ 378618 h 504825"/>
                <a:gd name="connsiteX98" fmla="*/ 1071590 w 1290665"/>
                <a:gd name="connsiteY98" fmla="*/ 376237 h 504825"/>
                <a:gd name="connsiteX99" fmla="*/ 1062065 w 1290665"/>
                <a:gd name="connsiteY99" fmla="*/ 373856 h 504825"/>
                <a:gd name="connsiteX100" fmla="*/ 1047778 w 1290665"/>
                <a:gd name="connsiteY100" fmla="*/ 369093 h 504825"/>
                <a:gd name="connsiteX101" fmla="*/ 1038253 w 1290665"/>
                <a:gd name="connsiteY101" fmla="*/ 366712 h 504825"/>
                <a:gd name="connsiteX102" fmla="*/ 1023965 w 1290665"/>
                <a:gd name="connsiteY102" fmla="*/ 361950 h 504825"/>
                <a:gd name="connsiteX103" fmla="*/ 1012059 w 1290665"/>
                <a:gd name="connsiteY103" fmla="*/ 359568 h 504825"/>
                <a:gd name="connsiteX104" fmla="*/ 1004915 w 1290665"/>
                <a:gd name="connsiteY104" fmla="*/ 357187 h 504825"/>
                <a:gd name="connsiteX105" fmla="*/ 988246 w 1290665"/>
                <a:gd name="connsiteY105" fmla="*/ 354806 h 504825"/>
                <a:gd name="connsiteX106" fmla="*/ 964434 w 1290665"/>
                <a:gd name="connsiteY106" fmla="*/ 350043 h 504825"/>
                <a:gd name="connsiteX107" fmla="*/ 933478 w 1290665"/>
                <a:gd name="connsiteY107" fmla="*/ 347662 h 504825"/>
                <a:gd name="connsiteX108" fmla="*/ 909665 w 1290665"/>
                <a:gd name="connsiteY108" fmla="*/ 385762 h 504825"/>
                <a:gd name="connsiteX109" fmla="*/ 912046 w 1290665"/>
                <a:gd name="connsiteY109" fmla="*/ 392906 h 504825"/>
                <a:gd name="connsiteX110" fmla="*/ 909665 w 1290665"/>
                <a:gd name="connsiteY110" fmla="*/ 428625 h 504825"/>
                <a:gd name="connsiteX111" fmla="*/ 904903 w 1290665"/>
                <a:gd name="connsiteY111" fmla="*/ 442912 h 504825"/>
                <a:gd name="connsiteX112" fmla="*/ 890615 w 1290665"/>
                <a:gd name="connsiteY112" fmla="*/ 454818 h 504825"/>
                <a:gd name="connsiteX113" fmla="*/ 885853 w 1290665"/>
                <a:gd name="connsiteY113" fmla="*/ 461962 h 504825"/>
                <a:gd name="connsiteX114" fmla="*/ 878709 w 1290665"/>
                <a:gd name="connsiteY114" fmla="*/ 466725 h 504825"/>
                <a:gd name="connsiteX115" fmla="*/ 869184 w 1290665"/>
                <a:gd name="connsiteY115" fmla="*/ 473868 h 504825"/>
                <a:gd name="connsiteX116" fmla="*/ 862040 w 1290665"/>
                <a:gd name="connsiteY116" fmla="*/ 478631 h 504825"/>
                <a:gd name="connsiteX117" fmla="*/ 847753 w 1290665"/>
                <a:gd name="connsiteY117" fmla="*/ 483393 h 504825"/>
                <a:gd name="connsiteX118" fmla="*/ 838228 w 1290665"/>
                <a:gd name="connsiteY118" fmla="*/ 488156 h 504825"/>
                <a:gd name="connsiteX119" fmla="*/ 823940 w 1290665"/>
                <a:gd name="connsiteY119" fmla="*/ 497681 h 504825"/>
                <a:gd name="connsiteX120" fmla="*/ 814415 w 1290665"/>
                <a:gd name="connsiteY120" fmla="*/ 500062 h 504825"/>
                <a:gd name="connsiteX121" fmla="*/ 797746 w 1290665"/>
                <a:gd name="connsiteY121" fmla="*/ 504825 h 504825"/>
                <a:gd name="connsiteX122" fmla="*/ 771553 w 1290665"/>
                <a:gd name="connsiteY122" fmla="*/ 502443 h 504825"/>
                <a:gd name="connsiteX123" fmla="*/ 757265 w 1290665"/>
                <a:gd name="connsiteY123" fmla="*/ 488156 h 504825"/>
                <a:gd name="connsiteX124" fmla="*/ 745359 w 1290665"/>
                <a:gd name="connsiteY124" fmla="*/ 473868 h 504825"/>
                <a:gd name="connsiteX125" fmla="*/ 738215 w 1290665"/>
                <a:gd name="connsiteY125" fmla="*/ 466725 h 504825"/>
                <a:gd name="connsiteX126" fmla="*/ 731071 w 1290665"/>
                <a:gd name="connsiteY126" fmla="*/ 452437 h 504825"/>
                <a:gd name="connsiteX127" fmla="*/ 728690 w 1290665"/>
                <a:gd name="connsiteY127" fmla="*/ 445293 h 504825"/>
                <a:gd name="connsiteX128" fmla="*/ 723928 w 1290665"/>
                <a:gd name="connsiteY128" fmla="*/ 435768 h 504825"/>
                <a:gd name="connsiteX129" fmla="*/ 716784 w 1290665"/>
                <a:gd name="connsiteY129" fmla="*/ 421481 h 504825"/>
                <a:gd name="connsiteX130" fmla="*/ 714403 w 1290665"/>
                <a:gd name="connsiteY130" fmla="*/ 392906 h 504825"/>
                <a:gd name="connsiteX131" fmla="*/ 702496 w 1290665"/>
                <a:gd name="connsiteY131" fmla="*/ 383381 h 504825"/>
                <a:gd name="connsiteX132" fmla="*/ 690590 w 1290665"/>
                <a:gd name="connsiteY132" fmla="*/ 378618 h 504825"/>
                <a:gd name="connsiteX133" fmla="*/ 683446 w 1290665"/>
                <a:gd name="connsiteY133" fmla="*/ 381000 h 504825"/>
                <a:gd name="connsiteX134" fmla="*/ 681065 w 1290665"/>
                <a:gd name="connsiteY134" fmla="*/ 390525 h 504825"/>
                <a:gd name="connsiteX135" fmla="*/ 688209 w 1290665"/>
                <a:gd name="connsiteY135" fmla="*/ 411956 h 504825"/>
                <a:gd name="connsiteX136" fmla="*/ 690590 w 1290665"/>
                <a:gd name="connsiteY136" fmla="*/ 423862 h 504825"/>
                <a:gd name="connsiteX137" fmla="*/ 692971 w 1290665"/>
                <a:gd name="connsiteY137" fmla="*/ 431006 h 504825"/>
                <a:gd name="connsiteX138" fmla="*/ 690590 w 1290665"/>
                <a:gd name="connsiteY138" fmla="*/ 464343 h 504825"/>
                <a:gd name="connsiteX139" fmla="*/ 688209 w 1290665"/>
                <a:gd name="connsiteY139" fmla="*/ 471487 h 504825"/>
                <a:gd name="connsiteX140" fmla="*/ 666778 w 1290665"/>
                <a:gd name="connsiteY140" fmla="*/ 483393 h 504825"/>
                <a:gd name="connsiteX141" fmla="*/ 659634 w 1290665"/>
                <a:gd name="connsiteY141" fmla="*/ 488156 h 504825"/>
                <a:gd name="connsiteX142" fmla="*/ 619153 w 1290665"/>
                <a:gd name="connsiteY142" fmla="*/ 485775 h 504825"/>
                <a:gd name="connsiteX143" fmla="*/ 612009 w 1290665"/>
                <a:gd name="connsiteY143" fmla="*/ 481012 h 504825"/>
                <a:gd name="connsiteX144" fmla="*/ 602484 w 1290665"/>
                <a:gd name="connsiteY144" fmla="*/ 473868 h 504825"/>
                <a:gd name="connsiteX145" fmla="*/ 588196 w 1290665"/>
                <a:gd name="connsiteY145" fmla="*/ 461962 h 504825"/>
                <a:gd name="connsiteX146" fmla="*/ 571528 w 1290665"/>
                <a:gd name="connsiteY146" fmla="*/ 440531 h 504825"/>
                <a:gd name="connsiteX147" fmla="*/ 562003 w 1290665"/>
                <a:gd name="connsiteY147" fmla="*/ 428625 h 504825"/>
                <a:gd name="connsiteX148" fmla="*/ 559621 w 1290665"/>
                <a:gd name="connsiteY148" fmla="*/ 421481 h 504825"/>
                <a:gd name="connsiteX149" fmla="*/ 552478 w 1290665"/>
                <a:gd name="connsiteY149" fmla="*/ 414337 h 504825"/>
                <a:gd name="connsiteX150" fmla="*/ 550096 w 1290665"/>
                <a:gd name="connsiteY150" fmla="*/ 407193 h 504825"/>
                <a:gd name="connsiteX151" fmla="*/ 497709 w 1290665"/>
                <a:gd name="connsiteY151" fmla="*/ 397668 h 504825"/>
                <a:gd name="connsiteX152" fmla="*/ 209578 w 1290665"/>
                <a:gd name="connsiteY152" fmla="*/ 395287 h 504825"/>
                <a:gd name="connsiteX153" fmla="*/ 188146 w 1290665"/>
                <a:gd name="connsiteY153" fmla="*/ 392906 h 504825"/>
                <a:gd name="connsiteX154" fmla="*/ 171478 w 1290665"/>
                <a:gd name="connsiteY154" fmla="*/ 385762 h 504825"/>
                <a:gd name="connsiteX155" fmla="*/ 140521 w 1290665"/>
                <a:gd name="connsiteY155" fmla="*/ 378618 h 504825"/>
                <a:gd name="connsiteX156" fmla="*/ 128615 w 1290665"/>
                <a:gd name="connsiteY156" fmla="*/ 371475 h 504825"/>
                <a:gd name="connsiteX157" fmla="*/ 119090 w 1290665"/>
                <a:gd name="connsiteY157" fmla="*/ 369093 h 504825"/>
                <a:gd name="connsiteX158" fmla="*/ 107184 w 1290665"/>
                <a:gd name="connsiteY158" fmla="*/ 361950 h 504825"/>
                <a:gd name="connsiteX159" fmla="*/ 90515 w 1290665"/>
                <a:gd name="connsiteY159" fmla="*/ 357187 h 504825"/>
                <a:gd name="connsiteX160" fmla="*/ 69084 w 1290665"/>
                <a:gd name="connsiteY160" fmla="*/ 347662 h 504825"/>
                <a:gd name="connsiteX161" fmla="*/ 61940 w 1290665"/>
                <a:gd name="connsiteY161" fmla="*/ 345281 h 504825"/>
                <a:gd name="connsiteX162" fmla="*/ 40509 w 1290665"/>
                <a:gd name="connsiteY162" fmla="*/ 330993 h 504825"/>
                <a:gd name="connsiteX163" fmla="*/ 26221 w 1290665"/>
                <a:gd name="connsiteY163" fmla="*/ 321468 h 504825"/>
                <a:gd name="connsiteX164" fmla="*/ 11934 w 1290665"/>
                <a:gd name="connsiteY164" fmla="*/ 304800 h 504825"/>
                <a:gd name="connsiteX165" fmla="*/ 9553 w 1290665"/>
                <a:gd name="connsiteY165" fmla="*/ 297656 h 504825"/>
                <a:gd name="connsiteX166" fmla="*/ 28 w 1290665"/>
                <a:gd name="connsiteY166" fmla="*/ 280987 h 504825"/>
                <a:gd name="connsiteX167" fmla="*/ 11934 w 1290665"/>
                <a:gd name="connsiteY167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12009 w 1290665"/>
                <a:gd name="connsiteY22" fmla="*/ 38100 h 504825"/>
                <a:gd name="connsiteX23" fmla="*/ 633440 w 1290665"/>
                <a:gd name="connsiteY23" fmla="*/ 26193 h 504825"/>
                <a:gd name="connsiteX24" fmla="*/ 640584 w 1290665"/>
                <a:gd name="connsiteY24" fmla="*/ 19050 h 504825"/>
                <a:gd name="connsiteX25" fmla="*/ 654871 w 1290665"/>
                <a:gd name="connsiteY25" fmla="*/ 14287 h 504825"/>
                <a:gd name="connsiteX26" fmla="*/ 671540 w 1290665"/>
                <a:gd name="connsiteY26" fmla="*/ 9525 h 504825"/>
                <a:gd name="connsiteX27" fmla="*/ 678684 w 1290665"/>
                <a:gd name="connsiteY27" fmla="*/ 7143 h 504825"/>
                <a:gd name="connsiteX28" fmla="*/ 685828 w 1290665"/>
                <a:gd name="connsiteY28" fmla="*/ 2381 h 504825"/>
                <a:gd name="connsiteX29" fmla="*/ 716784 w 1290665"/>
                <a:gd name="connsiteY29" fmla="*/ 0 h 504825"/>
                <a:gd name="connsiteX30" fmla="*/ 752503 w 1290665"/>
                <a:gd name="connsiteY30" fmla="*/ 2381 h 504825"/>
                <a:gd name="connsiteX31" fmla="*/ 759646 w 1290665"/>
                <a:gd name="connsiteY31" fmla="*/ 7143 h 504825"/>
                <a:gd name="connsiteX32" fmla="*/ 766790 w 1290665"/>
                <a:gd name="connsiteY32" fmla="*/ 14287 h 504825"/>
                <a:gd name="connsiteX33" fmla="*/ 781078 w 1290665"/>
                <a:gd name="connsiteY33" fmla="*/ 33337 h 504825"/>
                <a:gd name="connsiteX34" fmla="*/ 783459 w 1290665"/>
                <a:gd name="connsiteY34" fmla="*/ 40481 h 504825"/>
                <a:gd name="connsiteX35" fmla="*/ 797746 w 1290665"/>
                <a:gd name="connsiteY35" fmla="*/ 50006 h 504825"/>
                <a:gd name="connsiteX36" fmla="*/ 807271 w 1290665"/>
                <a:gd name="connsiteY36" fmla="*/ 66675 h 504825"/>
                <a:gd name="connsiteX37" fmla="*/ 809653 w 1290665"/>
                <a:gd name="connsiteY37" fmla="*/ 73818 h 504825"/>
                <a:gd name="connsiteX38" fmla="*/ 819178 w 1290665"/>
                <a:gd name="connsiteY38" fmla="*/ 97631 h 504825"/>
                <a:gd name="connsiteX39" fmla="*/ 819178 w 1290665"/>
                <a:gd name="connsiteY39" fmla="*/ 145256 h 504825"/>
                <a:gd name="connsiteX40" fmla="*/ 804890 w 1290665"/>
                <a:gd name="connsiteY40" fmla="*/ 161925 h 504825"/>
                <a:gd name="connsiteX41" fmla="*/ 800128 w 1290665"/>
                <a:gd name="connsiteY41" fmla="*/ 176212 h 504825"/>
                <a:gd name="connsiteX42" fmla="*/ 797746 w 1290665"/>
                <a:gd name="connsiteY42" fmla="*/ 183356 h 504825"/>
                <a:gd name="connsiteX43" fmla="*/ 802509 w 1290665"/>
                <a:gd name="connsiteY43" fmla="*/ 190500 h 504825"/>
                <a:gd name="connsiteX44" fmla="*/ 819178 w 1290665"/>
                <a:gd name="connsiteY44" fmla="*/ 192881 h 504825"/>
                <a:gd name="connsiteX45" fmla="*/ 826321 w 1290665"/>
                <a:gd name="connsiteY45" fmla="*/ 195262 h 504825"/>
                <a:gd name="connsiteX46" fmla="*/ 869184 w 1290665"/>
                <a:gd name="connsiteY46" fmla="*/ 192881 h 504825"/>
                <a:gd name="connsiteX47" fmla="*/ 1090640 w 1290665"/>
                <a:gd name="connsiteY47" fmla="*/ 190500 h 504825"/>
                <a:gd name="connsiteX48" fmla="*/ 1104928 w 1290665"/>
                <a:gd name="connsiteY48" fmla="*/ 185737 h 504825"/>
                <a:gd name="connsiteX49" fmla="*/ 1135884 w 1290665"/>
                <a:gd name="connsiteY49" fmla="*/ 178593 h 504825"/>
                <a:gd name="connsiteX50" fmla="*/ 1150171 w 1290665"/>
                <a:gd name="connsiteY50" fmla="*/ 173831 h 504825"/>
                <a:gd name="connsiteX51" fmla="*/ 1169221 w 1290665"/>
                <a:gd name="connsiteY51" fmla="*/ 166687 h 504825"/>
                <a:gd name="connsiteX52" fmla="*/ 1176365 w 1290665"/>
                <a:gd name="connsiteY52" fmla="*/ 161925 h 504825"/>
                <a:gd name="connsiteX53" fmla="*/ 1197796 w 1290665"/>
                <a:gd name="connsiteY53" fmla="*/ 154781 h 504825"/>
                <a:gd name="connsiteX54" fmla="*/ 1204940 w 1290665"/>
                <a:gd name="connsiteY54" fmla="*/ 152400 h 504825"/>
                <a:gd name="connsiteX55" fmla="*/ 1226371 w 1290665"/>
                <a:gd name="connsiteY55" fmla="*/ 145256 h 504825"/>
                <a:gd name="connsiteX56" fmla="*/ 1238278 w 1290665"/>
                <a:gd name="connsiteY56" fmla="*/ 140493 h 504825"/>
                <a:gd name="connsiteX57" fmla="*/ 1245421 w 1290665"/>
                <a:gd name="connsiteY57" fmla="*/ 138112 h 504825"/>
                <a:gd name="connsiteX58" fmla="*/ 1252565 w 1290665"/>
                <a:gd name="connsiteY58" fmla="*/ 133350 h 504825"/>
                <a:gd name="connsiteX59" fmla="*/ 1266853 w 1290665"/>
                <a:gd name="connsiteY59" fmla="*/ 128587 h 504825"/>
                <a:gd name="connsiteX60" fmla="*/ 1281140 w 1290665"/>
                <a:gd name="connsiteY60" fmla="*/ 121443 h 504825"/>
                <a:gd name="connsiteX61" fmla="*/ 1290665 w 1290665"/>
                <a:gd name="connsiteY61" fmla="*/ 123825 h 504825"/>
                <a:gd name="connsiteX62" fmla="*/ 1288284 w 1290665"/>
                <a:gd name="connsiteY62" fmla="*/ 138112 h 504825"/>
                <a:gd name="connsiteX63" fmla="*/ 1283521 w 1290665"/>
                <a:gd name="connsiteY63" fmla="*/ 157162 h 504825"/>
                <a:gd name="connsiteX64" fmla="*/ 1278759 w 1290665"/>
                <a:gd name="connsiteY64" fmla="*/ 164306 h 504825"/>
                <a:gd name="connsiteX65" fmla="*/ 1266853 w 1290665"/>
                <a:gd name="connsiteY65" fmla="*/ 180975 h 504825"/>
                <a:gd name="connsiteX66" fmla="*/ 1264471 w 1290665"/>
                <a:gd name="connsiteY66" fmla="*/ 188118 h 504825"/>
                <a:gd name="connsiteX67" fmla="*/ 1254946 w 1290665"/>
                <a:gd name="connsiteY67" fmla="*/ 202406 h 504825"/>
                <a:gd name="connsiteX68" fmla="*/ 1247803 w 1290665"/>
                <a:gd name="connsiteY68" fmla="*/ 216693 h 504825"/>
                <a:gd name="connsiteX69" fmla="*/ 1245421 w 1290665"/>
                <a:gd name="connsiteY69" fmla="*/ 223837 h 504825"/>
                <a:gd name="connsiteX70" fmla="*/ 1240659 w 1290665"/>
                <a:gd name="connsiteY70" fmla="*/ 230981 h 504825"/>
                <a:gd name="connsiteX71" fmla="*/ 1238278 w 1290665"/>
                <a:gd name="connsiteY71" fmla="*/ 238125 h 504825"/>
                <a:gd name="connsiteX72" fmla="*/ 1228753 w 1290665"/>
                <a:gd name="connsiteY72" fmla="*/ 254793 h 504825"/>
                <a:gd name="connsiteX73" fmla="*/ 1223990 w 1290665"/>
                <a:gd name="connsiteY73" fmla="*/ 276225 h 504825"/>
                <a:gd name="connsiteX74" fmla="*/ 1228753 w 1290665"/>
                <a:gd name="connsiteY74" fmla="*/ 302418 h 504825"/>
                <a:gd name="connsiteX75" fmla="*/ 1235896 w 1290665"/>
                <a:gd name="connsiteY75" fmla="*/ 323850 h 504825"/>
                <a:gd name="connsiteX76" fmla="*/ 1238278 w 1290665"/>
                <a:gd name="connsiteY76" fmla="*/ 333375 h 504825"/>
                <a:gd name="connsiteX77" fmla="*/ 1245421 w 1290665"/>
                <a:gd name="connsiteY77" fmla="*/ 340518 h 504825"/>
                <a:gd name="connsiteX78" fmla="*/ 1247803 w 1290665"/>
                <a:gd name="connsiteY78" fmla="*/ 347662 h 504825"/>
                <a:gd name="connsiteX79" fmla="*/ 1250184 w 1290665"/>
                <a:gd name="connsiteY79" fmla="*/ 357187 h 504825"/>
                <a:gd name="connsiteX80" fmla="*/ 1259709 w 1290665"/>
                <a:gd name="connsiteY80" fmla="*/ 376237 h 504825"/>
                <a:gd name="connsiteX81" fmla="*/ 1266853 w 1290665"/>
                <a:gd name="connsiteY81" fmla="*/ 400050 h 504825"/>
                <a:gd name="connsiteX82" fmla="*/ 1269234 w 1290665"/>
                <a:gd name="connsiteY82" fmla="*/ 407193 h 504825"/>
                <a:gd name="connsiteX83" fmla="*/ 1271615 w 1290665"/>
                <a:gd name="connsiteY83" fmla="*/ 414337 h 504825"/>
                <a:gd name="connsiteX84" fmla="*/ 1269234 w 1290665"/>
                <a:gd name="connsiteY84" fmla="*/ 431006 h 504825"/>
                <a:gd name="connsiteX85" fmla="*/ 1221609 w 1290665"/>
                <a:gd name="connsiteY85" fmla="*/ 426243 h 504825"/>
                <a:gd name="connsiteX86" fmla="*/ 1212084 w 1290665"/>
                <a:gd name="connsiteY86" fmla="*/ 421481 h 504825"/>
                <a:gd name="connsiteX87" fmla="*/ 1197796 w 1290665"/>
                <a:gd name="connsiteY87" fmla="*/ 419100 h 504825"/>
                <a:gd name="connsiteX88" fmla="*/ 1178746 w 1290665"/>
                <a:gd name="connsiteY88" fmla="*/ 411956 h 504825"/>
                <a:gd name="connsiteX89" fmla="*/ 1171603 w 1290665"/>
                <a:gd name="connsiteY89" fmla="*/ 407193 h 504825"/>
                <a:gd name="connsiteX90" fmla="*/ 1145409 w 1290665"/>
                <a:gd name="connsiteY90" fmla="*/ 397668 h 504825"/>
                <a:gd name="connsiteX91" fmla="*/ 1131121 w 1290665"/>
                <a:gd name="connsiteY91" fmla="*/ 395287 h 504825"/>
                <a:gd name="connsiteX92" fmla="*/ 1121596 w 1290665"/>
                <a:gd name="connsiteY92" fmla="*/ 390525 h 504825"/>
                <a:gd name="connsiteX93" fmla="*/ 1109690 w 1290665"/>
                <a:gd name="connsiteY93" fmla="*/ 388143 h 504825"/>
                <a:gd name="connsiteX94" fmla="*/ 1100165 w 1290665"/>
                <a:gd name="connsiteY94" fmla="*/ 385762 h 504825"/>
                <a:gd name="connsiteX95" fmla="*/ 1088259 w 1290665"/>
                <a:gd name="connsiteY95" fmla="*/ 381000 h 504825"/>
                <a:gd name="connsiteX96" fmla="*/ 1078734 w 1290665"/>
                <a:gd name="connsiteY96" fmla="*/ 378618 h 504825"/>
                <a:gd name="connsiteX97" fmla="*/ 1071590 w 1290665"/>
                <a:gd name="connsiteY97" fmla="*/ 376237 h 504825"/>
                <a:gd name="connsiteX98" fmla="*/ 1062065 w 1290665"/>
                <a:gd name="connsiteY98" fmla="*/ 373856 h 504825"/>
                <a:gd name="connsiteX99" fmla="*/ 1047778 w 1290665"/>
                <a:gd name="connsiteY99" fmla="*/ 369093 h 504825"/>
                <a:gd name="connsiteX100" fmla="*/ 1038253 w 1290665"/>
                <a:gd name="connsiteY100" fmla="*/ 366712 h 504825"/>
                <a:gd name="connsiteX101" fmla="*/ 1023965 w 1290665"/>
                <a:gd name="connsiteY101" fmla="*/ 361950 h 504825"/>
                <a:gd name="connsiteX102" fmla="*/ 1012059 w 1290665"/>
                <a:gd name="connsiteY102" fmla="*/ 359568 h 504825"/>
                <a:gd name="connsiteX103" fmla="*/ 1004915 w 1290665"/>
                <a:gd name="connsiteY103" fmla="*/ 357187 h 504825"/>
                <a:gd name="connsiteX104" fmla="*/ 988246 w 1290665"/>
                <a:gd name="connsiteY104" fmla="*/ 354806 h 504825"/>
                <a:gd name="connsiteX105" fmla="*/ 964434 w 1290665"/>
                <a:gd name="connsiteY105" fmla="*/ 350043 h 504825"/>
                <a:gd name="connsiteX106" fmla="*/ 933478 w 1290665"/>
                <a:gd name="connsiteY106" fmla="*/ 347662 h 504825"/>
                <a:gd name="connsiteX107" fmla="*/ 909665 w 1290665"/>
                <a:gd name="connsiteY107" fmla="*/ 385762 h 504825"/>
                <a:gd name="connsiteX108" fmla="*/ 912046 w 1290665"/>
                <a:gd name="connsiteY108" fmla="*/ 392906 h 504825"/>
                <a:gd name="connsiteX109" fmla="*/ 909665 w 1290665"/>
                <a:gd name="connsiteY109" fmla="*/ 428625 h 504825"/>
                <a:gd name="connsiteX110" fmla="*/ 904903 w 1290665"/>
                <a:gd name="connsiteY110" fmla="*/ 442912 h 504825"/>
                <a:gd name="connsiteX111" fmla="*/ 890615 w 1290665"/>
                <a:gd name="connsiteY111" fmla="*/ 454818 h 504825"/>
                <a:gd name="connsiteX112" fmla="*/ 885853 w 1290665"/>
                <a:gd name="connsiteY112" fmla="*/ 461962 h 504825"/>
                <a:gd name="connsiteX113" fmla="*/ 878709 w 1290665"/>
                <a:gd name="connsiteY113" fmla="*/ 466725 h 504825"/>
                <a:gd name="connsiteX114" fmla="*/ 869184 w 1290665"/>
                <a:gd name="connsiteY114" fmla="*/ 473868 h 504825"/>
                <a:gd name="connsiteX115" fmla="*/ 862040 w 1290665"/>
                <a:gd name="connsiteY115" fmla="*/ 478631 h 504825"/>
                <a:gd name="connsiteX116" fmla="*/ 847753 w 1290665"/>
                <a:gd name="connsiteY116" fmla="*/ 483393 h 504825"/>
                <a:gd name="connsiteX117" fmla="*/ 838228 w 1290665"/>
                <a:gd name="connsiteY117" fmla="*/ 488156 h 504825"/>
                <a:gd name="connsiteX118" fmla="*/ 823940 w 1290665"/>
                <a:gd name="connsiteY118" fmla="*/ 497681 h 504825"/>
                <a:gd name="connsiteX119" fmla="*/ 814415 w 1290665"/>
                <a:gd name="connsiteY119" fmla="*/ 500062 h 504825"/>
                <a:gd name="connsiteX120" fmla="*/ 797746 w 1290665"/>
                <a:gd name="connsiteY120" fmla="*/ 504825 h 504825"/>
                <a:gd name="connsiteX121" fmla="*/ 771553 w 1290665"/>
                <a:gd name="connsiteY121" fmla="*/ 502443 h 504825"/>
                <a:gd name="connsiteX122" fmla="*/ 757265 w 1290665"/>
                <a:gd name="connsiteY122" fmla="*/ 488156 h 504825"/>
                <a:gd name="connsiteX123" fmla="*/ 745359 w 1290665"/>
                <a:gd name="connsiteY123" fmla="*/ 473868 h 504825"/>
                <a:gd name="connsiteX124" fmla="*/ 738215 w 1290665"/>
                <a:gd name="connsiteY124" fmla="*/ 466725 h 504825"/>
                <a:gd name="connsiteX125" fmla="*/ 731071 w 1290665"/>
                <a:gd name="connsiteY125" fmla="*/ 452437 h 504825"/>
                <a:gd name="connsiteX126" fmla="*/ 728690 w 1290665"/>
                <a:gd name="connsiteY126" fmla="*/ 445293 h 504825"/>
                <a:gd name="connsiteX127" fmla="*/ 723928 w 1290665"/>
                <a:gd name="connsiteY127" fmla="*/ 435768 h 504825"/>
                <a:gd name="connsiteX128" fmla="*/ 716784 w 1290665"/>
                <a:gd name="connsiteY128" fmla="*/ 421481 h 504825"/>
                <a:gd name="connsiteX129" fmla="*/ 714403 w 1290665"/>
                <a:gd name="connsiteY129" fmla="*/ 392906 h 504825"/>
                <a:gd name="connsiteX130" fmla="*/ 702496 w 1290665"/>
                <a:gd name="connsiteY130" fmla="*/ 383381 h 504825"/>
                <a:gd name="connsiteX131" fmla="*/ 690590 w 1290665"/>
                <a:gd name="connsiteY131" fmla="*/ 378618 h 504825"/>
                <a:gd name="connsiteX132" fmla="*/ 683446 w 1290665"/>
                <a:gd name="connsiteY132" fmla="*/ 381000 h 504825"/>
                <a:gd name="connsiteX133" fmla="*/ 681065 w 1290665"/>
                <a:gd name="connsiteY133" fmla="*/ 390525 h 504825"/>
                <a:gd name="connsiteX134" fmla="*/ 688209 w 1290665"/>
                <a:gd name="connsiteY134" fmla="*/ 411956 h 504825"/>
                <a:gd name="connsiteX135" fmla="*/ 690590 w 1290665"/>
                <a:gd name="connsiteY135" fmla="*/ 423862 h 504825"/>
                <a:gd name="connsiteX136" fmla="*/ 692971 w 1290665"/>
                <a:gd name="connsiteY136" fmla="*/ 431006 h 504825"/>
                <a:gd name="connsiteX137" fmla="*/ 690590 w 1290665"/>
                <a:gd name="connsiteY137" fmla="*/ 464343 h 504825"/>
                <a:gd name="connsiteX138" fmla="*/ 688209 w 1290665"/>
                <a:gd name="connsiteY138" fmla="*/ 471487 h 504825"/>
                <a:gd name="connsiteX139" fmla="*/ 666778 w 1290665"/>
                <a:gd name="connsiteY139" fmla="*/ 483393 h 504825"/>
                <a:gd name="connsiteX140" fmla="*/ 659634 w 1290665"/>
                <a:gd name="connsiteY140" fmla="*/ 488156 h 504825"/>
                <a:gd name="connsiteX141" fmla="*/ 619153 w 1290665"/>
                <a:gd name="connsiteY141" fmla="*/ 485775 h 504825"/>
                <a:gd name="connsiteX142" fmla="*/ 612009 w 1290665"/>
                <a:gd name="connsiteY142" fmla="*/ 481012 h 504825"/>
                <a:gd name="connsiteX143" fmla="*/ 602484 w 1290665"/>
                <a:gd name="connsiteY143" fmla="*/ 473868 h 504825"/>
                <a:gd name="connsiteX144" fmla="*/ 588196 w 1290665"/>
                <a:gd name="connsiteY144" fmla="*/ 461962 h 504825"/>
                <a:gd name="connsiteX145" fmla="*/ 571528 w 1290665"/>
                <a:gd name="connsiteY145" fmla="*/ 440531 h 504825"/>
                <a:gd name="connsiteX146" fmla="*/ 562003 w 1290665"/>
                <a:gd name="connsiteY146" fmla="*/ 428625 h 504825"/>
                <a:gd name="connsiteX147" fmla="*/ 559621 w 1290665"/>
                <a:gd name="connsiteY147" fmla="*/ 421481 h 504825"/>
                <a:gd name="connsiteX148" fmla="*/ 552478 w 1290665"/>
                <a:gd name="connsiteY148" fmla="*/ 414337 h 504825"/>
                <a:gd name="connsiteX149" fmla="*/ 550096 w 1290665"/>
                <a:gd name="connsiteY149" fmla="*/ 407193 h 504825"/>
                <a:gd name="connsiteX150" fmla="*/ 497709 w 1290665"/>
                <a:gd name="connsiteY150" fmla="*/ 397668 h 504825"/>
                <a:gd name="connsiteX151" fmla="*/ 209578 w 1290665"/>
                <a:gd name="connsiteY151" fmla="*/ 395287 h 504825"/>
                <a:gd name="connsiteX152" fmla="*/ 188146 w 1290665"/>
                <a:gd name="connsiteY152" fmla="*/ 392906 h 504825"/>
                <a:gd name="connsiteX153" fmla="*/ 171478 w 1290665"/>
                <a:gd name="connsiteY153" fmla="*/ 385762 h 504825"/>
                <a:gd name="connsiteX154" fmla="*/ 140521 w 1290665"/>
                <a:gd name="connsiteY154" fmla="*/ 378618 h 504825"/>
                <a:gd name="connsiteX155" fmla="*/ 128615 w 1290665"/>
                <a:gd name="connsiteY155" fmla="*/ 371475 h 504825"/>
                <a:gd name="connsiteX156" fmla="*/ 119090 w 1290665"/>
                <a:gd name="connsiteY156" fmla="*/ 369093 h 504825"/>
                <a:gd name="connsiteX157" fmla="*/ 107184 w 1290665"/>
                <a:gd name="connsiteY157" fmla="*/ 361950 h 504825"/>
                <a:gd name="connsiteX158" fmla="*/ 90515 w 1290665"/>
                <a:gd name="connsiteY158" fmla="*/ 357187 h 504825"/>
                <a:gd name="connsiteX159" fmla="*/ 69084 w 1290665"/>
                <a:gd name="connsiteY159" fmla="*/ 347662 h 504825"/>
                <a:gd name="connsiteX160" fmla="*/ 61940 w 1290665"/>
                <a:gd name="connsiteY160" fmla="*/ 345281 h 504825"/>
                <a:gd name="connsiteX161" fmla="*/ 40509 w 1290665"/>
                <a:gd name="connsiteY161" fmla="*/ 330993 h 504825"/>
                <a:gd name="connsiteX162" fmla="*/ 26221 w 1290665"/>
                <a:gd name="connsiteY162" fmla="*/ 321468 h 504825"/>
                <a:gd name="connsiteX163" fmla="*/ 11934 w 1290665"/>
                <a:gd name="connsiteY163" fmla="*/ 304800 h 504825"/>
                <a:gd name="connsiteX164" fmla="*/ 9553 w 1290665"/>
                <a:gd name="connsiteY164" fmla="*/ 297656 h 504825"/>
                <a:gd name="connsiteX165" fmla="*/ 28 w 1290665"/>
                <a:gd name="connsiteY165" fmla="*/ 280987 h 504825"/>
                <a:gd name="connsiteX166" fmla="*/ 11934 w 1290665"/>
                <a:gd name="connsiteY166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40584 w 1290665"/>
                <a:gd name="connsiteY23" fmla="*/ 19050 h 504825"/>
                <a:gd name="connsiteX24" fmla="*/ 654871 w 1290665"/>
                <a:gd name="connsiteY24" fmla="*/ 14287 h 504825"/>
                <a:gd name="connsiteX25" fmla="*/ 671540 w 1290665"/>
                <a:gd name="connsiteY25" fmla="*/ 9525 h 504825"/>
                <a:gd name="connsiteX26" fmla="*/ 678684 w 1290665"/>
                <a:gd name="connsiteY26" fmla="*/ 7143 h 504825"/>
                <a:gd name="connsiteX27" fmla="*/ 685828 w 1290665"/>
                <a:gd name="connsiteY27" fmla="*/ 2381 h 504825"/>
                <a:gd name="connsiteX28" fmla="*/ 716784 w 1290665"/>
                <a:gd name="connsiteY28" fmla="*/ 0 h 504825"/>
                <a:gd name="connsiteX29" fmla="*/ 752503 w 1290665"/>
                <a:gd name="connsiteY29" fmla="*/ 2381 h 504825"/>
                <a:gd name="connsiteX30" fmla="*/ 759646 w 1290665"/>
                <a:gd name="connsiteY30" fmla="*/ 7143 h 504825"/>
                <a:gd name="connsiteX31" fmla="*/ 766790 w 1290665"/>
                <a:gd name="connsiteY31" fmla="*/ 14287 h 504825"/>
                <a:gd name="connsiteX32" fmla="*/ 781078 w 1290665"/>
                <a:gd name="connsiteY32" fmla="*/ 33337 h 504825"/>
                <a:gd name="connsiteX33" fmla="*/ 783459 w 1290665"/>
                <a:gd name="connsiteY33" fmla="*/ 40481 h 504825"/>
                <a:gd name="connsiteX34" fmla="*/ 797746 w 1290665"/>
                <a:gd name="connsiteY34" fmla="*/ 50006 h 504825"/>
                <a:gd name="connsiteX35" fmla="*/ 807271 w 1290665"/>
                <a:gd name="connsiteY35" fmla="*/ 66675 h 504825"/>
                <a:gd name="connsiteX36" fmla="*/ 809653 w 1290665"/>
                <a:gd name="connsiteY36" fmla="*/ 73818 h 504825"/>
                <a:gd name="connsiteX37" fmla="*/ 819178 w 1290665"/>
                <a:gd name="connsiteY37" fmla="*/ 97631 h 504825"/>
                <a:gd name="connsiteX38" fmla="*/ 819178 w 1290665"/>
                <a:gd name="connsiteY38" fmla="*/ 145256 h 504825"/>
                <a:gd name="connsiteX39" fmla="*/ 804890 w 1290665"/>
                <a:gd name="connsiteY39" fmla="*/ 161925 h 504825"/>
                <a:gd name="connsiteX40" fmla="*/ 800128 w 1290665"/>
                <a:gd name="connsiteY40" fmla="*/ 176212 h 504825"/>
                <a:gd name="connsiteX41" fmla="*/ 797746 w 1290665"/>
                <a:gd name="connsiteY41" fmla="*/ 183356 h 504825"/>
                <a:gd name="connsiteX42" fmla="*/ 802509 w 1290665"/>
                <a:gd name="connsiteY42" fmla="*/ 190500 h 504825"/>
                <a:gd name="connsiteX43" fmla="*/ 819178 w 1290665"/>
                <a:gd name="connsiteY43" fmla="*/ 192881 h 504825"/>
                <a:gd name="connsiteX44" fmla="*/ 826321 w 1290665"/>
                <a:gd name="connsiteY44" fmla="*/ 195262 h 504825"/>
                <a:gd name="connsiteX45" fmla="*/ 869184 w 1290665"/>
                <a:gd name="connsiteY45" fmla="*/ 192881 h 504825"/>
                <a:gd name="connsiteX46" fmla="*/ 1090640 w 1290665"/>
                <a:gd name="connsiteY46" fmla="*/ 190500 h 504825"/>
                <a:gd name="connsiteX47" fmla="*/ 1104928 w 1290665"/>
                <a:gd name="connsiteY47" fmla="*/ 185737 h 504825"/>
                <a:gd name="connsiteX48" fmla="*/ 1135884 w 1290665"/>
                <a:gd name="connsiteY48" fmla="*/ 178593 h 504825"/>
                <a:gd name="connsiteX49" fmla="*/ 1150171 w 1290665"/>
                <a:gd name="connsiteY49" fmla="*/ 173831 h 504825"/>
                <a:gd name="connsiteX50" fmla="*/ 1169221 w 1290665"/>
                <a:gd name="connsiteY50" fmla="*/ 166687 h 504825"/>
                <a:gd name="connsiteX51" fmla="*/ 1176365 w 1290665"/>
                <a:gd name="connsiteY51" fmla="*/ 161925 h 504825"/>
                <a:gd name="connsiteX52" fmla="*/ 1197796 w 1290665"/>
                <a:gd name="connsiteY52" fmla="*/ 154781 h 504825"/>
                <a:gd name="connsiteX53" fmla="*/ 1204940 w 1290665"/>
                <a:gd name="connsiteY53" fmla="*/ 152400 h 504825"/>
                <a:gd name="connsiteX54" fmla="*/ 1226371 w 1290665"/>
                <a:gd name="connsiteY54" fmla="*/ 145256 h 504825"/>
                <a:gd name="connsiteX55" fmla="*/ 1238278 w 1290665"/>
                <a:gd name="connsiteY55" fmla="*/ 140493 h 504825"/>
                <a:gd name="connsiteX56" fmla="*/ 1245421 w 1290665"/>
                <a:gd name="connsiteY56" fmla="*/ 138112 h 504825"/>
                <a:gd name="connsiteX57" fmla="*/ 1252565 w 1290665"/>
                <a:gd name="connsiteY57" fmla="*/ 133350 h 504825"/>
                <a:gd name="connsiteX58" fmla="*/ 1266853 w 1290665"/>
                <a:gd name="connsiteY58" fmla="*/ 128587 h 504825"/>
                <a:gd name="connsiteX59" fmla="*/ 1281140 w 1290665"/>
                <a:gd name="connsiteY59" fmla="*/ 121443 h 504825"/>
                <a:gd name="connsiteX60" fmla="*/ 1290665 w 1290665"/>
                <a:gd name="connsiteY60" fmla="*/ 123825 h 504825"/>
                <a:gd name="connsiteX61" fmla="*/ 1288284 w 1290665"/>
                <a:gd name="connsiteY61" fmla="*/ 138112 h 504825"/>
                <a:gd name="connsiteX62" fmla="*/ 1283521 w 1290665"/>
                <a:gd name="connsiteY62" fmla="*/ 157162 h 504825"/>
                <a:gd name="connsiteX63" fmla="*/ 1278759 w 1290665"/>
                <a:gd name="connsiteY63" fmla="*/ 164306 h 504825"/>
                <a:gd name="connsiteX64" fmla="*/ 1266853 w 1290665"/>
                <a:gd name="connsiteY64" fmla="*/ 180975 h 504825"/>
                <a:gd name="connsiteX65" fmla="*/ 1264471 w 1290665"/>
                <a:gd name="connsiteY65" fmla="*/ 188118 h 504825"/>
                <a:gd name="connsiteX66" fmla="*/ 1254946 w 1290665"/>
                <a:gd name="connsiteY66" fmla="*/ 202406 h 504825"/>
                <a:gd name="connsiteX67" fmla="*/ 1247803 w 1290665"/>
                <a:gd name="connsiteY67" fmla="*/ 216693 h 504825"/>
                <a:gd name="connsiteX68" fmla="*/ 1245421 w 1290665"/>
                <a:gd name="connsiteY68" fmla="*/ 223837 h 504825"/>
                <a:gd name="connsiteX69" fmla="*/ 1240659 w 1290665"/>
                <a:gd name="connsiteY69" fmla="*/ 230981 h 504825"/>
                <a:gd name="connsiteX70" fmla="*/ 1238278 w 1290665"/>
                <a:gd name="connsiteY70" fmla="*/ 238125 h 504825"/>
                <a:gd name="connsiteX71" fmla="*/ 1228753 w 1290665"/>
                <a:gd name="connsiteY71" fmla="*/ 254793 h 504825"/>
                <a:gd name="connsiteX72" fmla="*/ 1223990 w 1290665"/>
                <a:gd name="connsiteY72" fmla="*/ 276225 h 504825"/>
                <a:gd name="connsiteX73" fmla="*/ 1228753 w 1290665"/>
                <a:gd name="connsiteY73" fmla="*/ 302418 h 504825"/>
                <a:gd name="connsiteX74" fmla="*/ 1235896 w 1290665"/>
                <a:gd name="connsiteY74" fmla="*/ 323850 h 504825"/>
                <a:gd name="connsiteX75" fmla="*/ 1238278 w 1290665"/>
                <a:gd name="connsiteY75" fmla="*/ 333375 h 504825"/>
                <a:gd name="connsiteX76" fmla="*/ 1245421 w 1290665"/>
                <a:gd name="connsiteY76" fmla="*/ 340518 h 504825"/>
                <a:gd name="connsiteX77" fmla="*/ 1247803 w 1290665"/>
                <a:gd name="connsiteY77" fmla="*/ 347662 h 504825"/>
                <a:gd name="connsiteX78" fmla="*/ 1250184 w 1290665"/>
                <a:gd name="connsiteY78" fmla="*/ 357187 h 504825"/>
                <a:gd name="connsiteX79" fmla="*/ 1259709 w 1290665"/>
                <a:gd name="connsiteY79" fmla="*/ 376237 h 504825"/>
                <a:gd name="connsiteX80" fmla="*/ 1266853 w 1290665"/>
                <a:gd name="connsiteY80" fmla="*/ 400050 h 504825"/>
                <a:gd name="connsiteX81" fmla="*/ 1269234 w 1290665"/>
                <a:gd name="connsiteY81" fmla="*/ 407193 h 504825"/>
                <a:gd name="connsiteX82" fmla="*/ 1271615 w 1290665"/>
                <a:gd name="connsiteY82" fmla="*/ 414337 h 504825"/>
                <a:gd name="connsiteX83" fmla="*/ 1269234 w 1290665"/>
                <a:gd name="connsiteY83" fmla="*/ 431006 h 504825"/>
                <a:gd name="connsiteX84" fmla="*/ 1221609 w 1290665"/>
                <a:gd name="connsiteY84" fmla="*/ 426243 h 504825"/>
                <a:gd name="connsiteX85" fmla="*/ 1212084 w 1290665"/>
                <a:gd name="connsiteY85" fmla="*/ 421481 h 504825"/>
                <a:gd name="connsiteX86" fmla="*/ 1197796 w 1290665"/>
                <a:gd name="connsiteY86" fmla="*/ 419100 h 504825"/>
                <a:gd name="connsiteX87" fmla="*/ 1178746 w 1290665"/>
                <a:gd name="connsiteY87" fmla="*/ 411956 h 504825"/>
                <a:gd name="connsiteX88" fmla="*/ 1171603 w 1290665"/>
                <a:gd name="connsiteY88" fmla="*/ 407193 h 504825"/>
                <a:gd name="connsiteX89" fmla="*/ 1145409 w 1290665"/>
                <a:gd name="connsiteY89" fmla="*/ 397668 h 504825"/>
                <a:gd name="connsiteX90" fmla="*/ 1131121 w 1290665"/>
                <a:gd name="connsiteY90" fmla="*/ 395287 h 504825"/>
                <a:gd name="connsiteX91" fmla="*/ 1121596 w 1290665"/>
                <a:gd name="connsiteY91" fmla="*/ 390525 h 504825"/>
                <a:gd name="connsiteX92" fmla="*/ 1109690 w 1290665"/>
                <a:gd name="connsiteY92" fmla="*/ 388143 h 504825"/>
                <a:gd name="connsiteX93" fmla="*/ 1100165 w 1290665"/>
                <a:gd name="connsiteY93" fmla="*/ 385762 h 504825"/>
                <a:gd name="connsiteX94" fmla="*/ 1088259 w 1290665"/>
                <a:gd name="connsiteY94" fmla="*/ 381000 h 504825"/>
                <a:gd name="connsiteX95" fmla="*/ 1078734 w 1290665"/>
                <a:gd name="connsiteY95" fmla="*/ 378618 h 504825"/>
                <a:gd name="connsiteX96" fmla="*/ 1071590 w 1290665"/>
                <a:gd name="connsiteY96" fmla="*/ 376237 h 504825"/>
                <a:gd name="connsiteX97" fmla="*/ 1062065 w 1290665"/>
                <a:gd name="connsiteY97" fmla="*/ 373856 h 504825"/>
                <a:gd name="connsiteX98" fmla="*/ 1047778 w 1290665"/>
                <a:gd name="connsiteY98" fmla="*/ 369093 h 504825"/>
                <a:gd name="connsiteX99" fmla="*/ 1038253 w 1290665"/>
                <a:gd name="connsiteY99" fmla="*/ 366712 h 504825"/>
                <a:gd name="connsiteX100" fmla="*/ 1023965 w 1290665"/>
                <a:gd name="connsiteY100" fmla="*/ 361950 h 504825"/>
                <a:gd name="connsiteX101" fmla="*/ 1012059 w 1290665"/>
                <a:gd name="connsiteY101" fmla="*/ 359568 h 504825"/>
                <a:gd name="connsiteX102" fmla="*/ 1004915 w 1290665"/>
                <a:gd name="connsiteY102" fmla="*/ 357187 h 504825"/>
                <a:gd name="connsiteX103" fmla="*/ 988246 w 1290665"/>
                <a:gd name="connsiteY103" fmla="*/ 354806 h 504825"/>
                <a:gd name="connsiteX104" fmla="*/ 964434 w 1290665"/>
                <a:gd name="connsiteY104" fmla="*/ 350043 h 504825"/>
                <a:gd name="connsiteX105" fmla="*/ 933478 w 1290665"/>
                <a:gd name="connsiteY105" fmla="*/ 347662 h 504825"/>
                <a:gd name="connsiteX106" fmla="*/ 909665 w 1290665"/>
                <a:gd name="connsiteY106" fmla="*/ 385762 h 504825"/>
                <a:gd name="connsiteX107" fmla="*/ 912046 w 1290665"/>
                <a:gd name="connsiteY107" fmla="*/ 392906 h 504825"/>
                <a:gd name="connsiteX108" fmla="*/ 909665 w 1290665"/>
                <a:gd name="connsiteY108" fmla="*/ 428625 h 504825"/>
                <a:gd name="connsiteX109" fmla="*/ 904903 w 1290665"/>
                <a:gd name="connsiteY109" fmla="*/ 442912 h 504825"/>
                <a:gd name="connsiteX110" fmla="*/ 890615 w 1290665"/>
                <a:gd name="connsiteY110" fmla="*/ 454818 h 504825"/>
                <a:gd name="connsiteX111" fmla="*/ 885853 w 1290665"/>
                <a:gd name="connsiteY111" fmla="*/ 461962 h 504825"/>
                <a:gd name="connsiteX112" fmla="*/ 878709 w 1290665"/>
                <a:gd name="connsiteY112" fmla="*/ 466725 h 504825"/>
                <a:gd name="connsiteX113" fmla="*/ 869184 w 1290665"/>
                <a:gd name="connsiteY113" fmla="*/ 473868 h 504825"/>
                <a:gd name="connsiteX114" fmla="*/ 862040 w 1290665"/>
                <a:gd name="connsiteY114" fmla="*/ 478631 h 504825"/>
                <a:gd name="connsiteX115" fmla="*/ 847753 w 1290665"/>
                <a:gd name="connsiteY115" fmla="*/ 483393 h 504825"/>
                <a:gd name="connsiteX116" fmla="*/ 838228 w 1290665"/>
                <a:gd name="connsiteY116" fmla="*/ 488156 h 504825"/>
                <a:gd name="connsiteX117" fmla="*/ 823940 w 1290665"/>
                <a:gd name="connsiteY117" fmla="*/ 497681 h 504825"/>
                <a:gd name="connsiteX118" fmla="*/ 814415 w 1290665"/>
                <a:gd name="connsiteY118" fmla="*/ 500062 h 504825"/>
                <a:gd name="connsiteX119" fmla="*/ 797746 w 1290665"/>
                <a:gd name="connsiteY119" fmla="*/ 504825 h 504825"/>
                <a:gd name="connsiteX120" fmla="*/ 771553 w 1290665"/>
                <a:gd name="connsiteY120" fmla="*/ 502443 h 504825"/>
                <a:gd name="connsiteX121" fmla="*/ 757265 w 1290665"/>
                <a:gd name="connsiteY121" fmla="*/ 488156 h 504825"/>
                <a:gd name="connsiteX122" fmla="*/ 745359 w 1290665"/>
                <a:gd name="connsiteY122" fmla="*/ 473868 h 504825"/>
                <a:gd name="connsiteX123" fmla="*/ 738215 w 1290665"/>
                <a:gd name="connsiteY123" fmla="*/ 466725 h 504825"/>
                <a:gd name="connsiteX124" fmla="*/ 731071 w 1290665"/>
                <a:gd name="connsiteY124" fmla="*/ 452437 h 504825"/>
                <a:gd name="connsiteX125" fmla="*/ 728690 w 1290665"/>
                <a:gd name="connsiteY125" fmla="*/ 445293 h 504825"/>
                <a:gd name="connsiteX126" fmla="*/ 723928 w 1290665"/>
                <a:gd name="connsiteY126" fmla="*/ 435768 h 504825"/>
                <a:gd name="connsiteX127" fmla="*/ 716784 w 1290665"/>
                <a:gd name="connsiteY127" fmla="*/ 421481 h 504825"/>
                <a:gd name="connsiteX128" fmla="*/ 714403 w 1290665"/>
                <a:gd name="connsiteY128" fmla="*/ 392906 h 504825"/>
                <a:gd name="connsiteX129" fmla="*/ 702496 w 1290665"/>
                <a:gd name="connsiteY129" fmla="*/ 383381 h 504825"/>
                <a:gd name="connsiteX130" fmla="*/ 690590 w 1290665"/>
                <a:gd name="connsiteY130" fmla="*/ 378618 h 504825"/>
                <a:gd name="connsiteX131" fmla="*/ 683446 w 1290665"/>
                <a:gd name="connsiteY131" fmla="*/ 381000 h 504825"/>
                <a:gd name="connsiteX132" fmla="*/ 681065 w 1290665"/>
                <a:gd name="connsiteY132" fmla="*/ 390525 h 504825"/>
                <a:gd name="connsiteX133" fmla="*/ 688209 w 1290665"/>
                <a:gd name="connsiteY133" fmla="*/ 411956 h 504825"/>
                <a:gd name="connsiteX134" fmla="*/ 690590 w 1290665"/>
                <a:gd name="connsiteY134" fmla="*/ 423862 h 504825"/>
                <a:gd name="connsiteX135" fmla="*/ 692971 w 1290665"/>
                <a:gd name="connsiteY135" fmla="*/ 431006 h 504825"/>
                <a:gd name="connsiteX136" fmla="*/ 690590 w 1290665"/>
                <a:gd name="connsiteY136" fmla="*/ 464343 h 504825"/>
                <a:gd name="connsiteX137" fmla="*/ 688209 w 1290665"/>
                <a:gd name="connsiteY137" fmla="*/ 471487 h 504825"/>
                <a:gd name="connsiteX138" fmla="*/ 666778 w 1290665"/>
                <a:gd name="connsiteY138" fmla="*/ 483393 h 504825"/>
                <a:gd name="connsiteX139" fmla="*/ 659634 w 1290665"/>
                <a:gd name="connsiteY139" fmla="*/ 488156 h 504825"/>
                <a:gd name="connsiteX140" fmla="*/ 619153 w 1290665"/>
                <a:gd name="connsiteY140" fmla="*/ 485775 h 504825"/>
                <a:gd name="connsiteX141" fmla="*/ 612009 w 1290665"/>
                <a:gd name="connsiteY141" fmla="*/ 481012 h 504825"/>
                <a:gd name="connsiteX142" fmla="*/ 602484 w 1290665"/>
                <a:gd name="connsiteY142" fmla="*/ 473868 h 504825"/>
                <a:gd name="connsiteX143" fmla="*/ 588196 w 1290665"/>
                <a:gd name="connsiteY143" fmla="*/ 461962 h 504825"/>
                <a:gd name="connsiteX144" fmla="*/ 571528 w 1290665"/>
                <a:gd name="connsiteY144" fmla="*/ 440531 h 504825"/>
                <a:gd name="connsiteX145" fmla="*/ 562003 w 1290665"/>
                <a:gd name="connsiteY145" fmla="*/ 428625 h 504825"/>
                <a:gd name="connsiteX146" fmla="*/ 559621 w 1290665"/>
                <a:gd name="connsiteY146" fmla="*/ 421481 h 504825"/>
                <a:gd name="connsiteX147" fmla="*/ 552478 w 1290665"/>
                <a:gd name="connsiteY147" fmla="*/ 414337 h 504825"/>
                <a:gd name="connsiteX148" fmla="*/ 550096 w 1290665"/>
                <a:gd name="connsiteY148" fmla="*/ 407193 h 504825"/>
                <a:gd name="connsiteX149" fmla="*/ 497709 w 1290665"/>
                <a:gd name="connsiteY149" fmla="*/ 397668 h 504825"/>
                <a:gd name="connsiteX150" fmla="*/ 209578 w 1290665"/>
                <a:gd name="connsiteY150" fmla="*/ 395287 h 504825"/>
                <a:gd name="connsiteX151" fmla="*/ 188146 w 1290665"/>
                <a:gd name="connsiteY151" fmla="*/ 392906 h 504825"/>
                <a:gd name="connsiteX152" fmla="*/ 171478 w 1290665"/>
                <a:gd name="connsiteY152" fmla="*/ 385762 h 504825"/>
                <a:gd name="connsiteX153" fmla="*/ 140521 w 1290665"/>
                <a:gd name="connsiteY153" fmla="*/ 378618 h 504825"/>
                <a:gd name="connsiteX154" fmla="*/ 128615 w 1290665"/>
                <a:gd name="connsiteY154" fmla="*/ 371475 h 504825"/>
                <a:gd name="connsiteX155" fmla="*/ 119090 w 1290665"/>
                <a:gd name="connsiteY155" fmla="*/ 369093 h 504825"/>
                <a:gd name="connsiteX156" fmla="*/ 107184 w 1290665"/>
                <a:gd name="connsiteY156" fmla="*/ 361950 h 504825"/>
                <a:gd name="connsiteX157" fmla="*/ 90515 w 1290665"/>
                <a:gd name="connsiteY157" fmla="*/ 357187 h 504825"/>
                <a:gd name="connsiteX158" fmla="*/ 69084 w 1290665"/>
                <a:gd name="connsiteY158" fmla="*/ 347662 h 504825"/>
                <a:gd name="connsiteX159" fmla="*/ 61940 w 1290665"/>
                <a:gd name="connsiteY159" fmla="*/ 345281 h 504825"/>
                <a:gd name="connsiteX160" fmla="*/ 40509 w 1290665"/>
                <a:gd name="connsiteY160" fmla="*/ 330993 h 504825"/>
                <a:gd name="connsiteX161" fmla="*/ 26221 w 1290665"/>
                <a:gd name="connsiteY161" fmla="*/ 321468 h 504825"/>
                <a:gd name="connsiteX162" fmla="*/ 11934 w 1290665"/>
                <a:gd name="connsiteY162" fmla="*/ 304800 h 504825"/>
                <a:gd name="connsiteX163" fmla="*/ 9553 w 1290665"/>
                <a:gd name="connsiteY163" fmla="*/ 297656 h 504825"/>
                <a:gd name="connsiteX164" fmla="*/ 28 w 1290665"/>
                <a:gd name="connsiteY164" fmla="*/ 280987 h 504825"/>
                <a:gd name="connsiteX165" fmla="*/ 11934 w 1290665"/>
                <a:gd name="connsiteY165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678684 w 1290665"/>
                <a:gd name="connsiteY25" fmla="*/ 7143 h 504825"/>
                <a:gd name="connsiteX26" fmla="*/ 685828 w 1290665"/>
                <a:gd name="connsiteY26" fmla="*/ 2381 h 504825"/>
                <a:gd name="connsiteX27" fmla="*/ 716784 w 1290665"/>
                <a:gd name="connsiteY27" fmla="*/ 0 h 504825"/>
                <a:gd name="connsiteX28" fmla="*/ 752503 w 1290665"/>
                <a:gd name="connsiteY28" fmla="*/ 2381 h 504825"/>
                <a:gd name="connsiteX29" fmla="*/ 759646 w 1290665"/>
                <a:gd name="connsiteY29" fmla="*/ 7143 h 504825"/>
                <a:gd name="connsiteX30" fmla="*/ 766790 w 1290665"/>
                <a:gd name="connsiteY30" fmla="*/ 14287 h 504825"/>
                <a:gd name="connsiteX31" fmla="*/ 781078 w 1290665"/>
                <a:gd name="connsiteY31" fmla="*/ 33337 h 504825"/>
                <a:gd name="connsiteX32" fmla="*/ 783459 w 1290665"/>
                <a:gd name="connsiteY32" fmla="*/ 40481 h 504825"/>
                <a:gd name="connsiteX33" fmla="*/ 797746 w 1290665"/>
                <a:gd name="connsiteY33" fmla="*/ 50006 h 504825"/>
                <a:gd name="connsiteX34" fmla="*/ 807271 w 1290665"/>
                <a:gd name="connsiteY34" fmla="*/ 66675 h 504825"/>
                <a:gd name="connsiteX35" fmla="*/ 809653 w 1290665"/>
                <a:gd name="connsiteY35" fmla="*/ 73818 h 504825"/>
                <a:gd name="connsiteX36" fmla="*/ 819178 w 1290665"/>
                <a:gd name="connsiteY36" fmla="*/ 97631 h 504825"/>
                <a:gd name="connsiteX37" fmla="*/ 819178 w 1290665"/>
                <a:gd name="connsiteY37" fmla="*/ 145256 h 504825"/>
                <a:gd name="connsiteX38" fmla="*/ 804890 w 1290665"/>
                <a:gd name="connsiteY38" fmla="*/ 161925 h 504825"/>
                <a:gd name="connsiteX39" fmla="*/ 800128 w 1290665"/>
                <a:gd name="connsiteY39" fmla="*/ 176212 h 504825"/>
                <a:gd name="connsiteX40" fmla="*/ 797746 w 1290665"/>
                <a:gd name="connsiteY40" fmla="*/ 183356 h 504825"/>
                <a:gd name="connsiteX41" fmla="*/ 802509 w 1290665"/>
                <a:gd name="connsiteY41" fmla="*/ 190500 h 504825"/>
                <a:gd name="connsiteX42" fmla="*/ 819178 w 1290665"/>
                <a:gd name="connsiteY42" fmla="*/ 192881 h 504825"/>
                <a:gd name="connsiteX43" fmla="*/ 826321 w 1290665"/>
                <a:gd name="connsiteY43" fmla="*/ 195262 h 504825"/>
                <a:gd name="connsiteX44" fmla="*/ 869184 w 1290665"/>
                <a:gd name="connsiteY44" fmla="*/ 192881 h 504825"/>
                <a:gd name="connsiteX45" fmla="*/ 1090640 w 1290665"/>
                <a:gd name="connsiteY45" fmla="*/ 190500 h 504825"/>
                <a:gd name="connsiteX46" fmla="*/ 1104928 w 1290665"/>
                <a:gd name="connsiteY46" fmla="*/ 185737 h 504825"/>
                <a:gd name="connsiteX47" fmla="*/ 1135884 w 1290665"/>
                <a:gd name="connsiteY47" fmla="*/ 178593 h 504825"/>
                <a:gd name="connsiteX48" fmla="*/ 1150171 w 1290665"/>
                <a:gd name="connsiteY48" fmla="*/ 173831 h 504825"/>
                <a:gd name="connsiteX49" fmla="*/ 1169221 w 1290665"/>
                <a:gd name="connsiteY49" fmla="*/ 166687 h 504825"/>
                <a:gd name="connsiteX50" fmla="*/ 1176365 w 1290665"/>
                <a:gd name="connsiteY50" fmla="*/ 161925 h 504825"/>
                <a:gd name="connsiteX51" fmla="*/ 1197796 w 1290665"/>
                <a:gd name="connsiteY51" fmla="*/ 154781 h 504825"/>
                <a:gd name="connsiteX52" fmla="*/ 1204940 w 1290665"/>
                <a:gd name="connsiteY52" fmla="*/ 152400 h 504825"/>
                <a:gd name="connsiteX53" fmla="*/ 1226371 w 1290665"/>
                <a:gd name="connsiteY53" fmla="*/ 145256 h 504825"/>
                <a:gd name="connsiteX54" fmla="*/ 1238278 w 1290665"/>
                <a:gd name="connsiteY54" fmla="*/ 140493 h 504825"/>
                <a:gd name="connsiteX55" fmla="*/ 1245421 w 1290665"/>
                <a:gd name="connsiteY55" fmla="*/ 138112 h 504825"/>
                <a:gd name="connsiteX56" fmla="*/ 1252565 w 1290665"/>
                <a:gd name="connsiteY56" fmla="*/ 133350 h 504825"/>
                <a:gd name="connsiteX57" fmla="*/ 1266853 w 1290665"/>
                <a:gd name="connsiteY57" fmla="*/ 128587 h 504825"/>
                <a:gd name="connsiteX58" fmla="*/ 1281140 w 1290665"/>
                <a:gd name="connsiteY58" fmla="*/ 121443 h 504825"/>
                <a:gd name="connsiteX59" fmla="*/ 1290665 w 1290665"/>
                <a:gd name="connsiteY59" fmla="*/ 123825 h 504825"/>
                <a:gd name="connsiteX60" fmla="*/ 1288284 w 1290665"/>
                <a:gd name="connsiteY60" fmla="*/ 138112 h 504825"/>
                <a:gd name="connsiteX61" fmla="*/ 1283521 w 1290665"/>
                <a:gd name="connsiteY61" fmla="*/ 157162 h 504825"/>
                <a:gd name="connsiteX62" fmla="*/ 1278759 w 1290665"/>
                <a:gd name="connsiteY62" fmla="*/ 164306 h 504825"/>
                <a:gd name="connsiteX63" fmla="*/ 1266853 w 1290665"/>
                <a:gd name="connsiteY63" fmla="*/ 180975 h 504825"/>
                <a:gd name="connsiteX64" fmla="*/ 1264471 w 1290665"/>
                <a:gd name="connsiteY64" fmla="*/ 188118 h 504825"/>
                <a:gd name="connsiteX65" fmla="*/ 1254946 w 1290665"/>
                <a:gd name="connsiteY65" fmla="*/ 202406 h 504825"/>
                <a:gd name="connsiteX66" fmla="*/ 1247803 w 1290665"/>
                <a:gd name="connsiteY66" fmla="*/ 216693 h 504825"/>
                <a:gd name="connsiteX67" fmla="*/ 1245421 w 1290665"/>
                <a:gd name="connsiteY67" fmla="*/ 223837 h 504825"/>
                <a:gd name="connsiteX68" fmla="*/ 1240659 w 1290665"/>
                <a:gd name="connsiteY68" fmla="*/ 230981 h 504825"/>
                <a:gd name="connsiteX69" fmla="*/ 1238278 w 1290665"/>
                <a:gd name="connsiteY69" fmla="*/ 238125 h 504825"/>
                <a:gd name="connsiteX70" fmla="*/ 1228753 w 1290665"/>
                <a:gd name="connsiteY70" fmla="*/ 254793 h 504825"/>
                <a:gd name="connsiteX71" fmla="*/ 1223990 w 1290665"/>
                <a:gd name="connsiteY71" fmla="*/ 276225 h 504825"/>
                <a:gd name="connsiteX72" fmla="*/ 1228753 w 1290665"/>
                <a:gd name="connsiteY72" fmla="*/ 302418 h 504825"/>
                <a:gd name="connsiteX73" fmla="*/ 1235896 w 1290665"/>
                <a:gd name="connsiteY73" fmla="*/ 323850 h 504825"/>
                <a:gd name="connsiteX74" fmla="*/ 1238278 w 1290665"/>
                <a:gd name="connsiteY74" fmla="*/ 333375 h 504825"/>
                <a:gd name="connsiteX75" fmla="*/ 1245421 w 1290665"/>
                <a:gd name="connsiteY75" fmla="*/ 340518 h 504825"/>
                <a:gd name="connsiteX76" fmla="*/ 1247803 w 1290665"/>
                <a:gd name="connsiteY76" fmla="*/ 347662 h 504825"/>
                <a:gd name="connsiteX77" fmla="*/ 1250184 w 1290665"/>
                <a:gd name="connsiteY77" fmla="*/ 357187 h 504825"/>
                <a:gd name="connsiteX78" fmla="*/ 1259709 w 1290665"/>
                <a:gd name="connsiteY78" fmla="*/ 376237 h 504825"/>
                <a:gd name="connsiteX79" fmla="*/ 1266853 w 1290665"/>
                <a:gd name="connsiteY79" fmla="*/ 400050 h 504825"/>
                <a:gd name="connsiteX80" fmla="*/ 1269234 w 1290665"/>
                <a:gd name="connsiteY80" fmla="*/ 407193 h 504825"/>
                <a:gd name="connsiteX81" fmla="*/ 1271615 w 1290665"/>
                <a:gd name="connsiteY81" fmla="*/ 414337 h 504825"/>
                <a:gd name="connsiteX82" fmla="*/ 1269234 w 1290665"/>
                <a:gd name="connsiteY82" fmla="*/ 431006 h 504825"/>
                <a:gd name="connsiteX83" fmla="*/ 1221609 w 1290665"/>
                <a:gd name="connsiteY83" fmla="*/ 426243 h 504825"/>
                <a:gd name="connsiteX84" fmla="*/ 1212084 w 1290665"/>
                <a:gd name="connsiteY84" fmla="*/ 421481 h 504825"/>
                <a:gd name="connsiteX85" fmla="*/ 1197796 w 1290665"/>
                <a:gd name="connsiteY85" fmla="*/ 419100 h 504825"/>
                <a:gd name="connsiteX86" fmla="*/ 1178746 w 1290665"/>
                <a:gd name="connsiteY86" fmla="*/ 411956 h 504825"/>
                <a:gd name="connsiteX87" fmla="*/ 1171603 w 1290665"/>
                <a:gd name="connsiteY87" fmla="*/ 407193 h 504825"/>
                <a:gd name="connsiteX88" fmla="*/ 1145409 w 1290665"/>
                <a:gd name="connsiteY88" fmla="*/ 397668 h 504825"/>
                <a:gd name="connsiteX89" fmla="*/ 1131121 w 1290665"/>
                <a:gd name="connsiteY89" fmla="*/ 395287 h 504825"/>
                <a:gd name="connsiteX90" fmla="*/ 1121596 w 1290665"/>
                <a:gd name="connsiteY90" fmla="*/ 390525 h 504825"/>
                <a:gd name="connsiteX91" fmla="*/ 1109690 w 1290665"/>
                <a:gd name="connsiteY91" fmla="*/ 388143 h 504825"/>
                <a:gd name="connsiteX92" fmla="*/ 1100165 w 1290665"/>
                <a:gd name="connsiteY92" fmla="*/ 385762 h 504825"/>
                <a:gd name="connsiteX93" fmla="*/ 1088259 w 1290665"/>
                <a:gd name="connsiteY93" fmla="*/ 381000 h 504825"/>
                <a:gd name="connsiteX94" fmla="*/ 1078734 w 1290665"/>
                <a:gd name="connsiteY94" fmla="*/ 378618 h 504825"/>
                <a:gd name="connsiteX95" fmla="*/ 1071590 w 1290665"/>
                <a:gd name="connsiteY95" fmla="*/ 376237 h 504825"/>
                <a:gd name="connsiteX96" fmla="*/ 1062065 w 1290665"/>
                <a:gd name="connsiteY96" fmla="*/ 373856 h 504825"/>
                <a:gd name="connsiteX97" fmla="*/ 1047778 w 1290665"/>
                <a:gd name="connsiteY97" fmla="*/ 369093 h 504825"/>
                <a:gd name="connsiteX98" fmla="*/ 1038253 w 1290665"/>
                <a:gd name="connsiteY98" fmla="*/ 366712 h 504825"/>
                <a:gd name="connsiteX99" fmla="*/ 1023965 w 1290665"/>
                <a:gd name="connsiteY99" fmla="*/ 361950 h 504825"/>
                <a:gd name="connsiteX100" fmla="*/ 1012059 w 1290665"/>
                <a:gd name="connsiteY100" fmla="*/ 359568 h 504825"/>
                <a:gd name="connsiteX101" fmla="*/ 1004915 w 1290665"/>
                <a:gd name="connsiteY101" fmla="*/ 357187 h 504825"/>
                <a:gd name="connsiteX102" fmla="*/ 988246 w 1290665"/>
                <a:gd name="connsiteY102" fmla="*/ 354806 h 504825"/>
                <a:gd name="connsiteX103" fmla="*/ 964434 w 1290665"/>
                <a:gd name="connsiteY103" fmla="*/ 350043 h 504825"/>
                <a:gd name="connsiteX104" fmla="*/ 933478 w 1290665"/>
                <a:gd name="connsiteY104" fmla="*/ 347662 h 504825"/>
                <a:gd name="connsiteX105" fmla="*/ 909665 w 1290665"/>
                <a:gd name="connsiteY105" fmla="*/ 385762 h 504825"/>
                <a:gd name="connsiteX106" fmla="*/ 912046 w 1290665"/>
                <a:gd name="connsiteY106" fmla="*/ 392906 h 504825"/>
                <a:gd name="connsiteX107" fmla="*/ 909665 w 1290665"/>
                <a:gd name="connsiteY107" fmla="*/ 428625 h 504825"/>
                <a:gd name="connsiteX108" fmla="*/ 904903 w 1290665"/>
                <a:gd name="connsiteY108" fmla="*/ 442912 h 504825"/>
                <a:gd name="connsiteX109" fmla="*/ 890615 w 1290665"/>
                <a:gd name="connsiteY109" fmla="*/ 454818 h 504825"/>
                <a:gd name="connsiteX110" fmla="*/ 885853 w 1290665"/>
                <a:gd name="connsiteY110" fmla="*/ 461962 h 504825"/>
                <a:gd name="connsiteX111" fmla="*/ 878709 w 1290665"/>
                <a:gd name="connsiteY111" fmla="*/ 466725 h 504825"/>
                <a:gd name="connsiteX112" fmla="*/ 869184 w 1290665"/>
                <a:gd name="connsiteY112" fmla="*/ 473868 h 504825"/>
                <a:gd name="connsiteX113" fmla="*/ 862040 w 1290665"/>
                <a:gd name="connsiteY113" fmla="*/ 478631 h 504825"/>
                <a:gd name="connsiteX114" fmla="*/ 847753 w 1290665"/>
                <a:gd name="connsiteY114" fmla="*/ 483393 h 504825"/>
                <a:gd name="connsiteX115" fmla="*/ 838228 w 1290665"/>
                <a:gd name="connsiteY115" fmla="*/ 488156 h 504825"/>
                <a:gd name="connsiteX116" fmla="*/ 823940 w 1290665"/>
                <a:gd name="connsiteY116" fmla="*/ 497681 h 504825"/>
                <a:gd name="connsiteX117" fmla="*/ 814415 w 1290665"/>
                <a:gd name="connsiteY117" fmla="*/ 500062 h 504825"/>
                <a:gd name="connsiteX118" fmla="*/ 797746 w 1290665"/>
                <a:gd name="connsiteY118" fmla="*/ 504825 h 504825"/>
                <a:gd name="connsiteX119" fmla="*/ 771553 w 1290665"/>
                <a:gd name="connsiteY119" fmla="*/ 502443 h 504825"/>
                <a:gd name="connsiteX120" fmla="*/ 757265 w 1290665"/>
                <a:gd name="connsiteY120" fmla="*/ 488156 h 504825"/>
                <a:gd name="connsiteX121" fmla="*/ 745359 w 1290665"/>
                <a:gd name="connsiteY121" fmla="*/ 473868 h 504825"/>
                <a:gd name="connsiteX122" fmla="*/ 738215 w 1290665"/>
                <a:gd name="connsiteY122" fmla="*/ 466725 h 504825"/>
                <a:gd name="connsiteX123" fmla="*/ 731071 w 1290665"/>
                <a:gd name="connsiteY123" fmla="*/ 452437 h 504825"/>
                <a:gd name="connsiteX124" fmla="*/ 728690 w 1290665"/>
                <a:gd name="connsiteY124" fmla="*/ 445293 h 504825"/>
                <a:gd name="connsiteX125" fmla="*/ 723928 w 1290665"/>
                <a:gd name="connsiteY125" fmla="*/ 435768 h 504825"/>
                <a:gd name="connsiteX126" fmla="*/ 716784 w 1290665"/>
                <a:gd name="connsiteY126" fmla="*/ 421481 h 504825"/>
                <a:gd name="connsiteX127" fmla="*/ 714403 w 1290665"/>
                <a:gd name="connsiteY127" fmla="*/ 392906 h 504825"/>
                <a:gd name="connsiteX128" fmla="*/ 702496 w 1290665"/>
                <a:gd name="connsiteY128" fmla="*/ 383381 h 504825"/>
                <a:gd name="connsiteX129" fmla="*/ 690590 w 1290665"/>
                <a:gd name="connsiteY129" fmla="*/ 378618 h 504825"/>
                <a:gd name="connsiteX130" fmla="*/ 683446 w 1290665"/>
                <a:gd name="connsiteY130" fmla="*/ 381000 h 504825"/>
                <a:gd name="connsiteX131" fmla="*/ 681065 w 1290665"/>
                <a:gd name="connsiteY131" fmla="*/ 390525 h 504825"/>
                <a:gd name="connsiteX132" fmla="*/ 688209 w 1290665"/>
                <a:gd name="connsiteY132" fmla="*/ 411956 h 504825"/>
                <a:gd name="connsiteX133" fmla="*/ 690590 w 1290665"/>
                <a:gd name="connsiteY133" fmla="*/ 423862 h 504825"/>
                <a:gd name="connsiteX134" fmla="*/ 692971 w 1290665"/>
                <a:gd name="connsiteY134" fmla="*/ 431006 h 504825"/>
                <a:gd name="connsiteX135" fmla="*/ 690590 w 1290665"/>
                <a:gd name="connsiteY135" fmla="*/ 464343 h 504825"/>
                <a:gd name="connsiteX136" fmla="*/ 688209 w 1290665"/>
                <a:gd name="connsiteY136" fmla="*/ 471487 h 504825"/>
                <a:gd name="connsiteX137" fmla="*/ 666778 w 1290665"/>
                <a:gd name="connsiteY137" fmla="*/ 483393 h 504825"/>
                <a:gd name="connsiteX138" fmla="*/ 659634 w 1290665"/>
                <a:gd name="connsiteY138" fmla="*/ 488156 h 504825"/>
                <a:gd name="connsiteX139" fmla="*/ 619153 w 1290665"/>
                <a:gd name="connsiteY139" fmla="*/ 485775 h 504825"/>
                <a:gd name="connsiteX140" fmla="*/ 612009 w 1290665"/>
                <a:gd name="connsiteY140" fmla="*/ 481012 h 504825"/>
                <a:gd name="connsiteX141" fmla="*/ 602484 w 1290665"/>
                <a:gd name="connsiteY141" fmla="*/ 473868 h 504825"/>
                <a:gd name="connsiteX142" fmla="*/ 588196 w 1290665"/>
                <a:gd name="connsiteY142" fmla="*/ 461962 h 504825"/>
                <a:gd name="connsiteX143" fmla="*/ 571528 w 1290665"/>
                <a:gd name="connsiteY143" fmla="*/ 440531 h 504825"/>
                <a:gd name="connsiteX144" fmla="*/ 562003 w 1290665"/>
                <a:gd name="connsiteY144" fmla="*/ 428625 h 504825"/>
                <a:gd name="connsiteX145" fmla="*/ 559621 w 1290665"/>
                <a:gd name="connsiteY145" fmla="*/ 421481 h 504825"/>
                <a:gd name="connsiteX146" fmla="*/ 552478 w 1290665"/>
                <a:gd name="connsiteY146" fmla="*/ 414337 h 504825"/>
                <a:gd name="connsiteX147" fmla="*/ 550096 w 1290665"/>
                <a:gd name="connsiteY147" fmla="*/ 407193 h 504825"/>
                <a:gd name="connsiteX148" fmla="*/ 497709 w 1290665"/>
                <a:gd name="connsiteY148" fmla="*/ 397668 h 504825"/>
                <a:gd name="connsiteX149" fmla="*/ 209578 w 1290665"/>
                <a:gd name="connsiteY149" fmla="*/ 395287 h 504825"/>
                <a:gd name="connsiteX150" fmla="*/ 188146 w 1290665"/>
                <a:gd name="connsiteY150" fmla="*/ 392906 h 504825"/>
                <a:gd name="connsiteX151" fmla="*/ 171478 w 1290665"/>
                <a:gd name="connsiteY151" fmla="*/ 385762 h 504825"/>
                <a:gd name="connsiteX152" fmla="*/ 140521 w 1290665"/>
                <a:gd name="connsiteY152" fmla="*/ 378618 h 504825"/>
                <a:gd name="connsiteX153" fmla="*/ 128615 w 1290665"/>
                <a:gd name="connsiteY153" fmla="*/ 371475 h 504825"/>
                <a:gd name="connsiteX154" fmla="*/ 119090 w 1290665"/>
                <a:gd name="connsiteY154" fmla="*/ 369093 h 504825"/>
                <a:gd name="connsiteX155" fmla="*/ 107184 w 1290665"/>
                <a:gd name="connsiteY155" fmla="*/ 361950 h 504825"/>
                <a:gd name="connsiteX156" fmla="*/ 90515 w 1290665"/>
                <a:gd name="connsiteY156" fmla="*/ 357187 h 504825"/>
                <a:gd name="connsiteX157" fmla="*/ 69084 w 1290665"/>
                <a:gd name="connsiteY157" fmla="*/ 347662 h 504825"/>
                <a:gd name="connsiteX158" fmla="*/ 61940 w 1290665"/>
                <a:gd name="connsiteY158" fmla="*/ 345281 h 504825"/>
                <a:gd name="connsiteX159" fmla="*/ 40509 w 1290665"/>
                <a:gd name="connsiteY159" fmla="*/ 330993 h 504825"/>
                <a:gd name="connsiteX160" fmla="*/ 26221 w 1290665"/>
                <a:gd name="connsiteY160" fmla="*/ 321468 h 504825"/>
                <a:gd name="connsiteX161" fmla="*/ 11934 w 1290665"/>
                <a:gd name="connsiteY161" fmla="*/ 304800 h 504825"/>
                <a:gd name="connsiteX162" fmla="*/ 9553 w 1290665"/>
                <a:gd name="connsiteY162" fmla="*/ 297656 h 504825"/>
                <a:gd name="connsiteX163" fmla="*/ 28 w 1290665"/>
                <a:gd name="connsiteY163" fmla="*/ 280987 h 504825"/>
                <a:gd name="connsiteX164" fmla="*/ 11934 w 1290665"/>
                <a:gd name="connsiteY164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685828 w 1290665"/>
                <a:gd name="connsiteY25" fmla="*/ 2381 h 504825"/>
                <a:gd name="connsiteX26" fmla="*/ 716784 w 1290665"/>
                <a:gd name="connsiteY26" fmla="*/ 0 h 504825"/>
                <a:gd name="connsiteX27" fmla="*/ 752503 w 1290665"/>
                <a:gd name="connsiteY27" fmla="*/ 2381 h 504825"/>
                <a:gd name="connsiteX28" fmla="*/ 759646 w 1290665"/>
                <a:gd name="connsiteY28" fmla="*/ 7143 h 504825"/>
                <a:gd name="connsiteX29" fmla="*/ 766790 w 1290665"/>
                <a:gd name="connsiteY29" fmla="*/ 14287 h 504825"/>
                <a:gd name="connsiteX30" fmla="*/ 781078 w 1290665"/>
                <a:gd name="connsiteY30" fmla="*/ 33337 h 504825"/>
                <a:gd name="connsiteX31" fmla="*/ 783459 w 1290665"/>
                <a:gd name="connsiteY31" fmla="*/ 40481 h 504825"/>
                <a:gd name="connsiteX32" fmla="*/ 797746 w 1290665"/>
                <a:gd name="connsiteY32" fmla="*/ 50006 h 504825"/>
                <a:gd name="connsiteX33" fmla="*/ 807271 w 1290665"/>
                <a:gd name="connsiteY33" fmla="*/ 66675 h 504825"/>
                <a:gd name="connsiteX34" fmla="*/ 809653 w 1290665"/>
                <a:gd name="connsiteY34" fmla="*/ 73818 h 504825"/>
                <a:gd name="connsiteX35" fmla="*/ 819178 w 1290665"/>
                <a:gd name="connsiteY35" fmla="*/ 97631 h 504825"/>
                <a:gd name="connsiteX36" fmla="*/ 819178 w 1290665"/>
                <a:gd name="connsiteY36" fmla="*/ 145256 h 504825"/>
                <a:gd name="connsiteX37" fmla="*/ 804890 w 1290665"/>
                <a:gd name="connsiteY37" fmla="*/ 161925 h 504825"/>
                <a:gd name="connsiteX38" fmla="*/ 800128 w 1290665"/>
                <a:gd name="connsiteY38" fmla="*/ 176212 h 504825"/>
                <a:gd name="connsiteX39" fmla="*/ 797746 w 1290665"/>
                <a:gd name="connsiteY39" fmla="*/ 183356 h 504825"/>
                <a:gd name="connsiteX40" fmla="*/ 802509 w 1290665"/>
                <a:gd name="connsiteY40" fmla="*/ 190500 h 504825"/>
                <a:gd name="connsiteX41" fmla="*/ 819178 w 1290665"/>
                <a:gd name="connsiteY41" fmla="*/ 192881 h 504825"/>
                <a:gd name="connsiteX42" fmla="*/ 826321 w 1290665"/>
                <a:gd name="connsiteY42" fmla="*/ 195262 h 504825"/>
                <a:gd name="connsiteX43" fmla="*/ 869184 w 1290665"/>
                <a:gd name="connsiteY43" fmla="*/ 192881 h 504825"/>
                <a:gd name="connsiteX44" fmla="*/ 1090640 w 1290665"/>
                <a:gd name="connsiteY44" fmla="*/ 190500 h 504825"/>
                <a:gd name="connsiteX45" fmla="*/ 1104928 w 1290665"/>
                <a:gd name="connsiteY45" fmla="*/ 185737 h 504825"/>
                <a:gd name="connsiteX46" fmla="*/ 1135884 w 1290665"/>
                <a:gd name="connsiteY46" fmla="*/ 178593 h 504825"/>
                <a:gd name="connsiteX47" fmla="*/ 1150171 w 1290665"/>
                <a:gd name="connsiteY47" fmla="*/ 173831 h 504825"/>
                <a:gd name="connsiteX48" fmla="*/ 1169221 w 1290665"/>
                <a:gd name="connsiteY48" fmla="*/ 166687 h 504825"/>
                <a:gd name="connsiteX49" fmla="*/ 1176365 w 1290665"/>
                <a:gd name="connsiteY49" fmla="*/ 161925 h 504825"/>
                <a:gd name="connsiteX50" fmla="*/ 1197796 w 1290665"/>
                <a:gd name="connsiteY50" fmla="*/ 154781 h 504825"/>
                <a:gd name="connsiteX51" fmla="*/ 1204940 w 1290665"/>
                <a:gd name="connsiteY51" fmla="*/ 152400 h 504825"/>
                <a:gd name="connsiteX52" fmla="*/ 1226371 w 1290665"/>
                <a:gd name="connsiteY52" fmla="*/ 145256 h 504825"/>
                <a:gd name="connsiteX53" fmla="*/ 1238278 w 1290665"/>
                <a:gd name="connsiteY53" fmla="*/ 140493 h 504825"/>
                <a:gd name="connsiteX54" fmla="*/ 1245421 w 1290665"/>
                <a:gd name="connsiteY54" fmla="*/ 138112 h 504825"/>
                <a:gd name="connsiteX55" fmla="*/ 1252565 w 1290665"/>
                <a:gd name="connsiteY55" fmla="*/ 133350 h 504825"/>
                <a:gd name="connsiteX56" fmla="*/ 1266853 w 1290665"/>
                <a:gd name="connsiteY56" fmla="*/ 128587 h 504825"/>
                <a:gd name="connsiteX57" fmla="*/ 1281140 w 1290665"/>
                <a:gd name="connsiteY57" fmla="*/ 121443 h 504825"/>
                <a:gd name="connsiteX58" fmla="*/ 1290665 w 1290665"/>
                <a:gd name="connsiteY58" fmla="*/ 123825 h 504825"/>
                <a:gd name="connsiteX59" fmla="*/ 1288284 w 1290665"/>
                <a:gd name="connsiteY59" fmla="*/ 138112 h 504825"/>
                <a:gd name="connsiteX60" fmla="*/ 1283521 w 1290665"/>
                <a:gd name="connsiteY60" fmla="*/ 157162 h 504825"/>
                <a:gd name="connsiteX61" fmla="*/ 1278759 w 1290665"/>
                <a:gd name="connsiteY61" fmla="*/ 164306 h 504825"/>
                <a:gd name="connsiteX62" fmla="*/ 1266853 w 1290665"/>
                <a:gd name="connsiteY62" fmla="*/ 180975 h 504825"/>
                <a:gd name="connsiteX63" fmla="*/ 1264471 w 1290665"/>
                <a:gd name="connsiteY63" fmla="*/ 188118 h 504825"/>
                <a:gd name="connsiteX64" fmla="*/ 1254946 w 1290665"/>
                <a:gd name="connsiteY64" fmla="*/ 202406 h 504825"/>
                <a:gd name="connsiteX65" fmla="*/ 1247803 w 1290665"/>
                <a:gd name="connsiteY65" fmla="*/ 216693 h 504825"/>
                <a:gd name="connsiteX66" fmla="*/ 1245421 w 1290665"/>
                <a:gd name="connsiteY66" fmla="*/ 223837 h 504825"/>
                <a:gd name="connsiteX67" fmla="*/ 1240659 w 1290665"/>
                <a:gd name="connsiteY67" fmla="*/ 230981 h 504825"/>
                <a:gd name="connsiteX68" fmla="*/ 1238278 w 1290665"/>
                <a:gd name="connsiteY68" fmla="*/ 238125 h 504825"/>
                <a:gd name="connsiteX69" fmla="*/ 1228753 w 1290665"/>
                <a:gd name="connsiteY69" fmla="*/ 254793 h 504825"/>
                <a:gd name="connsiteX70" fmla="*/ 1223990 w 1290665"/>
                <a:gd name="connsiteY70" fmla="*/ 276225 h 504825"/>
                <a:gd name="connsiteX71" fmla="*/ 1228753 w 1290665"/>
                <a:gd name="connsiteY71" fmla="*/ 302418 h 504825"/>
                <a:gd name="connsiteX72" fmla="*/ 1235896 w 1290665"/>
                <a:gd name="connsiteY72" fmla="*/ 323850 h 504825"/>
                <a:gd name="connsiteX73" fmla="*/ 1238278 w 1290665"/>
                <a:gd name="connsiteY73" fmla="*/ 333375 h 504825"/>
                <a:gd name="connsiteX74" fmla="*/ 1245421 w 1290665"/>
                <a:gd name="connsiteY74" fmla="*/ 340518 h 504825"/>
                <a:gd name="connsiteX75" fmla="*/ 1247803 w 1290665"/>
                <a:gd name="connsiteY75" fmla="*/ 347662 h 504825"/>
                <a:gd name="connsiteX76" fmla="*/ 1250184 w 1290665"/>
                <a:gd name="connsiteY76" fmla="*/ 357187 h 504825"/>
                <a:gd name="connsiteX77" fmla="*/ 1259709 w 1290665"/>
                <a:gd name="connsiteY77" fmla="*/ 376237 h 504825"/>
                <a:gd name="connsiteX78" fmla="*/ 1266853 w 1290665"/>
                <a:gd name="connsiteY78" fmla="*/ 400050 h 504825"/>
                <a:gd name="connsiteX79" fmla="*/ 1269234 w 1290665"/>
                <a:gd name="connsiteY79" fmla="*/ 407193 h 504825"/>
                <a:gd name="connsiteX80" fmla="*/ 1271615 w 1290665"/>
                <a:gd name="connsiteY80" fmla="*/ 414337 h 504825"/>
                <a:gd name="connsiteX81" fmla="*/ 1269234 w 1290665"/>
                <a:gd name="connsiteY81" fmla="*/ 431006 h 504825"/>
                <a:gd name="connsiteX82" fmla="*/ 1221609 w 1290665"/>
                <a:gd name="connsiteY82" fmla="*/ 426243 h 504825"/>
                <a:gd name="connsiteX83" fmla="*/ 1212084 w 1290665"/>
                <a:gd name="connsiteY83" fmla="*/ 421481 h 504825"/>
                <a:gd name="connsiteX84" fmla="*/ 1197796 w 1290665"/>
                <a:gd name="connsiteY84" fmla="*/ 419100 h 504825"/>
                <a:gd name="connsiteX85" fmla="*/ 1178746 w 1290665"/>
                <a:gd name="connsiteY85" fmla="*/ 411956 h 504825"/>
                <a:gd name="connsiteX86" fmla="*/ 1171603 w 1290665"/>
                <a:gd name="connsiteY86" fmla="*/ 407193 h 504825"/>
                <a:gd name="connsiteX87" fmla="*/ 1145409 w 1290665"/>
                <a:gd name="connsiteY87" fmla="*/ 397668 h 504825"/>
                <a:gd name="connsiteX88" fmla="*/ 1131121 w 1290665"/>
                <a:gd name="connsiteY88" fmla="*/ 395287 h 504825"/>
                <a:gd name="connsiteX89" fmla="*/ 1121596 w 1290665"/>
                <a:gd name="connsiteY89" fmla="*/ 390525 h 504825"/>
                <a:gd name="connsiteX90" fmla="*/ 1109690 w 1290665"/>
                <a:gd name="connsiteY90" fmla="*/ 388143 h 504825"/>
                <a:gd name="connsiteX91" fmla="*/ 1100165 w 1290665"/>
                <a:gd name="connsiteY91" fmla="*/ 385762 h 504825"/>
                <a:gd name="connsiteX92" fmla="*/ 1088259 w 1290665"/>
                <a:gd name="connsiteY92" fmla="*/ 381000 h 504825"/>
                <a:gd name="connsiteX93" fmla="*/ 1078734 w 1290665"/>
                <a:gd name="connsiteY93" fmla="*/ 378618 h 504825"/>
                <a:gd name="connsiteX94" fmla="*/ 1071590 w 1290665"/>
                <a:gd name="connsiteY94" fmla="*/ 376237 h 504825"/>
                <a:gd name="connsiteX95" fmla="*/ 1062065 w 1290665"/>
                <a:gd name="connsiteY95" fmla="*/ 373856 h 504825"/>
                <a:gd name="connsiteX96" fmla="*/ 1047778 w 1290665"/>
                <a:gd name="connsiteY96" fmla="*/ 369093 h 504825"/>
                <a:gd name="connsiteX97" fmla="*/ 1038253 w 1290665"/>
                <a:gd name="connsiteY97" fmla="*/ 366712 h 504825"/>
                <a:gd name="connsiteX98" fmla="*/ 1023965 w 1290665"/>
                <a:gd name="connsiteY98" fmla="*/ 361950 h 504825"/>
                <a:gd name="connsiteX99" fmla="*/ 1012059 w 1290665"/>
                <a:gd name="connsiteY99" fmla="*/ 359568 h 504825"/>
                <a:gd name="connsiteX100" fmla="*/ 1004915 w 1290665"/>
                <a:gd name="connsiteY100" fmla="*/ 357187 h 504825"/>
                <a:gd name="connsiteX101" fmla="*/ 988246 w 1290665"/>
                <a:gd name="connsiteY101" fmla="*/ 354806 h 504825"/>
                <a:gd name="connsiteX102" fmla="*/ 964434 w 1290665"/>
                <a:gd name="connsiteY102" fmla="*/ 350043 h 504825"/>
                <a:gd name="connsiteX103" fmla="*/ 933478 w 1290665"/>
                <a:gd name="connsiteY103" fmla="*/ 347662 h 504825"/>
                <a:gd name="connsiteX104" fmla="*/ 909665 w 1290665"/>
                <a:gd name="connsiteY104" fmla="*/ 385762 h 504825"/>
                <a:gd name="connsiteX105" fmla="*/ 912046 w 1290665"/>
                <a:gd name="connsiteY105" fmla="*/ 392906 h 504825"/>
                <a:gd name="connsiteX106" fmla="*/ 909665 w 1290665"/>
                <a:gd name="connsiteY106" fmla="*/ 428625 h 504825"/>
                <a:gd name="connsiteX107" fmla="*/ 904903 w 1290665"/>
                <a:gd name="connsiteY107" fmla="*/ 442912 h 504825"/>
                <a:gd name="connsiteX108" fmla="*/ 890615 w 1290665"/>
                <a:gd name="connsiteY108" fmla="*/ 454818 h 504825"/>
                <a:gd name="connsiteX109" fmla="*/ 885853 w 1290665"/>
                <a:gd name="connsiteY109" fmla="*/ 461962 h 504825"/>
                <a:gd name="connsiteX110" fmla="*/ 878709 w 1290665"/>
                <a:gd name="connsiteY110" fmla="*/ 466725 h 504825"/>
                <a:gd name="connsiteX111" fmla="*/ 869184 w 1290665"/>
                <a:gd name="connsiteY111" fmla="*/ 473868 h 504825"/>
                <a:gd name="connsiteX112" fmla="*/ 862040 w 1290665"/>
                <a:gd name="connsiteY112" fmla="*/ 478631 h 504825"/>
                <a:gd name="connsiteX113" fmla="*/ 847753 w 1290665"/>
                <a:gd name="connsiteY113" fmla="*/ 483393 h 504825"/>
                <a:gd name="connsiteX114" fmla="*/ 838228 w 1290665"/>
                <a:gd name="connsiteY114" fmla="*/ 488156 h 504825"/>
                <a:gd name="connsiteX115" fmla="*/ 823940 w 1290665"/>
                <a:gd name="connsiteY115" fmla="*/ 497681 h 504825"/>
                <a:gd name="connsiteX116" fmla="*/ 814415 w 1290665"/>
                <a:gd name="connsiteY116" fmla="*/ 500062 h 504825"/>
                <a:gd name="connsiteX117" fmla="*/ 797746 w 1290665"/>
                <a:gd name="connsiteY117" fmla="*/ 504825 h 504825"/>
                <a:gd name="connsiteX118" fmla="*/ 771553 w 1290665"/>
                <a:gd name="connsiteY118" fmla="*/ 502443 h 504825"/>
                <a:gd name="connsiteX119" fmla="*/ 757265 w 1290665"/>
                <a:gd name="connsiteY119" fmla="*/ 488156 h 504825"/>
                <a:gd name="connsiteX120" fmla="*/ 745359 w 1290665"/>
                <a:gd name="connsiteY120" fmla="*/ 473868 h 504825"/>
                <a:gd name="connsiteX121" fmla="*/ 738215 w 1290665"/>
                <a:gd name="connsiteY121" fmla="*/ 466725 h 504825"/>
                <a:gd name="connsiteX122" fmla="*/ 731071 w 1290665"/>
                <a:gd name="connsiteY122" fmla="*/ 452437 h 504825"/>
                <a:gd name="connsiteX123" fmla="*/ 728690 w 1290665"/>
                <a:gd name="connsiteY123" fmla="*/ 445293 h 504825"/>
                <a:gd name="connsiteX124" fmla="*/ 723928 w 1290665"/>
                <a:gd name="connsiteY124" fmla="*/ 435768 h 504825"/>
                <a:gd name="connsiteX125" fmla="*/ 716784 w 1290665"/>
                <a:gd name="connsiteY125" fmla="*/ 421481 h 504825"/>
                <a:gd name="connsiteX126" fmla="*/ 714403 w 1290665"/>
                <a:gd name="connsiteY126" fmla="*/ 392906 h 504825"/>
                <a:gd name="connsiteX127" fmla="*/ 702496 w 1290665"/>
                <a:gd name="connsiteY127" fmla="*/ 383381 h 504825"/>
                <a:gd name="connsiteX128" fmla="*/ 690590 w 1290665"/>
                <a:gd name="connsiteY128" fmla="*/ 378618 h 504825"/>
                <a:gd name="connsiteX129" fmla="*/ 683446 w 1290665"/>
                <a:gd name="connsiteY129" fmla="*/ 381000 h 504825"/>
                <a:gd name="connsiteX130" fmla="*/ 681065 w 1290665"/>
                <a:gd name="connsiteY130" fmla="*/ 390525 h 504825"/>
                <a:gd name="connsiteX131" fmla="*/ 688209 w 1290665"/>
                <a:gd name="connsiteY131" fmla="*/ 411956 h 504825"/>
                <a:gd name="connsiteX132" fmla="*/ 690590 w 1290665"/>
                <a:gd name="connsiteY132" fmla="*/ 423862 h 504825"/>
                <a:gd name="connsiteX133" fmla="*/ 692971 w 1290665"/>
                <a:gd name="connsiteY133" fmla="*/ 431006 h 504825"/>
                <a:gd name="connsiteX134" fmla="*/ 690590 w 1290665"/>
                <a:gd name="connsiteY134" fmla="*/ 464343 h 504825"/>
                <a:gd name="connsiteX135" fmla="*/ 688209 w 1290665"/>
                <a:gd name="connsiteY135" fmla="*/ 471487 h 504825"/>
                <a:gd name="connsiteX136" fmla="*/ 666778 w 1290665"/>
                <a:gd name="connsiteY136" fmla="*/ 483393 h 504825"/>
                <a:gd name="connsiteX137" fmla="*/ 659634 w 1290665"/>
                <a:gd name="connsiteY137" fmla="*/ 488156 h 504825"/>
                <a:gd name="connsiteX138" fmla="*/ 619153 w 1290665"/>
                <a:gd name="connsiteY138" fmla="*/ 485775 h 504825"/>
                <a:gd name="connsiteX139" fmla="*/ 612009 w 1290665"/>
                <a:gd name="connsiteY139" fmla="*/ 481012 h 504825"/>
                <a:gd name="connsiteX140" fmla="*/ 602484 w 1290665"/>
                <a:gd name="connsiteY140" fmla="*/ 473868 h 504825"/>
                <a:gd name="connsiteX141" fmla="*/ 588196 w 1290665"/>
                <a:gd name="connsiteY141" fmla="*/ 461962 h 504825"/>
                <a:gd name="connsiteX142" fmla="*/ 571528 w 1290665"/>
                <a:gd name="connsiteY142" fmla="*/ 440531 h 504825"/>
                <a:gd name="connsiteX143" fmla="*/ 562003 w 1290665"/>
                <a:gd name="connsiteY143" fmla="*/ 428625 h 504825"/>
                <a:gd name="connsiteX144" fmla="*/ 559621 w 1290665"/>
                <a:gd name="connsiteY144" fmla="*/ 421481 h 504825"/>
                <a:gd name="connsiteX145" fmla="*/ 552478 w 1290665"/>
                <a:gd name="connsiteY145" fmla="*/ 414337 h 504825"/>
                <a:gd name="connsiteX146" fmla="*/ 550096 w 1290665"/>
                <a:gd name="connsiteY146" fmla="*/ 407193 h 504825"/>
                <a:gd name="connsiteX147" fmla="*/ 497709 w 1290665"/>
                <a:gd name="connsiteY147" fmla="*/ 397668 h 504825"/>
                <a:gd name="connsiteX148" fmla="*/ 209578 w 1290665"/>
                <a:gd name="connsiteY148" fmla="*/ 395287 h 504825"/>
                <a:gd name="connsiteX149" fmla="*/ 188146 w 1290665"/>
                <a:gd name="connsiteY149" fmla="*/ 392906 h 504825"/>
                <a:gd name="connsiteX150" fmla="*/ 171478 w 1290665"/>
                <a:gd name="connsiteY150" fmla="*/ 385762 h 504825"/>
                <a:gd name="connsiteX151" fmla="*/ 140521 w 1290665"/>
                <a:gd name="connsiteY151" fmla="*/ 378618 h 504825"/>
                <a:gd name="connsiteX152" fmla="*/ 128615 w 1290665"/>
                <a:gd name="connsiteY152" fmla="*/ 371475 h 504825"/>
                <a:gd name="connsiteX153" fmla="*/ 119090 w 1290665"/>
                <a:gd name="connsiteY153" fmla="*/ 369093 h 504825"/>
                <a:gd name="connsiteX154" fmla="*/ 107184 w 1290665"/>
                <a:gd name="connsiteY154" fmla="*/ 361950 h 504825"/>
                <a:gd name="connsiteX155" fmla="*/ 90515 w 1290665"/>
                <a:gd name="connsiteY155" fmla="*/ 357187 h 504825"/>
                <a:gd name="connsiteX156" fmla="*/ 69084 w 1290665"/>
                <a:gd name="connsiteY156" fmla="*/ 347662 h 504825"/>
                <a:gd name="connsiteX157" fmla="*/ 61940 w 1290665"/>
                <a:gd name="connsiteY157" fmla="*/ 345281 h 504825"/>
                <a:gd name="connsiteX158" fmla="*/ 40509 w 1290665"/>
                <a:gd name="connsiteY158" fmla="*/ 330993 h 504825"/>
                <a:gd name="connsiteX159" fmla="*/ 26221 w 1290665"/>
                <a:gd name="connsiteY159" fmla="*/ 321468 h 504825"/>
                <a:gd name="connsiteX160" fmla="*/ 11934 w 1290665"/>
                <a:gd name="connsiteY160" fmla="*/ 304800 h 504825"/>
                <a:gd name="connsiteX161" fmla="*/ 9553 w 1290665"/>
                <a:gd name="connsiteY161" fmla="*/ 297656 h 504825"/>
                <a:gd name="connsiteX162" fmla="*/ 28 w 1290665"/>
                <a:gd name="connsiteY162" fmla="*/ 280987 h 504825"/>
                <a:gd name="connsiteX163" fmla="*/ 11934 w 1290665"/>
                <a:gd name="connsiteY163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716784 w 1290665"/>
                <a:gd name="connsiteY25" fmla="*/ 0 h 504825"/>
                <a:gd name="connsiteX26" fmla="*/ 752503 w 1290665"/>
                <a:gd name="connsiteY26" fmla="*/ 2381 h 504825"/>
                <a:gd name="connsiteX27" fmla="*/ 759646 w 1290665"/>
                <a:gd name="connsiteY27" fmla="*/ 7143 h 504825"/>
                <a:gd name="connsiteX28" fmla="*/ 766790 w 1290665"/>
                <a:gd name="connsiteY28" fmla="*/ 14287 h 504825"/>
                <a:gd name="connsiteX29" fmla="*/ 781078 w 1290665"/>
                <a:gd name="connsiteY29" fmla="*/ 33337 h 504825"/>
                <a:gd name="connsiteX30" fmla="*/ 783459 w 1290665"/>
                <a:gd name="connsiteY30" fmla="*/ 40481 h 504825"/>
                <a:gd name="connsiteX31" fmla="*/ 797746 w 1290665"/>
                <a:gd name="connsiteY31" fmla="*/ 50006 h 504825"/>
                <a:gd name="connsiteX32" fmla="*/ 807271 w 1290665"/>
                <a:gd name="connsiteY32" fmla="*/ 66675 h 504825"/>
                <a:gd name="connsiteX33" fmla="*/ 809653 w 1290665"/>
                <a:gd name="connsiteY33" fmla="*/ 73818 h 504825"/>
                <a:gd name="connsiteX34" fmla="*/ 819178 w 1290665"/>
                <a:gd name="connsiteY34" fmla="*/ 97631 h 504825"/>
                <a:gd name="connsiteX35" fmla="*/ 819178 w 1290665"/>
                <a:gd name="connsiteY35" fmla="*/ 145256 h 504825"/>
                <a:gd name="connsiteX36" fmla="*/ 804890 w 1290665"/>
                <a:gd name="connsiteY36" fmla="*/ 161925 h 504825"/>
                <a:gd name="connsiteX37" fmla="*/ 800128 w 1290665"/>
                <a:gd name="connsiteY37" fmla="*/ 176212 h 504825"/>
                <a:gd name="connsiteX38" fmla="*/ 797746 w 1290665"/>
                <a:gd name="connsiteY38" fmla="*/ 183356 h 504825"/>
                <a:gd name="connsiteX39" fmla="*/ 802509 w 1290665"/>
                <a:gd name="connsiteY39" fmla="*/ 190500 h 504825"/>
                <a:gd name="connsiteX40" fmla="*/ 819178 w 1290665"/>
                <a:gd name="connsiteY40" fmla="*/ 192881 h 504825"/>
                <a:gd name="connsiteX41" fmla="*/ 826321 w 1290665"/>
                <a:gd name="connsiteY41" fmla="*/ 195262 h 504825"/>
                <a:gd name="connsiteX42" fmla="*/ 869184 w 1290665"/>
                <a:gd name="connsiteY42" fmla="*/ 192881 h 504825"/>
                <a:gd name="connsiteX43" fmla="*/ 1090640 w 1290665"/>
                <a:gd name="connsiteY43" fmla="*/ 190500 h 504825"/>
                <a:gd name="connsiteX44" fmla="*/ 1104928 w 1290665"/>
                <a:gd name="connsiteY44" fmla="*/ 185737 h 504825"/>
                <a:gd name="connsiteX45" fmla="*/ 1135884 w 1290665"/>
                <a:gd name="connsiteY45" fmla="*/ 178593 h 504825"/>
                <a:gd name="connsiteX46" fmla="*/ 1150171 w 1290665"/>
                <a:gd name="connsiteY46" fmla="*/ 173831 h 504825"/>
                <a:gd name="connsiteX47" fmla="*/ 1169221 w 1290665"/>
                <a:gd name="connsiteY47" fmla="*/ 166687 h 504825"/>
                <a:gd name="connsiteX48" fmla="*/ 1176365 w 1290665"/>
                <a:gd name="connsiteY48" fmla="*/ 161925 h 504825"/>
                <a:gd name="connsiteX49" fmla="*/ 1197796 w 1290665"/>
                <a:gd name="connsiteY49" fmla="*/ 154781 h 504825"/>
                <a:gd name="connsiteX50" fmla="*/ 1204940 w 1290665"/>
                <a:gd name="connsiteY50" fmla="*/ 152400 h 504825"/>
                <a:gd name="connsiteX51" fmla="*/ 1226371 w 1290665"/>
                <a:gd name="connsiteY51" fmla="*/ 145256 h 504825"/>
                <a:gd name="connsiteX52" fmla="*/ 1238278 w 1290665"/>
                <a:gd name="connsiteY52" fmla="*/ 140493 h 504825"/>
                <a:gd name="connsiteX53" fmla="*/ 1245421 w 1290665"/>
                <a:gd name="connsiteY53" fmla="*/ 138112 h 504825"/>
                <a:gd name="connsiteX54" fmla="*/ 1252565 w 1290665"/>
                <a:gd name="connsiteY54" fmla="*/ 133350 h 504825"/>
                <a:gd name="connsiteX55" fmla="*/ 1266853 w 1290665"/>
                <a:gd name="connsiteY55" fmla="*/ 128587 h 504825"/>
                <a:gd name="connsiteX56" fmla="*/ 1281140 w 1290665"/>
                <a:gd name="connsiteY56" fmla="*/ 121443 h 504825"/>
                <a:gd name="connsiteX57" fmla="*/ 1290665 w 1290665"/>
                <a:gd name="connsiteY57" fmla="*/ 123825 h 504825"/>
                <a:gd name="connsiteX58" fmla="*/ 1288284 w 1290665"/>
                <a:gd name="connsiteY58" fmla="*/ 138112 h 504825"/>
                <a:gd name="connsiteX59" fmla="*/ 1283521 w 1290665"/>
                <a:gd name="connsiteY59" fmla="*/ 157162 h 504825"/>
                <a:gd name="connsiteX60" fmla="*/ 1278759 w 1290665"/>
                <a:gd name="connsiteY60" fmla="*/ 164306 h 504825"/>
                <a:gd name="connsiteX61" fmla="*/ 1266853 w 1290665"/>
                <a:gd name="connsiteY61" fmla="*/ 180975 h 504825"/>
                <a:gd name="connsiteX62" fmla="*/ 1264471 w 1290665"/>
                <a:gd name="connsiteY62" fmla="*/ 188118 h 504825"/>
                <a:gd name="connsiteX63" fmla="*/ 1254946 w 1290665"/>
                <a:gd name="connsiteY63" fmla="*/ 202406 h 504825"/>
                <a:gd name="connsiteX64" fmla="*/ 1247803 w 1290665"/>
                <a:gd name="connsiteY64" fmla="*/ 216693 h 504825"/>
                <a:gd name="connsiteX65" fmla="*/ 1245421 w 1290665"/>
                <a:gd name="connsiteY65" fmla="*/ 223837 h 504825"/>
                <a:gd name="connsiteX66" fmla="*/ 1240659 w 1290665"/>
                <a:gd name="connsiteY66" fmla="*/ 230981 h 504825"/>
                <a:gd name="connsiteX67" fmla="*/ 1238278 w 1290665"/>
                <a:gd name="connsiteY67" fmla="*/ 238125 h 504825"/>
                <a:gd name="connsiteX68" fmla="*/ 1228753 w 1290665"/>
                <a:gd name="connsiteY68" fmla="*/ 254793 h 504825"/>
                <a:gd name="connsiteX69" fmla="*/ 1223990 w 1290665"/>
                <a:gd name="connsiteY69" fmla="*/ 276225 h 504825"/>
                <a:gd name="connsiteX70" fmla="*/ 1228753 w 1290665"/>
                <a:gd name="connsiteY70" fmla="*/ 302418 h 504825"/>
                <a:gd name="connsiteX71" fmla="*/ 1235896 w 1290665"/>
                <a:gd name="connsiteY71" fmla="*/ 323850 h 504825"/>
                <a:gd name="connsiteX72" fmla="*/ 1238278 w 1290665"/>
                <a:gd name="connsiteY72" fmla="*/ 333375 h 504825"/>
                <a:gd name="connsiteX73" fmla="*/ 1245421 w 1290665"/>
                <a:gd name="connsiteY73" fmla="*/ 340518 h 504825"/>
                <a:gd name="connsiteX74" fmla="*/ 1247803 w 1290665"/>
                <a:gd name="connsiteY74" fmla="*/ 347662 h 504825"/>
                <a:gd name="connsiteX75" fmla="*/ 1250184 w 1290665"/>
                <a:gd name="connsiteY75" fmla="*/ 357187 h 504825"/>
                <a:gd name="connsiteX76" fmla="*/ 1259709 w 1290665"/>
                <a:gd name="connsiteY76" fmla="*/ 376237 h 504825"/>
                <a:gd name="connsiteX77" fmla="*/ 1266853 w 1290665"/>
                <a:gd name="connsiteY77" fmla="*/ 400050 h 504825"/>
                <a:gd name="connsiteX78" fmla="*/ 1269234 w 1290665"/>
                <a:gd name="connsiteY78" fmla="*/ 407193 h 504825"/>
                <a:gd name="connsiteX79" fmla="*/ 1271615 w 1290665"/>
                <a:gd name="connsiteY79" fmla="*/ 414337 h 504825"/>
                <a:gd name="connsiteX80" fmla="*/ 1269234 w 1290665"/>
                <a:gd name="connsiteY80" fmla="*/ 431006 h 504825"/>
                <a:gd name="connsiteX81" fmla="*/ 1221609 w 1290665"/>
                <a:gd name="connsiteY81" fmla="*/ 426243 h 504825"/>
                <a:gd name="connsiteX82" fmla="*/ 1212084 w 1290665"/>
                <a:gd name="connsiteY82" fmla="*/ 421481 h 504825"/>
                <a:gd name="connsiteX83" fmla="*/ 1197796 w 1290665"/>
                <a:gd name="connsiteY83" fmla="*/ 419100 h 504825"/>
                <a:gd name="connsiteX84" fmla="*/ 1178746 w 1290665"/>
                <a:gd name="connsiteY84" fmla="*/ 411956 h 504825"/>
                <a:gd name="connsiteX85" fmla="*/ 1171603 w 1290665"/>
                <a:gd name="connsiteY85" fmla="*/ 407193 h 504825"/>
                <a:gd name="connsiteX86" fmla="*/ 1145409 w 1290665"/>
                <a:gd name="connsiteY86" fmla="*/ 397668 h 504825"/>
                <a:gd name="connsiteX87" fmla="*/ 1131121 w 1290665"/>
                <a:gd name="connsiteY87" fmla="*/ 395287 h 504825"/>
                <a:gd name="connsiteX88" fmla="*/ 1121596 w 1290665"/>
                <a:gd name="connsiteY88" fmla="*/ 390525 h 504825"/>
                <a:gd name="connsiteX89" fmla="*/ 1109690 w 1290665"/>
                <a:gd name="connsiteY89" fmla="*/ 388143 h 504825"/>
                <a:gd name="connsiteX90" fmla="*/ 1100165 w 1290665"/>
                <a:gd name="connsiteY90" fmla="*/ 385762 h 504825"/>
                <a:gd name="connsiteX91" fmla="*/ 1088259 w 1290665"/>
                <a:gd name="connsiteY91" fmla="*/ 381000 h 504825"/>
                <a:gd name="connsiteX92" fmla="*/ 1078734 w 1290665"/>
                <a:gd name="connsiteY92" fmla="*/ 378618 h 504825"/>
                <a:gd name="connsiteX93" fmla="*/ 1071590 w 1290665"/>
                <a:gd name="connsiteY93" fmla="*/ 376237 h 504825"/>
                <a:gd name="connsiteX94" fmla="*/ 1062065 w 1290665"/>
                <a:gd name="connsiteY94" fmla="*/ 373856 h 504825"/>
                <a:gd name="connsiteX95" fmla="*/ 1047778 w 1290665"/>
                <a:gd name="connsiteY95" fmla="*/ 369093 h 504825"/>
                <a:gd name="connsiteX96" fmla="*/ 1038253 w 1290665"/>
                <a:gd name="connsiteY96" fmla="*/ 366712 h 504825"/>
                <a:gd name="connsiteX97" fmla="*/ 1023965 w 1290665"/>
                <a:gd name="connsiteY97" fmla="*/ 361950 h 504825"/>
                <a:gd name="connsiteX98" fmla="*/ 1012059 w 1290665"/>
                <a:gd name="connsiteY98" fmla="*/ 359568 h 504825"/>
                <a:gd name="connsiteX99" fmla="*/ 1004915 w 1290665"/>
                <a:gd name="connsiteY99" fmla="*/ 357187 h 504825"/>
                <a:gd name="connsiteX100" fmla="*/ 988246 w 1290665"/>
                <a:gd name="connsiteY100" fmla="*/ 354806 h 504825"/>
                <a:gd name="connsiteX101" fmla="*/ 964434 w 1290665"/>
                <a:gd name="connsiteY101" fmla="*/ 350043 h 504825"/>
                <a:gd name="connsiteX102" fmla="*/ 933478 w 1290665"/>
                <a:gd name="connsiteY102" fmla="*/ 347662 h 504825"/>
                <a:gd name="connsiteX103" fmla="*/ 909665 w 1290665"/>
                <a:gd name="connsiteY103" fmla="*/ 385762 h 504825"/>
                <a:gd name="connsiteX104" fmla="*/ 912046 w 1290665"/>
                <a:gd name="connsiteY104" fmla="*/ 392906 h 504825"/>
                <a:gd name="connsiteX105" fmla="*/ 909665 w 1290665"/>
                <a:gd name="connsiteY105" fmla="*/ 428625 h 504825"/>
                <a:gd name="connsiteX106" fmla="*/ 904903 w 1290665"/>
                <a:gd name="connsiteY106" fmla="*/ 442912 h 504825"/>
                <a:gd name="connsiteX107" fmla="*/ 890615 w 1290665"/>
                <a:gd name="connsiteY107" fmla="*/ 454818 h 504825"/>
                <a:gd name="connsiteX108" fmla="*/ 885853 w 1290665"/>
                <a:gd name="connsiteY108" fmla="*/ 461962 h 504825"/>
                <a:gd name="connsiteX109" fmla="*/ 878709 w 1290665"/>
                <a:gd name="connsiteY109" fmla="*/ 466725 h 504825"/>
                <a:gd name="connsiteX110" fmla="*/ 869184 w 1290665"/>
                <a:gd name="connsiteY110" fmla="*/ 473868 h 504825"/>
                <a:gd name="connsiteX111" fmla="*/ 862040 w 1290665"/>
                <a:gd name="connsiteY111" fmla="*/ 478631 h 504825"/>
                <a:gd name="connsiteX112" fmla="*/ 847753 w 1290665"/>
                <a:gd name="connsiteY112" fmla="*/ 483393 h 504825"/>
                <a:gd name="connsiteX113" fmla="*/ 838228 w 1290665"/>
                <a:gd name="connsiteY113" fmla="*/ 488156 h 504825"/>
                <a:gd name="connsiteX114" fmla="*/ 823940 w 1290665"/>
                <a:gd name="connsiteY114" fmla="*/ 497681 h 504825"/>
                <a:gd name="connsiteX115" fmla="*/ 814415 w 1290665"/>
                <a:gd name="connsiteY115" fmla="*/ 500062 h 504825"/>
                <a:gd name="connsiteX116" fmla="*/ 797746 w 1290665"/>
                <a:gd name="connsiteY116" fmla="*/ 504825 h 504825"/>
                <a:gd name="connsiteX117" fmla="*/ 771553 w 1290665"/>
                <a:gd name="connsiteY117" fmla="*/ 502443 h 504825"/>
                <a:gd name="connsiteX118" fmla="*/ 757265 w 1290665"/>
                <a:gd name="connsiteY118" fmla="*/ 488156 h 504825"/>
                <a:gd name="connsiteX119" fmla="*/ 745359 w 1290665"/>
                <a:gd name="connsiteY119" fmla="*/ 473868 h 504825"/>
                <a:gd name="connsiteX120" fmla="*/ 738215 w 1290665"/>
                <a:gd name="connsiteY120" fmla="*/ 466725 h 504825"/>
                <a:gd name="connsiteX121" fmla="*/ 731071 w 1290665"/>
                <a:gd name="connsiteY121" fmla="*/ 452437 h 504825"/>
                <a:gd name="connsiteX122" fmla="*/ 728690 w 1290665"/>
                <a:gd name="connsiteY122" fmla="*/ 445293 h 504825"/>
                <a:gd name="connsiteX123" fmla="*/ 723928 w 1290665"/>
                <a:gd name="connsiteY123" fmla="*/ 435768 h 504825"/>
                <a:gd name="connsiteX124" fmla="*/ 716784 w 1290665"/>
                <a:gd name="connsiteY124" fmla="*/ 421481 h 504825"/>
                <a:gd name="connsiteX125" fmla="*/ 714403 w 1290665"/>
                <a:gd name="connsiteY125" fmla="*/ 392906 h 504825"/>
                <a:gd name="connsiteX126" fmla="*/ 702496 w 1290665"/>
                <a:gd name="connsiteY126" fmla="*/ 383381 h 504825"/>
                <a:gd name="connsiteX127" fmla="*/ 690590 w 1290665"/>
                <a:gd name="connsiteY127" fmla="*/ 378618 h 504825"/>
                <a:gd name="connsiteX128" fmla="*/ 683446 w 1290665"/>
                <a:gd name="connsiteY128" fmla="*/ 381000 h 504825"/>
                <a:gd name="connsiteX129" fmla="*/ 681065 w 1290665"/>
                <a:gd name="connsiteY129" fmla="*/ 390525 h 504825"/>
                <a:gd name="connsiteX130" fmla="*/ 688209 w 1290665"/>
                <a:gd name="connsiteY130" fmla="*/ 411956 h 504825"/>
                <a:gd name="connsiteX131" fmla="*/ 690590 w 1290665"/>
                <a:gd name="connsiteY131" fmla="*/ 423862 h 504825"/>
                <a:gd name="connsiteX132" fmla="*/ 692971 w 1290665"/>
                <a:gd name="connsiteY132" fmla="*/ 431006 h 504825"/>
                <a:gd name="connsiteX133" fmla="*/ 690590 w 1290665"/>
                <a:gd name="connsiteY133" fmla="*/ 464343 h 504825"/>
                <a:gd name="connsiteX134" fmla="*/ 688209 w 1290665"/>
                <a:gd name="connsiteY134" fmla="*/ 471487 h 504825"/>
                <a:gd name="connsiteX135" fmla="*/ 666778 w 1290665"/>
                <a:gd name="connsiteY135" fmla="*/ 483393 h 504825"/>
                <a:gd name="connsiteX136" fmla="*/ 659634 w 1290665"/>
                <a:gd name="connsiteY136" fmla="*/ 488156 h 504825"/>
                <a:gd name="connsiteX137" fmla="*/ 619153 w 1290665"/>
                <a:gd name="connsiteY137" fmla="*/ 485775 h 504825"/>
                <a:gd name="connsiteX138" fmla="*/ 612009 w 1290665"/>
                <a:gd name="connsiteY138" fmla="*/ 481012 h 504825"/>
                <a:gd name="connsiteX139" fmla="*/ 602484 w 1290665"/>
                <a:gd name="connsiteY139" fmla="*/ 473868 h 504825"/>
                <a:gd name="connsiteX140" fmla="*/ 588196 w 1290665"/>
                <a:gd name="connsiteY140" fmla="*/ 461962 h 504825"/>
                <a:gd name="connsiteX141" fmla="*/ 571528 w 1290665"/>
                <a:gd name="connsiteY141" fmla="*/ 440531 h 504825"/>
                <a:gd name="connsiteX142" fmla="*/ 562003 w 1290665"/>
                <a:gd name="connsiteY142" fmla="*/ 428625 h 504825"/>
                <a:gd name="connsiteX143" fmla="*/ 559621 w 1290665"/>
                <a:gd name="connsiteY143" fmla="*/ 421481 h 504825"/>
                <a:gd name="connsiteX144" fmla="*/ 552478 w 1290665"/>
                <a:gd name="connsiteY144" fmla="*/ 414337 h 504825"/>
                <a:gd name="connsiteX145" fmla="*/ 550096 w 1290665"/>
                <a:gd name="connsiteY145" fmla="*/ 407193 h 504825"/>
                <a:gd name="connsiteX146" fmla="*/ 497709 w 1290665"/>
                <a:gd name="connsiteY146" fmla="*/ 397668 h 504825"/>
                <a:gd name="connsiteX147" fmla="*/ 209578 w 1290665"/>
                <a:gd name="connsiteY147" fmla="*/ 395287 h 504825"/>
                <a:gd name="connsiteX148" fmla="*/ 188146 w 1290665"/>
                <a:gd name="connsiteY148" fmla="*/ 392906 h 504825"/>
                <a:gd name="connsiteX149" fmla="*/ 171478 w 1290665"/>
                <a:gd name="connsiteY149" fmla="*/ 385762 h 504825"/>
                <a:gd name="connsiteX150" fmla="*/ 140521 w 1290665"/>
                <a:gd name="connsiteY150" fmla="*/ 378618 h 504825"/>
                <a:gd name="connsiteX151" fmla="*/ 128615 w 1290665"/>
                <a:gd name="connsiteY151" fmla="*/ 371475 h 504825"/>
                <a:gd name="connsiteX152" fmla="*/ 119090 w 1290665"/>
                <a:gd name="connsiteY152" fmla="*/ 369093 h 504825"/>
                <a:gd name="connsiteX153" fmla="*/ 107184 w 1290665"/>
                <a:gd name="connsiteY153" fmla="*/ 361950 h 504825"/>
                <a:gd name="connsiteX154" fmla="*/ 90515 w 1290665"/>
                <a:gd name="connsiteY154" fmla="*/ 357187 h 504825"/>
                <a:gd name="connsiteX155" fmla="*/ 69084 w 1290665"/>
                <a:gd name="connsiteY155" fmla="*/ 347662 h 504825"/>
                <a:gd name="connsiteX156" fmla="*/ 61940 w 1290665"/>
                <a:gd name="connsiteY156" fmla="*/ 345281 h 504825"/>
                <a:gd name="connsiteX157" fmla="*/ 40509 w 1290665"/>
                <a:gd name="connsiteY157" fmla="*/ 330993 h 504825"/>
                <a:gd name="connsiteX158" fmla="*/ 26221 w 1290665"/>
                <a:gd name="connsiteY158" fmla="*/ 321468 h 504825"/>
                <a:gd name="connsiteX159" fmla="*/ 11934 w 1290665"/>
                <a:gd name="connsiteY159" fmla="*/ 304800 h 504825"/>
                <a:gd name="connsiteX160" fmla="*/ 9553 w 1290665"/>
                <a:gd name="connsiteY160" fmla="*/ 297656 h 504825"/>
                <a:gd name="connsiteX161" fmla="*/ 28 w 1290665"/>
                <a:gd name="connsiteY161" fmla="*/ 280987 h 504825"/>
                <a:gd name="connsiteX162" fmla="*/ 11934 w 1290665"/>
                <a:gd name="connsiteY162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716784 w 1290665"/>
                <a:gd name="connsiteY25" fmla="*/ 0 h 504825"/>
                <a:gd name="connsiteX26" fmla="*/ 752503 w 1290665"/>
                <a:gd name="connsiteY26" fmla="*/ 2381 h 504825"/>
                <a:gd name="connsiteX27" fmla="*/ 759646 w 1290665"/>
                <a:gd name="connsiteY27" fmla="*/ 7143 h 504825"/>
                <a:gd name="connsiteX28" fmla="*/ 766790 w 1290665"/>
                <a:gd name="connsiteY28" fmla="*/ 14287 h 504825"/>
                <a:gd name="connsiteX29" fmla="*/ 781078 w 1290665"/>
                <a:gd name="connsiteY29" fmla="*/ 33337 h 504825"/>
                <a:gd name="connsiteX30" fmla="*/ 797746 w 1290665"/>
                <a:gd name="connsiteY30" fmla="*/ 50006 h 504825"/>
                <a:gd name="connsiteX31" fmla="*/ 807271 w 1290665"/>
                <a:gd name="connsiteY31" fmla="*/ 66675 h 504825"/>
                <a:gd name="connsiteX32" fmla="*/ 809653 w 1290665"/>
                <a:gd name="connsiteY32" fmla="*/ 73818 h 504825"/>
                <a:gd name="connsiteX33" fmla="*/ 819178 w 1290665"/>
                <a:gd name="connsiteY33" fmla="*/ 97631 h 504825"/>
                <a:gd name="connsiteX34" fmla="*/ 819178 w 1290665"/>
                <a:gd name="connsiteY34" fmla="*/ 145256 h 504825"/>
                <a:gd name="connsiteX35" fmla="*/ 804890 w 1290665"/>
                <a:gd name="connsiteY35" fmla="*/ 161925 h 504825"/>
                <a:gd name="connsiteX36" fmla="*/ 800128 w 1290665"/>
                <a:gd name="connsiteY36" fmla="*/ 176212 h 504825"/>
                <a:gd name="connsiteX37" fmla="*/ 797746 w 1290665"/>
                <a:gd name="connsiteY37" fmla="*/ 183356 h 504825"/>
                <a:gd name="connsiteX38" fmla="*/ 802509 w 1290665"/>
                <a:gd name="connsiteY38" fmla="*/ 190500 h 504825"/>
                <a:gd name="connsiteX39" fmla="*/ 819178 w 1290665"/>
                <a:gd name="connsiteY39" fmla="*/ 192881 h 504825"/>
                <a:gd name="connsiteX40" fmla="*/ 826321 w 1290665"/>
                <a:gd name="connsiteY40" fmla="*/ 195262 h 504825"/>
                <a:gd name="connsiteX41" fmla="*/ 869184 w 1290665"/>
                <a:gd name="connsiteY41" fmla="*/ 192881 h 504825"/>
                <a:gd name="connsiteX42" fmla="*/ 1090640 w 1290665"/>
                <a:gd name="connsiteY42" fmla="*/ 190500 h 504825"/>
                <a:gd name="connsiteX43" fmla="*/ 1104928 w 1290665"/>
                <a:gd name="connsiteY43" fmla="*/ 185737 h 504825"/>
                <a:gd name="connsiteX44" fmla="*/ 1135884 w 1290665"/>
                <a:gd name="connsiteY44" fmla="*/ 178593 h 504825"/>
                <a:gd name="connsiteX45" fmla="*/ 1150171 w 1290665"/>
                <a:gd name="connsiteY45" fmla="*/ 173831 h 504825"/>
                <a:gd name="connsiteX46" fmla="*/ 1169221 w 1290665"/>
                <a:gd name="connsiteY46" fmla="*/ 166687 h 504825"/>
                <a:gd name="connsiteX47" fmla="*/ 1176365 w 1290665"/>
                <a:gd name="connsiteY47" fmla="*/ 161925 h 504825"/>
                <a:gd name="connsiteX48" fmla="*/ 1197796 w 1290665"/>
                <a:gd name="connsiteY48" fmla="*/ 154781 h 504825"/>
                <a:gd name="connsiteX49" fmla="*/ 1204940 w 1290665"/>
                <a:gd name="connsiteY49" fmla="*/ 152400 h 504825"/>
                <a:gd name="connsiteX50" fmla="*/ 1226371 w 1290665"/>
                <a:gd name="connsiteY50" fmla="*/ 145256 h 504825"/>
                <a:gd name="connsiteX51" fmla="*/ 1238278 w 1290665"/>
                <a:gd name="connsiteY51" fmla="*/ 140493 h 504825"/>
                <a:gd name="connsiteX52" fmla="*/ 1245421 w 1290665"/>
                <a:gd name="connsiteY52" fmla="*/ 138112 h 504825"/>
                <a:gd name="connsiteX53" fmla="*/ 1252565 w 1290665"/>
                <a:gd name="connsiteY53" fmla="*/ 133350 h 504825"/>
                <a:gd name="connsiteX54" fmla="*/ 1266853 w 1290665"/>
                <a:gd name="connsiteY54" fmla="*/ 128587 h 504825"/>
                <a:gd name="connsiteX55" fmla="*/ 1281140 w 1290665"/>
                <a:gd name="connsiteY55" fmla="*/ 121443 h 504825"/>
                <a:gd name="connsiteX56" fmla="*/ 1290665 w 1290665"/>
                <a:gd name="connsiteY56" fmla="*/ 123825 h 504825"/>
                <a:gd name="connsiteX57" fmla="*/ 1288284 w 1290665"/>
                <a:gd name="connsiteY57" fmla="*/ 138112 h 504825"/>
                <a:gd name="connsiteX58" fmla="*/ 1283521 w 1290665"/>
                <a:gd name="connsiteY58" fmla="*/ 157162 h 504825"/>
                <a:gd name="connsiteX59" fmla="*/ 1278759 w 1290665"/>
                <a:gd name="connsiteY59" fmla="*/ 164306 h 504825"/>
                <a:gd name="connsiteX60" fmla="*/ 1266853 w 1290665"/>
                <a:gd name="connsiteY60" fmla="*/ 180975 h 504825"/>
                <a:gd name="connsiteX61" fmla="*/ 1264471 w 1290665"/>
                <a:gd name="connsiteY61" fmla="*/ 188118 h 504825"/>
                <a:gd name="connsiteX62" fmla="*/ 1254946 w 1290665"/>
                <a:gd name="connsiteY62" fmla="*/ 202406 h 504825"/>
                <a:gd name="connsiteX63" fmla="*/ 1247803 w 1290665"/>
                <a:gd name="connsiteY63" fmla="*/ 216693 h 504825"/>
                <a:gd name="connsiteX64" fmla="*/ 1245421 w 1290665"/>
                <a:gd name="connsiteY64" fmla="*/ 223837 h 504825"/>
                <a:gd name="connsiteX65" fmla="*/ 1240659 w 1290665"/>
                <a:gd name="connsiteY65" fmla="*/ 230981 h 504825"/>
                <a:gd name="connsiteX66" fmla="*/ 1238278 w 1290665"/>
                <a:gd name="connsiteY66" fmla="*/ 238125 h 504825"/>
                <a:gd name="connsiteX67" fmla="*/ 1228753 w 1290665"/>
                <a:gd name="connsiteY67" fmla="*/ 254793 h 504825"/>
                <a:gd name="connsiteX68" fmla="*/ 1223990 w 1290665"/>
                <a:gd name="connsiteY68" fmla="*/ 276225 h 504825"/>
                <a:gd name="connsiteX69" fmla="*/ 1228753 w 1290665"/>
                <a:gd name="connsiteY69" fmla="*/ 302418 h 504825"/>
                <a:gd name="connsiteX70" fmla="*/ 1235896 w 1290665"/>
                <a:gd name="connsiteY70" fmla="*/ 323850 h 504825"/>
                <a:gd name="connsiteX71" fmla="*/ 1238278 w 1290665"/>
                <a:gd name="connsiteY71" fmla="*/ 333375 h 504825"/>
                <a:gd name="connsiteX72" fmla="*/ 1245421 w 1290665"/>
                <a:gd name="connsiteY72" fmla="*/ 340518 h 504825"/>
                <a:gd name="connsiteX73" fmla="*/ 1247803 w 1290665"/>
                <a:gd name="connsiteY73" fmla="*/ 347662 h 504825"/>
                <a:gd name="connsiteX74" fmla="*/ 1250184 w 1290665"/>
                <a:gd name="connsiteY74" fmla="*/ 357187 h 504825"/>
                <a:gd name="connsiteX75" fmla="*/ 1259709 w 1290665"/>
                <a:gd name="connsiteY75" fmla="*/ 376237 h 504825"/>
                <a:gd name="connsiteX76" fmla="*/ 1266853 w 1290665"/>
                <a:gd name="connsiteY76" fmla="*/ 400050 h 504825"/>
                <a:gd name="connsiteX77" fmla="*/ 1269234 w 1290665"/>
                <a:gd name="connsiteY77" fmla="*/ 407193 h 504825"/>
                <a:gd name="connsiteX78" fmla="*/ 1271615 w 1290665"/>
                <a:gd name="connsiteY78" fmla="*/ 414337 h 504825"/>
                <a:gd name="connsiteX79" fmla="*/ 1269234 w 1290665"/>
                <a:gd name="connsiteY79" fmla="*/ 431006 h 504825"/>
                <a:gd name="connsiteX80" fmla="*/ 1221609 w 1290665"/>
                <a:gd name="connsiteY80" fmla="*/ 426243 h 504825"/>
                <a:gd name="connsiteX81" fmla="*/ 1212084 w 1290665"/>
                <a:gd name="connsiteY81" fmla="*/ 421481 h 504825"/>
                <a:gd name="connsiteX82" fmla="*/ 1197796 w 1290665"/>
                <a:gd name="connsiteY82" fmla="*/ 419100 h 504825"/>
                <a:gd name="connsiteX83" fmla="*/ 1178746 w 1290665"/>
                <a:gd name="connsiteY83" fmla="*/ 411956 h 504825"/>
                <a:gd name="connsiteX84" fmla="*/ 1171603 w 1290665"/>
                <a:gd name="connsiteY84" fmla="*/ 407193 h 504825"/>
                <a:gd name="connsiteX85" fmla="*/ 1145409 w 1290665"/>
                <a:gd name="connsiteY85" fmla="*/ 397668 h 504825"/>
                <a:gd name="connsiteX86" fmla="*/ 1131121 w 1290665"/>
                <a:gd name="connsiteY86" fmla="*/ 395287 h 504825"/>
                <a:gd name="connsiteX87" fmla="*/ 1121596 w 1290665"/>
                <a:gd name="connsiteY87" fmla="*/ 390525 h 504825"/>
                <a:gd name="connsiteX88" fmla="*/ 1109690 w 1290665"/>
                <a:gd name="connsiteY88" fmla="*/ 388143 h 504825"/>
                <a:gd name="connsiteX89" fmla="*/ 1100165 w 1290665"/>
                <a:gd name="connsiteY89" fmla="*/ 385762 h 504825"/>
                <a:gd name="connsiteX90" fmla="*/ 1088259 w 1290665"/>
                <a:gd name="connsiteY90" fmla="*/ 381000 h 504825"/>
                <a:gd name="connsiteX91" fmla="*/ 1078734 w 1290665"/>
                <a:gd name="connsiteY91" fmla="*/ 378618 h 504825"/>
                <a:gd name="connsiteX92" fmla="*/ 1071590 w 1290665"/>
                <a:gd name="connsiteY92" fmla="*/ 376237 h 504825"/>
                <a:gd name="connsiteX93" fmla="*/ 1062065 w 1290665"/>
                <a:gd name="connsiteY93" fmla="*/ 373856 h 504825"/>
                <a:gd name="connsiteX94" fmla="*/ 1047778 w 1290665"/>
                <a:gd name="connsiteY94" fmla="*/ 369093 h 504825"/>
                <a:gd name="connsiteX95" fmla="*/ 1038253 w 1290665"/>
                <a:gd name="connsiteY95" fmla="*/ 366712 h 504825"/>
                <a:gd name="connsiteX96" fmla="*/ 1023965 w 1290665"/>
                <a:gd name="connsiteY96" fmla="*/ 361950 h 504825"/>
                <a:gd name="connsiteX97" fmla="*/ 1012059 w 1290665"/>
                <a:gd name="connsiteY97" fmla="*/ 359568 h 504825"/>
                <a:gd name="connsiteX98" fmla="*/ 1004915 w 1290665"/>
                <a:gd name="connsiteY98" fmla="*/ 357187 h 504825"/>
                <a:gd name="connsiteX99" fmla="*/ 988246 w 1290665"/>
                <a:gd name="connsiteY99" fmla="*/ 354806 h 504825"/>
                <a:gd name="connsiteX100" fmla="*/ 964434 w 1290665"/>
                <a:gd name="connsiteY100" fmla="*/ 350043 h 504825"/>
                <a:gd name="connsiteX101" fmla="*/ 933478 w 1290665"/>
                <a:gd name="connsiteY101" fmla="*/ 347662 h 504825"/>
                <a:gd name="connsiteX102" fmla="*/ 909665 w 1290665"/>
                <a:gd name="connsiteY102" fmla="*/ 385762 h 504825"/>
                <a:gd name="connsiteX103" fmla="*/ 912046 w 1290665"/>
                <a:gd name="connsiteY103" fmla="*/ 392906 h 504825"/>
                <a:gd name="connsiteX104" fmla="*/ 909665 w 1290665"/>
                <a:gd name="connsiteY104" fmla="*/ 428625 h 504825"/>
                <a:gd name="connsiteX105" fmla="*/ 904903 w 1290665"/>
                <a:gd name="connsiteY105" fmla="*/ 442912 h 504825"/>
                <a:gd name="connsiteX106" fmla="*/ 890615 w 1290665"/>
                <a:gd name="connsiteY106" fmla="*/ 454818 h 504825"/>
                <a:gd name="connsiteX107" fmla="*/ 885853 w 1290665"/>
                <a:gd name="connsiteY107" fmla="*/ 461962 h 504825"/>
                <a:gd name="connsiteX108" fmla="*/ 878709 w 1290665"/>
                <a:gd name="connsiteY108" fmla="*/ 466725 h 504825"/>
                <a:gd name="connsiteX109" fmla="*/ 869184 w 1290665"/>
                <a:gd name="connsiteY109" fmla="*/ 473868 h 504825"/>
                <a:gd name="connsiteX110" fmla="*/ 862040 w 1290665"/>
                <a:gd name="connsiteY110" fmla="*/ 478631 h 504825"/>
                <a:gd name="connsiteX111" fmla="*/ 847753 w 1290665"/>
                <a:gd name="connsiteY111" fmla="*/ 483393 h 504825"/>
                <a:gd name="connsiteX112" fmla="*/ 838228 w 1290665"/>
                <a:gd name="connsiteY112" fmla="*/ 488156 h 504825"/>
                <a:gd name="connsiteX113" fmla="*/ 823940 w 1290665"/>
                <a:gd name="connsiteY113" fmla="*/ 497681 h 504825"/>
                <a:gd name="connsiteX114" fmla="*/ 814415 w 1290665"/>
                <a:gd name="connsiteY114" fmla="*/ 500062 h 504825"/>
                <a:gd name="connsiteX115" fmla="*/ 797746 w 1290665"/>
                <a:gd name="connsiteY115" fmla="*/ 504825 h 504825"/>
                <a:gd name="connsiteX116" fmla="*/ 771553 w 1290665"/>
                <a:gd name="connsiteY116" fmla="*/ 502443 h 504825"/>
                <a:gd name="connsiteX117" fmla="*/ 757265 w 1290665"/>
                <a:gd name="connsiteY117" fmla="*/ 488156 h 504825"/>
                <a:gd name="connsiteX118" fmla="*/ 745359 w 1290665"/>
                <a:gd name="connsiteY118" fmla="*/ 473868 h 504825"/>
                <a:gd name="connsiteX119" fmla="*/ 738215 w 1290665"/>
                <a:gd name="connsiteY119" fmla="*/ 466725 h 504825"/>
                <a:gd name="connsiteX120" fmla="*/ 731071 w 1290665"/>
                <a:gd name="connsiteY120" fmla="*/ 452437 h 504825"/>
                <a:gd name="connsiteX121" fmla="*/ 728690 w 1290665"/>
                <a:gd name="connsiteY121" fmla="*/ 445293 h 504825"/>
                <a:gd name="connsiteX122" fmla="*/ 723928 w 1290665"/>
                <a:gd name="connsiteY122" fmla="*/ 435768 h 504825"/>
                <a:gd name="connsiteX123" fmla="*/ 716784 w 1290665"/>
                <a:gd name="connsiteY123" fmla="*/ 421481 h 504825"/>
                <a:gd name="connsiteX124" fmla="*/ 714403 w 1290665"/>
                <a:gd name="connsiteY124" fmla="*/ 392906 h 504825"/>
                <a:gd name="connsiteX125" fmla="*/ 702496 w 1290665"/>
                <a:gd name="connsiteY125" fmla="*/ 383381 h 504825"/>
                <a:gd name="connsiteX126" fmla="*/ 690590 w 1290665"/>
                <a:gd name="connsiteY126" fmla="*/ 378618 h 504825"/>
                <a:gd name="connsiteX127" fmla="*/ 683446 w 1290665"/>
                <a:gd name="connsiteY127" fmla="*/ 381000 h 504825"/>
                <a:gd name="connsiteX128" fmla="*/ 681065 w 1290665"/>
                <a:gd name="connsiteY128" fmla="*/ 390525 h 504825"/>
                <a:gd name="connsiteX129" fmla="*/ 688209 w 1290665"/>
                <a:gd name="connsiteY129" fmla="*/ 411956 h 504825"/>
                <a:gd name="connsiteX130" fmla="*/ 690590 w 1290665"/>
                <a:gd name="connsiteY130" fmla="*/ 423862 h 504825"/>
                <a:gd name="connsiteX131" fmla="*/ 692971 w 1290665"/>
                <a:gd name="connsiteY131" fmla="*/ 431006 h 504825"/>
                <a:gd name="connsiteX132" fmla="*/ 690590 w 1290665"/>
                <a:gd name="connsiteY132" fmla="*/ 464343 h 504825"/>
                <a:gd name="connsiteX133" fmla="*/ 688209 w 1290665"/>
                <a:gd name="connsiteY133" fmla="*/ 471487 h 504825"/>
                <a:gd name="connsiteX134" fmla="*/ 666778 w 1290665"/>
                <a:gd name="connsiteY134" fmla="*/ 483393 h 504825"/>
                <a:gd name="connsiteX135" fmla="*/ 659634 w 1290665"/>
                <a:gd name="connsiteY135" fmla="*/ 488156 h 504825"/>
                <a:gd name="connsiteX136" fmla="*/ 619153 w 1290665"/>
                <a:gd name="connsiteY136" fmla="*/ 485775 h 504825"/>
                <a:gd name="connsiteX137" fmla="*/ 612009 w 1290665"/>
                <a:gd name="connsiteY137" fmla="*/ 481012 h 504825"/>
                <a:gd name="connsiteX138" fmla="*/ 602484 w 1290665"/>
                <a:gd name="connsiteY138" fmla="*/ 473868 h 504825"/>
                <a:gd name="connsiteX139" fmla="*/ 588196 w 1290665"/>
                <a:gd name="connsiteY139" fmla="*/ 461962 h 504825"/>
                <a:gd name="connsiteX140" fmla="*/ 571528 w 1290665"/>
                <a:gd name="connsiteY140" fmla="*/ 440531 h 504825"/>
                <a:gd name="connsiteX141" fmla="*/ 562003 w 1290665"/>
                <a:gd name="connsiteY141" fmla="*/ 428625 h 504825"/>
                <a:gd name="connsiteX142" fmla="*/ 559621 w 1290665"/>
                <a:gd name="connsiteY142" fmla="*/ 421481 h 504825"/>
                <a:gd name="connsiteX143" fmla="*/ 552478 w 1290665"/>
                <a:gd name="connsiteY143" fmla="*/ 414337 h 504825"/>
                <a:gd name="connsiteX144" fmla="*/ 550096 w 1290665"/>
                <a:gd name="connsiteY144" fmla="*/ 407193 h 504825"/>
                <a:gd name="connsiteX145" fmla="*/ 497709 w 1290665"/>
                <a:gd name="connsiteY145" fmla="*/ 397668 h 504825"/>
                <a:gd name="connsiteX146" fmla="*/ 209578 w 1290665"/>
                <a:gd name="connsiteY146" fmla="*/ 395287 h 504825"/>
                <a:gd name="connsiteX147" fmla="*/ 188146 w 1290665"/>
                <a:gd name="connsiteY147" fmla="*/ 392906 h 504825"/>
                <a:gd name="connsiteX148" fmla="*/ 171478 w 1290665"/>
                <a:gd name="connsiteY148" fmla="*/ 385762 h 504825"/>
                <a:gd name="connsiteX149" fmla="*/ 140521 w 1290665"/>
                <a:gd name="connsiteY149" fmla="*/ 378618 h 504825"/>
                <a:gd name="connsiteX150" fmla="*/ 128615 w 1290665"/>
                <a:gd name="connsiteY150" fmla="*/ 371475 h 504825"/>
                <a:gd name="connsiteX151" fmla="*/ 119090 w 1290665"/>
                <a:gd name="connsiteY151" fmla="*/ 369093 h 504825"/>
                <a:gd name="connsiteX152" fmla="*/ 107184 w 1290665"/>
                <a:gd name="connsiteY152" fmla="*/ 361950 h 504825"/>
                <a:gd name="connsiteX153" fmla="*/ 90515 w 1290665"/>
                <a:gd name="connsiteY153" fmla="*/ 357187 h 504825"/>
                <a:gd name="connsiteX154" fmla="*/ 69084 w 1290665"/>
                <a:gd name="connsiteY154" fmla="*/ 347662 h 504825"/>
                <a:gd name="connsiteX155" fmla="*/ 61940 w 1290665"/>
                <a:gd name="connsiteY155" fmla="*/ 345281 h 504825"/>
                <a:gd name="connsiteX156" fmla="*/ 40509 w 1290665"/>
                <a:gd name="connsiteY156" fmla="*/ 330993 h 504825"/>
                <a:gd name="connsiteX157" fmla="*/ 26221 w 1290665"/>
                <a:gd name="connsiteY157" fmla="*/ 321468 h 504825"/>
                <a:gd name="connsiteX158" fmla="*/ 11934 w 1290665"/>
                <a:gd name="connsiteY158" fmla="*/ 304800 h 504825"/>
                <a:gd name="connsiteX159" fmla="*/ 9553 w 1290665"/>
                <a:gd name="connsiteY159" fmla="*/ 297656 h 504825"/>
                <a:gd name="connsiteX160" fmla="*/ 28 w 1290665"/>
                <a:gd name="connsiteY160" fmla="*/ 280987 h 504825"/>
                <a:gd name="connsiteX161" fmla="*/ 11934 w 1290665"/>
                <a:gd name="connsiteY161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716784 w 1290665"/>
                <a:gd name="connsiteY25" fmla="*/ 0 h 504825"/>
                <a:gd name="connsiteX26" fmla="*/ 752503 w 1290665"/>
                <a:gd name="connsiteY26" fmla="*/ 2381 h 504825"/>
                <a:gd name="connsiteX27" fmla="*/ 759646 w 1290665"/>
                <a:gd name="connsiteY27" fmla="*/ 7143 h 504825"/>
                <a:gd name="connsiteX28" fmla="*/ 766790 w 1290665"/>
                <a:gd name="connsiteY28" fmla="*/ 14287 h 504825"/>
                <a:gd name="connsiteX29" fmla="*/ 797746 w 1290665"/>
                <a:gd name="connsiteY29" fmla="*/ 50006 h 504825"/>
                <a:gd name="connsiteX30" fmla="*/ 807271 w 1290665"/>
                <a:gd name="connsiteY30" fmla="*/ 66675 h 504825"/>
                <a:gd name="connsiteX31" fmla="*/ 809653 w 1290665"/>
                <a:gd name="connsiteY31" fmla="*/ 73818 h 504825"/>
                <a:gd name="connsiteX32" fmla="*/ 819178 w 1290665"/>
                <a:gd name="connsiteY32" fmla="*/ 97631 h 504825"/>
                <a:gd name="connsiteX33" fmla="*/ 819178 w 1290665"/>
                <a:gd name="connsiteY33" fmla="*/ 145256 h 504825"/>
                <a:gd name="connsiteX34" fmla="*/ 804890 w 1290665"/>
                <a:gd name="connsiteY34" fmla="*/ 161925 h 504825"/>
                <a:gd name="connsiteX35" fmla="*/ 800128 w 1290665"/>
                <a:gd name="connsiteY35" fmla="*/ 176212 h 504825"/>
                <a:gd name="connsiteX36" fmla="*/ 797746 w 1290665"/>
                <a:gd name="connsiteY36" fmla="*/ 183356 h 504825"/>
                <a:gd name="connsiteX37" fmla="*/ 802509 w 1290665"/>
                <a:gd name="connsiteY37" fmla="*/ 190500 h 504825"/>
                <a:gd name="connsiteX38" fmla="*/ 819178 w 1290665"/>
                <a:gd name="connsiteY38" fmla="*/ 192881 h 504825"/>
                <a:gd name="connsiteX39" fmla="*/ 826321 w 1290665"/>
                <a:gd name="connsiteY39" fmla="*/ 195262 h 504825"/>
                <a:gd name="connsiteX40" fmla="*/ 869184 w 1290665"/>
                <a:gd name="connsiteY40" fmla="*/ 192881 h 504825"/>
                <a:gd name="connsiteX41" fmla="*/ 1090640 w 1290665"/>
                <a:gd name="connsiteY41" fmla="*/ 190500 h 504825"/>
                <a:gd name="connsiteX42" fmla="*/ 1104928 w 1290665"/>
                <a:gd name="connsiteY42" fmla="*/ 185737 h 504825"/>
                <a:gd name="connsiteX43" fmla="*/ 1135884 w 1290665"/>
                <a:gd name="connsiteY43" fmla="*/ 178593 h 504825"/>
                <a:gd name="connsiteX44" fmla="*/ 1150171 w 1290665"/>
                <a:gd name="connsiteY44" fmla="*/ 173831 h 504825"/>
                <a:gd name="connsiteX45" fmla="*/ 1169221 w 1290665"/>
                <a:gd name="connsiteY45" fmla="*/ 166687 h 504825"/>
                <a:gd name="connsiteX46" fmla="*/ 1176365 w 1290665"/>
                <a:gd name="connsiteY46" fmla="*/ 161925 h 504825"/>
                <a:gd name="connsiteX47" fmla="*/ 1197796 w 1290665"/>
                <a:gd name="connsiteY47" fmla="*/ 154781 h 504825"/>
                <a:gd name="connsiteX48" fmla="*/ 1204940 w 1290665"/>
                <a:gd name="connsiteY48" fmla="*/ 152400 h 504825"/>
                <a:gd name="connsiteX49" fmla="*/ 1226371 w 1290665"/>
                <a:gd name="connsiteY49" fmla="*/ 145256 h 504825"/>
                <a:gd name="connsiteX50" fmla="*/ 1238278 w 1290665"/>
                <a:gd name="connsiteY50" fmla="*/ 140493 h 504825"/>
                <a:gd name="connsiteX51" fmla="*/ 1245421 w 1290665"/>
                <a:gd name="connsiteY51" fmla="*/ 138112 h 504825"/>
                <a:gd name="connsiteX52" fmla="*/ 1252565 w 1290665"/>
                <a:gd name="connsiteY52" fmla="*/ 133350 h 504825"/>
                <a:gd name="connsiteX53" fmla="*/ 1266853 w 1290665"/>
                <a:gd name="connsiteY53" fmla="*/ 128587 h 504825"/>
                <a:gd name="connsiteX54" fmla="*/ 1281140 w 1290665"/>
                <a:gd name="connsiteY54" fmla="*/ 121443 h 504825"/>
                <a:gd name="connsiteX55" fmla="*/ 1290665 w 1290665"/>
                <a:gd name="connsiteY55" fmla="*/ 123825 h 504825"/>
                <a:gd name="connsiteX56" fmla="*/ 1288284 w 1290665"/>
                <a:gd name="connsiteY56" fmla="*/ 138112 h 504825"/>
                <a:gd name="connsiteX57" fmla="*/ 1283521 w 1290665"/>
                <a:gd name="connsiteY57" fmla="*/ 157162 h 504825"/>
                <a:gd name="connsiteX58" fmla="*/ 1278759 w 1290665"/>
                <a:gd name="connsiteY58" fmla="*/ 164306 h 504825"/>
                <a:gd name="connsiteX59" fmla="*/ 1266853 w 1290665"/>
                <a:gd name="connsiteY59" fmla="*/ 180975 h 504825"/>
                <a:gd name="connsiteX60" fmla="*/ 1264471 w 1290665"/>
                <a:gd name="connsiteY60" fmla="*/ 188118 h 504825"/>
                <a:gd name="connsiteX61" fmla="*/ 1254946 w 1290665"/>
                <a:gd name="connsiteY61" fmla="*/ 202406 h 504825"/>
                <a:gd name="connsiteX62" fmla="*/ 1247803 w 1290665"/>
                <a:gd name="connsiteY62" fmla="*/ 216693 h 504825"/>
                <a:gd name="connsiteX63" fmla="*/ 1245421 w 1290665"/>
                <a:gd name="connsiteY63" fmla="*/ 223837 h 504825"/>
                <a:gd name="connsiteX64" fmla="*/ 1240659 w 1290665"/>
                <a:gd name="connsiteY64" fmla="*/ 230981 h 504825"/>
                <a:gd name="connsiteX65" fmla="*/ 1238278 w 1290665"/>
                <a:gd name="connsiteY65" fmla="*/ 238125 h 504825"/>
                <a:gd name="connsiteX66" fmla="*/ 1228753 w 1290665"/>
                <a:gd name="connsiteY66" fmla="*/ 254793 h 504825"/>
                <a:gd name="connsiteX67" fmla="*/ 1223990 w 1290665"/>
                <a:gd name="connsiteY67" fmla="*/ 276225 h 504825"/>
                <a:gd name="connsiteX68" fmla="*/ 1228753 w 1290665"/>
                <a:gd name="connsiteY68" fmla="*/ 302418 h 504825"/>
                <a:gd name="connsiteX69" fmla="*/ 1235896 w 1290665"/>
                <a:gd name="connsiteY69" fmla="*/ 323850 h 504825"/>
                <a:gd name="connsiteX70" fmla="*/ 1238278 w 1290665"/>
                <a:gd name="connsiteY70" fmla="*/ 333375 h 504825"/>
                <a:gd name="connsiteX71" fmla="*/ 1245421 w 1290665"/>
                <a:gd name="connsiteY71" fmla="*/ 340518 h 504825"/>
                <a:gd name="connsiteX72" fmla="*/ 1247803 w 1290665"/>
                <a:gd name="connsiteY72" fmla="*/ 347662 h 504825"/>
                <a:gd name="connsiteX73" fmla="*/ 1250184 w 1290665"/>
                <a:gd name="connsiteY73" fmla="*/ 357187 h 504825"/>
                <a:gd name="connsiteX74" fmla="*/ 1259709 w 1290665"/>
                <a:gd name="connsiteY74" fmla="*/ 376237 h 504825"/>
                <a:gd name="connsiteX75" fmla="*/ 1266853 w 1290665"/>
                <a:gd name="connsiteY75" fmla="*/ 400050 h 504825"/>
                <a:gd name="connsiteX76" fmla="*/ 1269234 w 1290665"/>
                <a:gd name="connsiteY76" fmla="*/ 407193 h 504825"/>
                <a:gd name="connsiteX77" fmla="*/ 1271615 w 1290665"/>
                <a:gd name="connsiteY77" fmla="*/ 414337 h 504825"/>
                <a:gd name="connsiteX78" fmla="*/ 1269234 w 1290665"/>
                <a:gd name="connsiteY78" fmla="*/ 431006 h 504825"/>
                <a:gd name="connsiteX79" fmla="*/ 1221609 w 1290665"/>
                <a:gd name="connsiteY79" fmla="*/ 426243 h 504825"/>
                <a:gd name="connsiteX80" fmla="*/ 1212084 w 1290665"/>
                <a:gd name="connsiteY80" fmla="*/ 421481 h 504825"/>
                <a:gd name="connsiteX81" fmla="*/ 1197796 w 1290665"/>
                <a:gd name="connsiteY81" fmla="*/ 419100 h 504825"/>
                <a:gd name="connsiteX82" fmla="*/ 1178746 w 1290665"/>
                <a:gd name="connsiteY82" fmla="*/ 411956 h 504825"/>
                <a:gd name="connsiteX83" fmla="*/ 1171603 w 1290665"/>
                <a:gd name="connsiteY83" fmla="*/ 407193 h 504825"/>
                <a:gd name="connsiteX84" fmla="*/ 1145409 w 1290665"/>
                <a:gd name="connsiteY84" fmla="*/ 397668 h 504825"/>
                <a:gd name="connsiteX85" fmla="*/ 1131121 w 1290665"/>
                <a:gd name="connsiteY85" fmla="*/ 395287 h 504825"/>
                <a:gd name="connsiteX86" fmla="*/ 1121596 w 1290665"/>
                <a:gd name="connsiteY86" fmla="*/ 390525 h 504825"/>
                <a:gd name="connsiteX87" fmla="*/ 1109690 w 1290665"/>
                <a:gd name="connsiteY87" fmla="*/ 388143 h 504825"/>
                <a:gd name="connsiteX88" fmla="*/ 1100165 w 1290665"/>
                <a:gd name="connsiteY88" fmla="*/ 385762 h 504825"/>
                <a:gd name="connsiteX89" fmla="*/ 1088259 w 1290665"/>
                <a:gd name="connsiteY89" fmla="*/ 381000 h 504825"/>
                <a:gd name="connsiteX90" fmla="*/ 1078734 w 1290665"/>
                <a:gd name="connsiteY90" fmla="*/ 378618 h 504825"/>
                <a:gd name="connsiteX91" fmla="*/ 1071590 w 1290665"/>
                <a:gd name="connsiteY91" fmla="*/ 376237 h 504825"/>
                <a:gd name="connsiteX92" fmla="*/ 1062065 w 1290665"/>
                <a:gd name="connsiteY92" fmla="*/ 373856 h 504825"/>
                <a:gd name="connsiteX93" fmla="*/ 1047778 w 1290665"/>
                <a:gd name="connsiteY93" fmla="*/ 369093 h 504825"/>
                <a:gd name="connsiteX94" fmla="*/ 1038253 w 1290665"/>
                <a:gd name="connsiteY94" fmla="*/ 366712 h 504825"/>
                <a:gd name="connsiteX95" fmla="*/ 1023965 w 1290665"/>
                <a:gd name="connsiteY95" fmla="*/ 361950 h 504825"/>
                <a:gd name="connsiteX96" fmla="*/ 1012059 w 1290665"/>
                <a:gd name="connsiteY96" fmla="*/ 359568 h 504825"/>
                <a:gd name="connsiteX97" fmla="*/ 1004915 w 1290665"/>
                <a:gd name="connsiteY97" fmla="*/ 357187 h 504825"/>
                <a:gd name="connsiteX98" fmla="*/ 988246 w 1290665"/>
                <a:gd name="connsiteY98" fmla="*/ 354806 h 504825"/>
                <a:gd name="connsiteX99" fmla="*/ 964434 w 1290665"/>
                <a:gd name="connsiteY99" fmla="*/ 350043 h 504825"/>
                <a:gd name="connsiteX100" fmla="*/ 933478 w 1290665"/>
                <a:gd name="connsiteY100" fmla="*/ 347662 h 504825"/>
                <a:gd name="connsiteX101" fmla="*/ 909665 w 1290665"/>
                <a:gd name="connsiteY101" fmla="*/ 385762 h 504825"/>
                <a:gd name="connsiteX102" fmla="*/ 912046 w 1290665"/>
                <a:gd name="connsiteY102" fmla="*/ 392906 h 504825"/>
                <a:gd name="connsiteX103" fmla="*/ 909665 w 1290665"/>
                <a:gd name="connsiteY103" fmla="*/ 428625 h 504825"/>
                <a:gd name="connsiteX104" fmla="*/ 904903 w 1290665"/>
                <a:gd name="connsiteY104" fmla="*/ 442912 h 504825"/>
                <a:gd name="connsiteX105" fmla="*/ 890615 w 1290665"/>
                <a:gd name="connsiteY105" fmla="*/ 454818 h 504825"/>
                <a:gd name="connsiteX106" fmla="*/ 885853 w 1290665"/>
                <a:gd name="connsiteY106" fmla="*/ 461962 h 504825"/>
                <a:gd name="connsiteX107" fmla="*/ 878709 w 1290665"/>
                <a:gd name="connsiteY107" fmla="*/ 466725 h 504825"/>
                <a:gd name="connsiteX108" fmla="*/ 869184 w 1290665"/>
                <a:gd name="connsiteY108" fmla="*/ 473868 h 504825"/>
                <a:gd name="connsiteX109" fmla="*/ 862040 w 1290665"/>
                <a:gd name="connsiteY109" fmla="*/ 478631 h 504825"/>
                <a:gd name="connsiteX110" fmla="*/ 847753 w 1290665"/>
                <a:gd name="connsiteY110" fmla="*/ 483393 h 504825"/>
                <a:gd name="connsiteX111" fmla="*/ 838228 w 1290665"/>
                <a:gd name="connsiteY111" fmla="*/ 488156 h 504825"/>
                <a:gd name="connsiteX112" fmla="*/ 823940 w 1290665"/>
                <a:gd name="connsiteY112" fmla="*/ 497681 h 504825"/>
                <a:gd name="connsiteX113" fmla="*/ 814415 w 1290665"/>
                <a:gd name="connsiteY113" fmla="*/ 500062 h 504825"/>
                <a:gd name="connsiteX114" fmla="*/ 797746 w 1290665"/>
                <a:gd name="connsiteY114" fmla="*/ 504825 h 504825"/>
                <a:gd name="connsiteX115" fmla="*/ 771553 w 1290665"/>
                <a:gd name="connsiteY115" fmla="*/ 502443 h 504825"/>
                <a:gd name="connsiteX116" fmla="*/ 757265 w 1290665"/>
                <a:gd name="connsiteY116" fmla="*/ 488156 h 504825"/>
                <a:gd name="connsiteX117" fmla="*/ 745359 w 1290665"/>
                <a:gd name="connsiteY117" fmla="*/ 473868 h 504825"/>
                <a:gd name="connsiteX118" fmla="*/ 738215 w 1290665"/>
                <a:gd name="connsiteY118" fmla="*/ 466725 h 504825"/>
                <a:gd name="connsiteX119" fmla="*/ 731071 w 1290665"/>
                <a:gd name="connsiteY119" fmla="*/ 452437 h 504825"/>
                <a:gd name="connsiteX120" fmla="*/ 728690 w 1290665"/>
                <a:gd name="connsiteY120" fmla="*/ 445293 h 504825"/>
                <a:gd name="connsiteX121" fmla="*/ 723928 w 1290665"/>
                <a:gd name="connsiteY121" fmla="*/ 435768 h 504825"/>
                <a:gd name="connsiteX122" fmla="*/ 716784 w 1290665"/>
                <a:gd name="connsiteY122" fmla="*/ 421481 h 504825"/>
                <a:gd name="connsiteX123" fmla="*/ 714403 w 1290665"/>
                <a:gd name="connsiteY123" fmla="*/ 392906 h 504825"/>
                <a:gd name="connsiteX124" fmla="*/ 702496 w 1290665"/>
                <a:gd name="connsiteY124" fmla="*/ 383381 h 504825"/>
                <a:gd name="connsiteX125" fmla="*/ 690590 w 1290665"/>
                <a:gd name="connsiteY125" fmla="*/ 378618 h 504825"/>
                <a:gd name="connsiteX126" fmla="*/ 683446 w 1290665"/>
                <a:gd name="connsiteY126" fmla="*/ 381000 h 504825"/>
                <a:gd name="connsiteX127" fmla="*/ 681065 w 1290665"/>
                <a:gd name="connsiteY127" fmla="*/ 390525 h 504825"/>
                <a:gd name="connsiteX128" fmla="*/ 688209 w 1290665"/>
                <a:gd name="connsiteY128" fmla="*/ 411956 h 504825"/>
                <a:gd name="connsiteX129" fmla="*/ 690590 w 1290665"/>
                <a:gd name="connsiteY129" fmla="*/ 423862 h 504825"/>
                <a:gd name="connsiteX130" fmla="*/ 692971 w 1290665"/>
                <a:gd name="connsiteY130" fmla="*/ 431006 h 504825"/>
                <a:gd name="connsiteX131" fmla="*/ 690590 w 1290665"/>
                <a:gd name="connsiteY131" fmla="*/ 464343 h 504825"/>
                <a:gd name="connsiteX132" fmla="*/ 688209 w 1290665"/>
                <a:gd name="connsiteY132" fmla="*/ 471487 h 504825"/>
                <a:gd name="connsiteX133" fmla="*/ 666778 w 1290665"/>
                <a:gd name="connsiteY133" fmla="*/ 483393 h 504825"/>
                <a:gd name="connsiteX134" fmla="*/ 659634 w 1290665"/>
                <a:gd name="connsiteY134" fmla="*/ 488156 h 504825"/>
                <a:gd name="connsiteX135" fmla="*/ 619153 w 1290665"/>
                <a:gd name="connsiteY135" fmla="*/ 485775 h 504825"/>
                <a:gd name="connsiteX136" fmla="*/ 612009 w 1290665"/>
                <a:gd name="connsiteY136" fmla="*/ 481012 h 504825"/>
                <a:gd name="connsiteX137" fmla="*/ 602484 w 1290665"/>
                <a:gd name="connsiteY137" fmla="*/ 473868 h 504825"/>
                <a:gd name="connsiteX138" fmla="*/ 588196 w 1290665"/>
                <a:gd name="connsiteY138" fmla="*/ 461962 h 504825"/>
                <a:gd name="connsiteX139" fmla="*/ 571528 w 1290665"/>
                <a:gd name="connsiteY139" fmla="*/ 440531 h 504825"/>
                <a:gd name="connsiteX140" fmla="*/ 562003 w 1290665"/>
                <a:gd name="connsiteY140" fmla="*/ 428625 h 504825"/>
                <a:gd name="connsiteX141" fmla="*/ 559621 w 1290665"/>
                <a:gd name="connsiteY141" fmla="*/ 421481 h 504825"/>
                <a:gd name="connsiteX142" fmla="*/ 552478 w 1290665"/>
                <a:gd name="connsiteY142" fmla="*/ 414337 h 504825"/>
                <a:gd name="connsiteX143" fmla="*/ 550096 w 1290665"/>
                <a:gd name="connsiteY143" fmla="*/ 407193 h 504825"/>
                <a:gd name="connsiteX144" fmla="*/ 497709 w 1290665"/>
                <a:gd name="connsiteY144" fmla="*/ 397668 h 504825"/>
                <a:gd name="connsiteX145" fmla="*/ 209578 w 1290665"/>
                <a:gd name="connsiteY145" fmla="*/ 395287 h 504825"/>
                <a:gd name="connsiteX146" fmla="*/ 188146 w 1290665"/>
                <a:gd name="connsiteY146" fmla="*/ 392906 h 504825"/>
                <a:gd name="connsiteX147" fmla="*/ 171478 w 1290665"/>
                <a:gd name="connsiteY147" fmla="*/ 385762 h 504825"/>
                <a:gd name="connsiteX148" fmla="*/ 140521 w 1290665"/>
                <a:gd name="connsiteY148" fmla="*/ 378618 h 504825"/>
                <a:gd name="connsiteX149" fmla="*/ 128615 w 1290665"/>
                <a:gd name="connsiteY149" fmla="*/ 371475 h 504825"/>
                <a:gd name="connsiteX150" fmla="*/ 119090 w 1290665"/>
                <a:gd name="connsiteY150" fmla="*/ 369093 h 504825"/>
                <a:gd name="connsiteX151" fmla="*/ 107184 w 1290665"/>
                <a:gd name="connsiteY151" fmla="*/ 361950 h 504825"/>
                <a:gd name="connsiteX152" fmla="*/ 90515 w 1290665"/>
                <a:gd name="connsiteY152" fmla="*/ 357187 h 504825"/>
                <a:gd name="connsiteX153" fmla="*/ 69084 w 1290665"/>
                <a:gd name="connsiteY153" fmla="*/ 347662 h 504825"/>
                <a:gd name="connsiteX154" fmla="*/ 61940 w 1290665"/>
                <a:gd name="connsiteY154" fmla="*/ 345281 h 504825"/>
                <a:gd name="connsiteX155" fmla="*/ 40509 w 1290665"/>
                <a:gd name="connsiteY155" fmla="*/ 330993 h 504825"/>
                <a:gd name="connsiteX156" fmla="*/ 26221 w 1290665"/>
                <a:gd name="connsiteY156" fmla="*/ 321468 h 504825"/>
                <a:gd name="connsiteX157" fmla="*/ 11934 w 1290665"/>
                <a:gd name="connsiteY157" fmla="*/ 304800 h 504825"/>
                <a:gd name="connsiteX158" fmla="*/ 9553 w 1290665"/>
                <a:gd name="connsiteY158" fmla="*/ 297656 h 504825"/>
                <a:gd name="connsiteX159" fmla="*/ 28 w 1290665"/>
                <a:gd name="connsiteY159" fmla="*/ 280987 h 504825"/>
                <a:gd name="connsiteX160" fmla="*/ 11934 w 1290665"/>
                <a:gd name="connsiteY160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716784 w 1290665"/>
                <a:gd name="connsiteY25" fmla="*/ 0 h 504825"/>
                <a:gd name="connsiteX26" fmla="*/ 752503 w 1290665"/>
                <a:gd name="connsiteY26" fmla="*/ 2381 h 504825"/>
                <a:gd name="connsiteX27" fmla="*/ 759646 w 1290665"/>
                <a:gd name="connsiteY27" fmla="*/ 7143 h 504825"/>
                <a:gd name="connsiteX28" fmla="*/ 766790 w 1290665"/>
                <a:gd name="connsiteY28" fmla="*/ 14287 h 504825"/>
                <a:gd name="connsiteX29" fmla="*/ 797746 w 1290665"/>
                <a:gd name="connsiteY29" fmla="*/ 50006 h 504825"/>
                <a:gd name="connsiteX30" fmla="*/ 807271 w 1290665"/>
                <a:gd name="connsiteY30" fmla="*/ 66675 h 504825"/>
                <a:gd name="connsiteX31" fmla="*/ 809653 w 1290665"/>
                <a:gd name="connsiteY31" fmla="*/ 73818 h 504825"/>
                <a:gd name="connsiteX32" fmla="*/ 819178 w 1290665"/>
                <a:gd name="connsiteY32" fmla="*/ 97631 h 504825"/>
                <a:gd name="connsiteX33" fmla="*/ 819178 w 1290665"/>
                <a:gd name="connsiteY33" fmla="*/ 145256 h 504825"/>
                <a:gd name="connsiteX34" fmla="*/ 804890 w 1290665"/>
                <a:gd name="connsiteY34" fmla="*/ 161925 h 504825"/>
                <a:gd name="connsiteX35" fmla="*/ 800128 w 1290665"/>
                <a:gd name="connsiteY35" fmla="*/ 176212 h 504825"/>
                <a:gd name="connsiteX36" fmla="*/ 797746 w 1290665"/>
                <a:gd name="connsiteY36" fmla="*/ 183356 h 504825"/>
                <a:gd name="connsiteX37" fmla="*/ 802509 w 1290665"/>
                <a:gd name="connsiteY37" fmla="*/ 190500 h 504825"/>
                <a:gd name="connsiteX38" fmla="*/ 819178 w 1290665"/>
                <a:gd name="connsiteY38" fmla="*/ 192881 h 504825"/>
                <a:gd name="connsiteX39" fmla="*/ 826321 w 1290665"/>
                <a:gd name="connsiteY39" fmla="*/ 195262 h 504825"/>
                <a:gd name="connsiteX40" fmla="*/ 869184 w 1290665"/>
                <a:gd name="connsiteY40" fmla="*/ 192881 h 504825"/>
                <a:gd name="connsiteX41" fmla="*/ 1090640 w 1290665"/>
                <a:gd name="connsiteY41" fmla="*/ 190500 h 504825"/>
                <a:gd name="connsiteX42" fmla="*/ 1104928 w 1290665"/>
                <a:gd name="connsiteY42" fmla="*/ 185737 h 504825"/>
                <a:gd name="connsiteX43" fmla="*/ 1135884 w 1290665"/>
                <a:gd name="connsiteY43" fmla="*/ 178593 h 504825"/>
                <a:gd name="connsiteX44" fmla="*/ 1150171 w 1290665"/>
                <a:gd name="connsiteY44" fmla="*/ 173831 h 504825"/>
                <a:gd name="connsiteX45" fmla="*/ 1169221 w 1290665"/>
                <a:gd name="connsiteY45" fmla="*/ 166687 h 504825"/>
                <a:gd name="connsiteX46" fmla="*/ 1176365 w 1290665"/>
                <a:gd name="connsiteY46" fmla="*/ 161925 h 504825"/>
                <a:gd name="connsiteX47" fmla="*/ 1197796 w 1290665"/>
                <a:gd name="connsiteY47" fmla="*/ 154781 h 504825"/>
                <a:gd name="connsiteX48" fmla="*/ 1204940 w 1290665"/>
                <a:gd name="connsiteY48" fmla="*/ 152400 h 504825"/>
                <a:gd name="connsiteX49" fmla="*/ 1226371 w 1290665"/>
                <a:gd name="connsiteY49" fmla="*/ 145256 h 504825"/>
                <a:gd name="connsiteX50" fmla="*/ 1238278 w 1290665"/>
                <a:gd name="connsiteY50" fmla="*/ 140493 h 504825"/>
                <a:gd name="connsiteX51" fmla="*/ 1245421 w 1290665"/>
                <a:gd name="connsiteY51" fmla="*/ 138112 h 504825"/>
                <a:gd name="connsiteX52" fmla="*/ 1252565 w 1290665"/>
                <a:gd name="connsiteY52" fmla="*/ 133350 h 504825"/>
                <a:gd name="connsiteX53" fmla="*/ 1266853 w 1290665"/>
                <a:gd name="connsiteY53" fmla="*/ 128587 h 504825"/>
                <a:gd name="connsiteX54" fmla="*/ 1281140 w 1290665"/>
                <a:gd name="connsiteY54" fmla="*/ 121443 h 504825"/>
                <a:gd name="connsiteX55" fmla="*/ 1290665 w 1290665"/>
                <a:gd name="connsiteY55" fmla="*/ 123825 h 504825"/>
                <a:gd name="connsiteX56" fmla="*/ 1288284 w 1290665"/>
                <a:gd name="connsiteY56" fmla="*/ 138112 h 504825"/>
                <a:gd name="connsiteX57" fmla="*/ 1283521 w 1290665"/>
                <a:gd name="connsiteY57" fmla="*/ 157162 h 504825"/>
                <a:gd name="connsiteX58" fmla="*/ 1278759 w 1290665"/>
                <a:gd name="connsiteY58" fmla="*/ 164306 h 504825"/>
                <a:gd name="connsiteX59" fmla="*/ 1266853 w 1290665"/>
                <a:gd name="connsiteY59" fmla="*/ 180975 h 504825"/>
                <a:gd name="connsiteX60" fmla="*/ 1264471 w 1290665"/>
                <a:gd name="connsiteY60" fmla="*/ 188118 h 504825"/>
                <a:gd name="connsiteX61" fmla="*/ 1254946 w 1290665"/>
                <a:gd name="connsiteY61" fmla="*/ 202406 h 504825"/>
                <a:gd name="connsiteX62" fmla="*/ 1247803 w 1290665"/>
                <a:gd name="connsiteY62" fmla="*/ 216693 h 504825"/>
                <a:gd name="connsiteX63" fmla="*/ 1245421 w 1290665"/>
                <a:gd name="connsiteY63" fmla="*/ 223837 h 504825"/>
                <a:gd name="connsiteX64" fmla="*/ 1240659 w 1290665"/>
                <a:gd name="connsiteY64" fmla="*/ 230981 h 504825"/>
                <a:gd name="connsiteX65" fmla="*/ 1238278 w 1290665"/>
                <a:gd name="connsiteY65" fmla="*/ 238125 h 504825"/>
                <a:gd name="connsiteX66" fmla="*/ 1228753 w 1290665"/>
                <a:gd name="connsiteY66" fmla="*/ 254793 h 504825"/>
                <a:gd name="connsiteX67" fmla="*/ 1223990 w 1290665"/>
                <a:gd name="connsiteY67" fmla="*/ 276225 h 504825"/>
                <a:gd name="connsiteX68" fmla="*/ 1228753 w 1290665"/>
                <a:gd name="connsiteY68" fmla="*/ 302418 h 504825"/>
                <a:gd name="connsiteX69" fmla="*/ 1235896 w 1290665"/>
                <a:gd name="connsiteY69" fmla="*/ 323850 h 504825"/>
                <a:gd name="connsiteX70" fmla="*/ 1238278 w 1290665"/>
                <a:gd name="connsiteY70" fmla="*/ 333375 h 504825"/>
                <a:gd name="connsiteX71" fmla="*/ 1245421 w 1290665"/>
                <a:gd name="connsiteY71" fmla="*/ 340518 h 504825"/>
                <a:gd name="connsiteX72" fmla="*/ 1247803 w 1290665"/>
                <a:gd name="connsiteY72" fmla="*/ 347662 h 504825"/>
                <a:gd name="connsiteX73" fmla="*/ 1250184 w 1290665"/>
                <a:gd name="connsiteY73" fmla="*/ 357187 h 504825"/>
                <a:gd name="connsiteX74" fmla="*/ 1259709 w 1290665"/>
                <a:gd name="connsiteY74" fmla="*/ 376237 h 504825"/>
                <a:gd name="connsiteX75" fmla="*/ 1266853 w 1290665"/>
                <a:gd name="connsiteY75" fmla="*/ 400050 h 504825"/>
                <a:gd name="connsiteX76" fmla="*/ 1269234 w 1290665"/>
                <a:gd name="connsiteY76" fmla="*/ 407193 h 504825"/>
                <a:gd name="connsiteX77" fmla="*/ 1271615 w 1290665"/>
                <a:gd name="connsiteY77" fmla="*/ 414337 h 504825"/>
                <a:gd name="connsiteX78" fmla="*/ 1269234 w 1290665"/>
                <a:gd name="connsiteY78" fmla="*/ 431006 h 504825"/>
                <a:gd name="connsiteX79" fmla="*/ 1221609 w 1290665"/>
                <a:gd name="connsiteY79" fmla="*/ 426243 h 504825"/>
                <a:gd name="connsiteX80" fmla="*/ 1212084 w 1290665"/>
                <a:gd name="connsiteY80" fmla="*/ 421481 h 504825"/>
                <a:gd name="connsiteX81" fmla="*/ 1197796 w 1290665"/>
                <a:gd name="connsiteY81" fmla="*/ 419100 h 504825"/>
                <a:gd name="connsiteX82" fmla="*/ 1178746 w 1290665"/>
                <a:gd name="connsiteY82" fmla="*/ 411956 h 504825"/>
                <a:gd name="connsiteX83" fmla="*/ 1171603 w 1290665"/>
                <a:gd name="connsiteY83" fmla="*/ 407193 h 504825"/>
                <a:gd name="connsiteX84" fmla="*/ 1145409 w 1290665"/>
                <a:gd name="connsiteY84" fmla="*/ 397668 h 504825"/>
                <a:gd name="connsiteX85" fmla="*/ 1131121 w 1290665"/>
                <a:gd name="connsiteY85" fmla="*/ 395287 h 504825"/>
                <a:gd name="connsiteX86" fmla="*/ 1121596 w 1290665"/>
                <a:gd name="connsiteY86" fmla="*/ 390525 h 504825"/>
                <a:gd name="connsiteX87" fmla="*/ 1109690 w 1290665"/>
                <a:gd name="connsiteY87" fmla="*/ 388143 h 504825"/>
                <a:gd name="connsiteX88" fmla="*/ 1100165 w 1290665"/>
                <a:gd name="connsiteY88" fmla="*/ 385762 h 504825"/>
                <a:gd name="connsiteX89" fmla="*/ 1088259 w 1290665"/>
                <a:gd name="connsiteY89" fmla="*/ 381000 h 504825"/>
                <a:gd name="connsiteX90" fmla="*/ 1078734 w 1290665"/>
                <a:gd name="connsiteY90" fmla="*/ 378618 h 504825"/>
                <a:gd name="connsiteX91" fmla="*/ 1071590 w 1290665"/>
                <a:gd name="connsiteY91" fmla="*/ 376237 h 504825"/>
                <a:gd name="connsiteX92" fmla="*/ 1062065 w 1290665"/>
                <a:gd name="connsiteY92" fmla="*/ 373856 h 504825"/>
                <a:gd name="connsiteX93" fmla="*/ 1047778 w 1290665"/>
                <a:gd name="connsiteY93" fmla="*/ 369093 h 504825"/>
                <a:gd name="connsiteX94" fmla="*/ 1038253 w 1290665"/>
                <a:gd name="connsiteY94" fmla="*/ 366712 h 504825"/>
                <a:gd name="connsiteX95" fmla="*/ 1023965 w 1290665"/>
                <a:gd name="connsiteY95" fmla="*/ 361950 h 504825"/>
                <a:gd name="connsiteX96" fmla="*/ 1012059 w 1290665"/>
                <a:gd name="connsiteY96" fmla="*/ 359568 h 504825"/>
                <a:gd name="connsiteX97" fmla="*/ 1004915 w 1290665"/>
                <a:gd name="connsiteY97" fmla="*/ 357187 h 504825"/>
                <a:gd name="connsiteX98" fmla="*/ 988246 w 1290665"/>
                <a:gd name="connsiteY98" fmla="*/ 354806 h 504825"/>
                <a:gd name="connsiteX99" fmla="*/ 964434 w 1290665"/>
                <a:gd name="connsiteY99" fmla="*/ 350043 h 504825"/>
                <a:gd name="connsiteX100" fmla="*/ 933478 w 1290665"/>
                <a:gd name="connsiteY100" fmla="*/ 347662 h 504825"/>
                <a:gd name="connsiteX101" fmla="*/ 909665 w 1290665"/>
                <a:gd name="connsiteY101" fmla="*/ 385762 h 504825"/>
                <a:gd name="connsiteX102" fmla="*/ 912046 w 1290665"/>
                <a:gd name="connsiteY102" fmla="*/ 392906 h 504825"/>
                <a:gd name="connsiteX103" fmla="*/ 909665 w 1290665"/>
                <a:gd name="connsiteY103" fmla="*/ 428625 h 504825"/>
                <a:gd name="connsiteX104" fmla="*/ 904903 w 1290665"/>
                <a:gd name="connsiteY104" fmla="*/ 442912 h 504825"/>
                <a:gd name="connsiteX105" fmla="*/ 890615 w 1290665"/>
                <a:gd name="connsiteY105" fmla="*/ 454818 h 504825"/>
                <a:gd name="connsiteX106" fmla="*/ 885853 w 1290665"/>
                <a:gd name="connsiteY106" fmla="*/ 461962 h 504825"/>
                <a:gd name="connsiteX107" fmla="*/ 878709 w 1290665"/>
                <a:gd name="connsiteY107" fmla="*/ 466725 h 504825"/>
                <a:gd name="connsiteX108" fmla="*/ 869184 w 1290665"/>
                <a:gd name="connsiteY108" fmla="*/ 473868 h 504825"/>
                <a:gd name="connsiteX109" fmla="*/ 862040 w 1290665"/>
                <a:gd name="connsiteY109" fmla="*/ 478631 h 504825"/>
                <a:gd name="connsiteX110" fmla="*/ 847753 w 1290665"/>
                <a:gd name="connsiteY110" fmla="*/ 483393 h 504825"/>
                <a:gd name="connsiteX111" fmla="*/ 838228 w 1290665"/>
                <a:gd name="connsiteY111" fmla="*/ 488156 h 504825"/>
                <a:gd name="connsiteX112" fmla="*/ 823940 w 1290665"/>
                <a:gd name="connsiteY112" fmla="*/ 497681 h 504825"/>
                <a:gd name="connsiteX113" fmla="*/ 814415 w 1290665"/>
                <a:gd name="connsiteY113" fmla="*/ 500062 h 504825"/>
                <a:gd name="connsiteX114" fmla="*/ 797746 w 1290665"/>
                <a:gd name="connsiteY114" fmla="*/ 504825 h 504825"/>
                <a:gd name="connsiteX115" fmla="*/ 771553 w 1290665"/>
                <a:gd name="connsiteY115" fmla="*/ 502443 h 504825"/>
                <a:gd name="connsiteX116" fmla="*/ 757265 w 1290665"/>
                <a:gd name="connsiteY116" fmla="*/ 488156 h 504825"/>
                <a:gd name="connsiteX117" fmla="*/ 745359 w 1290665"/>
                <a:gd name="connsiteY117" fmla="*/ 473868 h 504825"/>
                <a:gd name="connsiteX118" fmla="*/ 738215 w 1290665"/>
                <a:gd name="connsiteY118" fmla="*/ 466725 h 504825"/>
                <a:gd name="connsiteX119" fmla="*/ 731071 w 1290665"/>
                <a:gd name="connsiteY119" fmla="*/ 452437 h 504825"/>
                <a:gd name="connsiteX120" fmla="*/ 728690 w 1290665"/>
                <a:gd name="connsiteY120" fmla="*/ 445293 h 504825"/>
                <a:gd name="connsiteX121" fmla="*/ 723928 w 1290665"/>
                <a:gd name="connsiteY121" fmla="*/ 435768 h 504825"/>
                <a:gd name="connsiteX122" fmla="*/ 716784 w 1290665"/>
                <a:gd name="connsiteY122" fmla="*/ 421481 h 504825"/>
                <a:gd name="connsiteX123" fmla="*/ 714403 w 1290665"/>
                <a:gd name="connsiteY123" fmla="*/ 392906 h 504825"/>
                <a:gd name="connsiteX124" fmla="*/ 702496 w 1290665"/>
                <a:gd name="connsiteY124" fmla="*/ 383381 h 504825"/>
                <a:gd name="connsiteX125" fmla="*/ 690590 w 1290665"/>
                <a:gd name="connsiteY125" fmla="*/ 378618 h 504825"/>
                <a:gd name="connsiteX126" fmla="*/ 683446 w 1290665"/>
                <a:gd name="connsiteY126" fmla="*/ 381000 h 504825"/>
                <a:gd name="connsiteX127" fmla="*/ 681065 w 1290665"/>
                <a:gd name="connsiteY127" fmla="*/ 390525 h 504825"/>
                <a:gd name="connsiteX128" fmla="*/ 688209 w 1290665"/>
                <a:gd name="connsiteY128" fmla="*/ 411956 h 504825"/>
                <a:gd name="connsiteX129" fmla="*/ 690590 w 1290665"/>
                <a:gd name="connsiteY129" fmla="*/ 423862 h 504825"/>
                <a:gd name="connsiteX130" fmla="*/ 692971 w 1290665"/>
                <a:gd name="connsiteY130" fmla="*/ 431006 h 504825"/>
                <a:gd name="connsiteX131" fmla="*/ 690590 w 1290665"/>
                <a:gd name="connsiteY131" fmla="*/ 464343 h 504825"/>
                <a:gd name="connsiteX132" fmla="*/ 688209 w 1290665"/>
                <a:gd name="connsiteY132" fmla="*/ 471487 h 504825"/>
                <a:gd name="connsiteX133" fmla="*/ 666778 w 1290665"/>
                <a:gd name="connsiteY133" fmla="*/ 483393 h 504825"/>
                <a:gd name="connsiteX134" fmla="*/ 659634 w 1290665"/>
                <a:gd name="connsiteY134" fmla="*/ 488156 h 504825"/>
                <a:gd name="connsiteX135" fmla="*/ 619153 w 1290665"/>
                <a:gd name="connsiteY135" fmla="*/ 485775 h 504825"/>
                <a:gd name="connsiteX136" fmla="*/ 612009 w 1290665"/>
                <a:gd name="connsiteY136" fmla="*/ 481012 h 504825"/>
                <a:gd name="connsiteX137" fmla="*/ 602484 w 1290665"/>
                <a:gd name="connsiteY137" fmla="*/ 473868 h 504825"/>
                <a:gd name="connsiteX138" fmla="*/ 588196 w 1290665"/>
                <a:gd name="connsiteY138" fmla="*/ 461962 h 504825"/>
                <a:gd name="connsiteX139" fmla="*/ 571528 w 1290665"/>
                <a:gd name="connsiteY139" fmla="*/ 440531 h 504825"/>
                <a:gd name="connsiteX140" fmla="*/ 562003 w 1290665"/>
                <a:gd name="connsiteY140" fmla="*/ 428625 h 504825"/>
                <a:gd name="connsiteX141" fmla="*/ 559621 w 1290665"/>
                <a:gd name="connsiteY141" fmla="*/ 421481 h 504825"/>
                <a:gd name="connsiteX142" fmla="*/ 552478 w 1290665"/>
                <a:gd name="connsiteY142" fmla="*/ 414337 h 504825"/>
                <a:gd name="connsiteX143" fmla="*/ 550096 w 1290665"/>
                <a:gd name="connsiteY143" fmla="*/ 407193 h 504825"/>
                <a:gd name="connsiteX144" fmla="*/ 497709 w 1290665"/>
                <a:gd name="connsiteY144" fmla="*/ 397668 h 504825"/>
                <a:gd name="connsiteX145" fmla="*/ 209578 w 1290665"/>
                <a:gd name="connsiteY145" fmla="*/ 395287 h 504825"/>
                <a:gd name="connsiteX146" fmla="*/ 188146 w 1290665"/>
                <a:gd name="connsiteY146" fmla="*/ 392906 h 504825"/>
                <a:gd name="connsiteX147" fmla="*/ 171478 w 1290665"/>
                <a:gd name="connsiteY147" fmla="*/ 385762 h 504825"/>
                <a:gd name="connsiteX148" fmla="*/ 140521 w 1290665"/>
                <a:gd name="connsiteY148" fmla="*/ 378618 h 504825"/>
                <a:gd name="connsiteX149" fmla="*/ 128615 w 1290665"/>
                <a:gd name="connsiteY149" fmla="*/ 371475 h 504825"/>
                <a:gd name="connsiteX150" fmla="*/ 119090 w 1290665"/>
                <a:gd name="connsiteY150" fmla="*/ 369093 h 504825"/>
                <a:gd name="connsiteX151" fmla="*/ 107184 w 1290665"/>
                <a:gd name="connsiteY151" fmla="*/ 361950 h 504825"/>
                <a:gd name="connsiteX152" fmla="*/ 90515 w 1290665"/>
                <a:gd name="connsiteY152" fmla="*/ 357187 h 504825"/>
                <a:gd name="connsiteX153" fmla="*/ 69084 w 1290665"/>
                <a:gd name="connsiteY153" fmla="*/ 347662 h 504825"/>
                <a:gd name="connsiteX154" fmla="*/ 61940 w 1290665"/>
                <a:gd name="connsiteY154" fmla="*/ 345281 h 504825"/>
                <a:gd name="connsiteX155" fmla="*/ 40509 w 1290665"/>
                <a:gd name="connsiteY155" fmla="*/ 330993 h 504825"/>
                <a:gd name="connsiteX156" fmla="*/ 26221 w 1290665"/>
                <a:gd name="connsiteY156" fmla="*/ 321468 h 504825"/>
                <a:gd name="connsiteX157" fmla="*/ 11934 w 1290665"/>
                <a:gd name="connsiteY157" fmla="*/ 304800 h 504825"/>
                <a:gd name="connsiteX158" fmla="*/ 9553 w 1290665"/>
                <a:gd name="connsiteY158" fmla="*/ 297656 h 504825"/>
                <a:gd name="connsiteX159" fmla="*/ 28 w 1290665"/>
                <a:gd name="connsiteY159" fmla="*/ 280987 h 504825"/>
                <a:gd name="connsiteX160" fmla="*/ 11934 w 1290665"/>
                <a:gd name="connsiteY160" fmla="*/ 252412 h 504825"/>
                <a:gd name="connsiteX0" fmla="*/ 11934 w 1290665"/>
                <a:gd name="connsiteY0" fmla="*/ 252412 h 504825"/>
                <a:gd name="connsiteX1" fmla="*/ 11934 w 1290665"/>
                <a:gd name="connsiteY1" fmla="*/ 252412 h 504825"/>
                <a:gd name="connsiteX2" fmla="*/ 64321 w 1290665"/>
                <a:gd name="connsiteY2" fmla="*/ 192881 h 504825"/>
                <a:gd name="connsiteX3" fmla="*/ 85753 w 1290665"/>
                <a:gd name="connsiteY3" fmla="*/ 180975 h 504825"/>
                <a:gd name="connsiteX4" fmla="*/ 138140 w 1290665"/>
                <a:gd name="connsiteY4" fmla="*/ 152400 h 504825"/>
                <a:gd name="connsiteX5" fmla="*/ 188146 w 1290665"/>
                <a:gd name="connsiteY5" fmla="*/ 126206 h 504825"/>
                <a:gd name="connsiteX6" fmla="*/ 209578 w 1290665"/>
                <a:gd name="connsiteY6" fmla="*/ 116681 h 504825"/>
                <a:gd name="connsiteX7" fmla="*/ 226246 w 1290665"/>
                <a:gd name="connsiteY7" fmla="*/ 111918 h 504825"/>
                <a:gd name="connsiteX8" fmla="*/ 233390 w 1290665"/>
                <a:gd name="connsiteY8" fmla="*/ 107156 h 504825"/>
                <a:gd name="connsiteX9" fmla="*/ 245296 w 1290665"/>
                <a:gd name="connsiteY9" fmla="*/ 104775 h 504825"/>
                <a:gd name="connsiteX10" fmla="*/ 264346 w 1290665"/>
                <a:gd name="connsiteY10" fmla="*/ 100012 h 504825"/>
                <a:gd name="connsiteX11" fmla="*/ 285778 w 1290665"/>
                <a:gd name="connsiteY11" fmla="*/ 95250 h 504825"/>
                <a:gd name="connsiteX12" fmla="*/ 331021 w 1290665"/>
                <a:gd name="connsiteY12" fmla="*/ 90487 h 504825"/>
                <a:gd name="connsiteX13" fmla="*/ 345309 w 1290665"/>
                <a:gd name="connsiteY13" fmla="*/ 88106 h 504825"/>
                <a:gd name="connsiteX14" fmla="*/ 369121 w 1290665"/>
                <a:gd name="connsiteY14" fmla="*/ 83343 h 504825"/>
                <a:gd name="connsiteX15" fmla="*/ 416746 w 1290665"/>
                <a:gd name="connsiteY15" fmla="*/ 76200 h 504825"/>
                <a:gd name="connsiteX16" fmla="*/ 526284 w 1290665"/>
                <a:gd name="connsiteY16" fmla="*/ 78581 h 504825"/>
                <a:gd name="connsiteX17" fmla="*/ 571528 w 1290665"/>
                <a:gd name="connsiteY17" fmla="*/ 76200 h 504825"/>
                <a:gd name="connsiteX18" fmla="*/ 578671 w 1290665"/>
                <a:gd name="connsiteY18" fmla="*/ 73818 h 504825"/>
                <a:gd name="connsiteX19" fmla="*/ 592959 w 1290665"/>
                <a:gd name="connsiteY19" fmla="*/ 64293 h 504825"/>
                <a:gd name="connsiteX20" fmla="*/ 600103 w 1290665"/>
                <a:gd name="connsiteY20" fmla="*/ 59531 h 504825"/>
                <a:gd name="connsiteX21" fmla="*/ 604865 w 1290665"/>
                <a:gd name="connsiteY21" fmla="*/ 52387 h 504825"/>
                <a:gd name="connsiteX22" fmla="*/ 633440 w 1290665"/>
                <a:gd name="connsiteY22" fmla="*/ 26193 h 504825"/>
                <a:gd name="connsiteX23" fmla="*/ 654871 w 1290665"/>
                <a:gd name="connsiteY23" fmla="*/ 14287 h 504825"/>
                <a:gd name="connsiteX24" fmla="*/ 671540 w 1290665"/>
                <a:gd name="connsiteY24" fmla="*/ 9525 h 504825"/>
                <a:gd name="connsiteX25" fmla="*/ 716784 w 1290665"/>
                <a:gd name="connsiteY25" fmla="*/ 0 h 504825"/>
                <a:gd name="connsiteX26" fmla="*/ 752503 w 1290665"/>
                <a:gd name="connsiteY26" fmla="*/ 2381 h 504825"/>
                <a:gd name="connsiteX27" fmla="*/ 759646 w 1290665"/>
                <a:gd name="connsiteY27" fmla="*/ 7143 h 504825"/>
                <a:gd name="connsiteX28" fmla="*/ 797746 w 1290665"/>
                <a:gd name="connsiteY28" fmla="*/ 50006 h 504825"/>
                <a:gd name="connsiteX29" fmla="*/ 807271 w 1290665"/>
                <a:gd name="connsiteY29" fmla="*/ 66675 h 504825"/>
                <a:gd name="connsiteX30" fmla="*/ 809653 w 1290665"/>
                <a:gd name="connsiteY30" fmla="*/ 73818 h 504825"/>
                <a:gd name="connsiteX31" fmla="*/ 819178 w 1290665"/>
                <a:gd name="connsiteY31" fmla="*/ 97631 h 504825"/>
                <a:gd name="connsiteX32" fmla="*/ 819178 w 1290665"/>
                <a:gd name="connsiteY32" fmla="*/ 145256 h 504825"/>
                <a:gd name="connsiteX33" fmla="*/ 804890 w 1290665"/>
                <a:gd name="connsiteY33" fmla="*/ 161925 h 504825"/>
                <a:gd name="connsiteX34" fmla="*/ 800128 w 1290665"/>
                <a:gd name="connsiteY34" fmla="*/ 176212 h 504825"/>
                <a:gd name="connsiteX35" fmla="*/ 797746 w 1290665"/>
                <a:gd name="connsiteY35" fmla="*/ 183356 h 504825"/>
                <a:gd name="connsiteX36" fmla="*/ 802509 w 1290665"/>
                <a:gd name="connsiteY36" fmla="*/ 190500 h 504825"/>
                <a:gd name="connsiteX37" fmla="*/ 819178 w 1290665"/>
                <a:gd name="connsiteY37" fmla="*/ 192881 h 504825"/>
                <a:gd name="connsiteX38" fmla="*/ 826321 w 1290665"/>
                <a:gd name="connsiteY38" fmla="*/ 195262 h 504825"/>
                <a:gd name="connsiteX39" fmla="*/ 869184 w 1290665"/>
                <a:gd name="connsiteY39" fmla="*/ 192881 h 504825"/>
                <a:gd name="connsiteX40" fmla="*/ 1090640 w 1290665"/>
                <a:gd name="connsiteY40" fmla="*/ 190500 h 504825"/>
                <a:gd name="connsiteX41" fmla="*/ 1104928 w 1290665"/>
                <a:gd name="connsiteY41" fmla="*/ 185737 h 504825"/>
                <a:gd name="connsiteX42" fmla="*/ 1135884 w 1290665"/>
                <a:gd name="connsiteY42" fmla="*/ 178593 h 504825"/>
                <a:gd name="connsiteX43" fmla="*/ 1150171 w 1290665"/>
                <a:gd name="connsiteY43" fmla="*/ 173831 h 504825"/>
                <a:gd name="connsiteX44" fmla="*/ 1169221 w 1290665"/>
                <a:gd name="connsiteY44" fmla="*/ 166687 h 504825"/>
                <a:gd name="connsiteX45" fmla="*/ 1176365 w 1290665"/>
                <a:gd name="connsiteY45" fmla="*/ 161925 h 504825"/>
                <a:gd name="connsiteX46" fmla="*/ 1197796 w 1290665"/>
                <a:gd name="connsiteY46" fmla="*/ 154781 h 504825"/>
                <a:gd name="connsiteX47" fmla="*/ 1204940 w 1290665"/>
                <a:gd name="connsiteY47" fmla="*/ 152400 h 504825"/>
                <a:gd name="connsiteX48" fmla="*/ 1226371 w 1290665"/>
                <a:gd name="connsiteY48" fmla="*/ 145256 h 504825"/>
                <a:gd name="connsiteX49" fmla="*/ 1238278 w 1290665"/>
                <a:gd name="connsiteY49" fmla="*/ 140493 h 504825"/>
                <a:gd name="connsiteX50" fmla="*/ 1245421 w 1290665"/>
                <a:gd name="connsiteY50" fmla="*/ 138112 h 504825"/>
                <a:gd name="connsiteX51" fmla="*/ 1252565 w 1290665"/>
                <a:gd name="connsiteY51" fmla="*/ 133350 h 504825"/>
                <a:gd name="connsiteX52" fmla="*/ 1266853 w 1290665"/>
                <a:gd name="connsiteY52" fmla="*/ 128587 h 504825"/>
                <a:gd name="connsiteX53" fmla="*/ 1281140 w 1290665"/>
                <a:gd name="connsiteY53" fmla="*/ 121443 h 504825"/>
                <a:gd name="connsiteX54" fmla="*/ 1290665 w 1290665"/>
                <a:gd name="connsiteY54" fmla="*/ 123825 h 504825"/>
                <a:gd name="connsiteX55" fmla="*/ 1288284 w 1290665"/>
                <a:gd name="connsiteY55" fmla="*/ 138112 h 504825"/>
                <a:gd name="connsiteX56" fmla="*/ 1283521 w 1290665"/>
                <a:gd name="connsiteY56" fmla="*/ 157162 h 504825"/>
                <a:gd name="connsiteX57" fmla="*/ 1278759 w 1290665"/>
                <a:gd name="connsiteY57" fmla="*/ 164306 h 504825"/>
                <a:gd name="connsiteX58" fmla="*/ 1266853 w 1290665"/>
                <a:gd name="connsiteY58" fmla="*/ 180975 h 504825"/>
                <a:gd name="connsiteX59" fmla="*/ 1264471 w 1290665"/>
                <a:gd name="connsiteY59" fmla="*/ 188118 h 504825"/>
                <a:gd name="connsiteX60" fmla="*/ 1254946 w 1290665"/>
                <a:gd name="connsiteY60" fmla="*/ 202406 h 504825"/>
                <a:gd name="connsiteX61" fmla="*/ 1247803 w 1290665"/>
                <a:gd name="connsiteY61" fmla="*/ 216693 h 504825"/>
                <a:gd name="connsiteX62" fmla="*/ 1245421 w 1290665"/>
                <a:gd name="connsiteY62" fmla="*/ 223837 h 504825"/>
                <a:gd name="connsiteX63" fmla="*/ 1240659 w 1290665"/>
                <a:gd name="connsiteY63" fmla="*/ 230981 h 504825"/>
                <a:gd name="connsiteX64" fmla="*/ 1238278 w 1290665"/>
                <a:gd name="connsiteY64" fmla="*/ 238125 h 504825"/>
                <a:gd name="connsiteX65" fmla="*/ 1228753 w 1290665"/>
                <a:gd name="connsiteY65" fmla="*/ 254793 h 504825"/>
                <a:gd name="connsiteX66" fmla="*/ 1223990 w 1290665"/>
                <a:gd name="connsiteY66" fmla="*/ 276225 h 504825"/>
                <a:gd name="connsiteX67" fmla="*/ 1228753 w 1290665"/>
                <a:gd name="connsiteY67" fmla="*/ 302418 h 504825"/>
                <a:gd name="connsiteX68" fmla="*/ 1235896 w 1290665"/>
                <a:gd name="connsiteY68" fmla="*/ 323850 h 504825"/>
                <a:gd name="connsiteX69" fmla="*/ 1238278 w 1290665"/>
                <a:gd name="connsiteY69" fmla="*/ 333375 h 504825"/>
                <a:gd name="connsiteX70" fmla="*/ 1245421 w 1290665"/>
                <a:gd name="connsiteY70" fmla="*/ 340518 h 504825"/>
                <a:gd name="connsiteX71" fmla="*/ 1247803 w 1290665"/>
                <a:gd name="connsiteY71" fmla="*/ 347662 h 504825"/>
                <a:gd name="connsiteX72" fmla="*/ 1250184 w 1290665"/>
                <a:gd name="connsiteY72" fmla="*/ 357187 h 504825"/>
                <a:gd name="connsiteX73" fmla="*/ 1259709 w 1290665"/>
                <a:gd name="connsiteY73" fmla="*/ 376237 h 504825"/>
                <a:gd name="connsiteX74" fmla="*/ 1266853 w 1290665"/>
                <a:gd name="connsiteY74" fmla="*/ 400050 h 504825"/>
                <a:gd name="connsiteX75" fmla="*/ 1269234 w 1290665"/>
                <a:gd name="connsiteY75" fmla="*/ 407193 h 504825"/>
                <a:gd name="connsiteX76" fmla="*/ 1271615 w 1290665"/>
                <a:gd name="connsiteY76" fmla="*/ 414337 h 504825"/>
                <a:gd name="connsiteX77" fmla="*/ 1269234 w 1290665"/>
                <a:gd name="connsiteY77" fmla="*/ 431006 h 504825"/>
                <a:gd name="connsiteX78" fmla="*/ 1221609 w 1290665"/>
                <a:gd name="connsiteY78" fmla="*/ 426243 h 504825"/>
                <a:gd name="connsiteX79" fmla="*/ 1212084 w 1290665"/>
                <a:gd name="connsiteY79" fmla="*/ 421481 h 504825"/>
                <a:gd name="connsiteX80" fmla="*/ 1197796 w 1290665"/>
                <a:gd name="connsiteY80" fmla="*/ 419100 h 504825"/>
                <a:gd name="connsiteX81" fmla="*/ 1178746 w 1290665"/>
                <a:gd name="connsiteY81" fmla="*/ 411956 h 504825"/>
                <a:gd name="connsiteX82" fmla="*/ 1171603 w 1290665"/>
                <a:gd name="connsiteY82" fmla="*/ 407193 h 504825"/>
                <a:gd name="connsiteX83" fmla="*/ 1145409 w 1290665"/>
                <a:gd name="connsiteY83" fmla="*/ 397668 h 504825"/>
                <a:gd name="connsiteX84" fmla="*/ 1131121 w 1290665"/>
                <a:gd name="connsiteY84" fmla="*/ 395287 h 504825"/>
                <a:gd name="connsiteX85" fmla="*/ 1121596 w 1290665"/>
                <a:gd name="connsiteY85" fmla="*/ 390525 h 504825"/>
                <a:gd name="connsiteX86" fmla="*/ 1109690 w 1290665"/>
                <a:gd name="connsiteY86" fmla="*/ 388143 h 504825"/>
                <a:gd name="connsiteX87" fmla="*/ 1100165 w 1290665"/>
                <a:gd name="connsiteY87" fmla="*/ 385762 h 504825"/>
                <a:gd name="connsiteX88" fmla="*/ 1088259 w 1290665"/>
                <a:gd name="connsiteY88" fmla="*/ 381000 h 504825"/>
                <a:gd name="connsiteX89" fmla="*/ 1078734 w 1290665"/>
                <a:gd name="connsiteY89" fmla="*/ 378618 h 504825"/>
                <a:gd name="connsiteX90" fmla="*/ 1071590 w 1290665"/>
                <a:gd name="connsiteY90" fmla="*/ 376237 h 504825"/>
                <a:gd name="connsiteX91" fmla="*/ 1062065 w 1290665"/>
                <a:gd name="connsiteY91" fmla="*/ 373856 h 504825"/>
                <a:gd name="connsiteX92" fmla="*/ 1047778 w 1290665"/>
                <a:gd name="connsiteY92" fmla="*/ 369093 h 504825"/>
                <a:gd name="connsiteX93" fmla="*/ 1038253 w 1290665"/>
                <a:gd name="connsiteY93" fmla="*/ 366712 h 504825"/>
                <a:gd name="connsiteX94" fmla="*/ 1023965 w 1290665"/>
                <a:gd name="connsiteY94" fmla="*/ 361950 h 504825"/>
                <a:gd name="connsiteX95" fmla="*/ 1012059 w 1290665"/>
                <a:gd name="connsiteY95" fmla="*/ 359568 h 504825"/>
                <a:gd name="connsiteX96" fmla="*/ 1004915 w 1290665"/>
                <a:gd name="connsiteY96" fmla="*/ 357187 h 504825"/>
                <a:gd name="connsiteX97" fmla="*/ 988246 w 1290665"/>
                <a:gd name="connsiteY97" fmla="*/ 354806 h 504825"/>
                <a:gd name="connsiteX98" fmla="*/ 964434 w 1290665"/>
                <a:gd name="connsiteY98" fmla="*/ 350043 h 504825"/>
                <a:gd name="connsiteX99" fmla="*/ 933478 w 1290665"/>
                <a:gd name="connsiteY99" fmla="*/ 347662 h 504825"/>
                <a:gd name="connsiteX100" fmla="*/ 909665 w 1290665"/>
                <a:gd name="connsiteY100" fmla="*/ 385762 h 504825"/>
                <a:gd name="connsiteX101" fmla="*/ 912046 w 1290665"/>
                <a:gd name="connsiteY101" fmla="*/ 392906 h 504825"/>
                <a:gd name="connsiteX102" fmla="*/ 909665 w 1290665"/>
                <a:gd name="connsiteY102" fmla="*/ 428625 h 504825"/>
                <a:gd name="connsiteX103" fmla="*/ 904903 w 1290665"/>
                <a:gd name="connsiteY103" fmla="*/ 442912 h 504825"/>
                <a:gd name="connsiteX104" fmla="*/ 890615 w 1290665"/>
                <a:gd name="connsiteY104" fmla="*/ 454818 h 504825"/>
                <a:gd name="connsiteX105" fmla="*/ 885853 w 1290665"/>
                <a:gd name="connsiteY105" fmla="*/ 461962 h 504825"/>
                <a:gd name="connsiteX106" fmla="*/ 878709 w 1290665"/>
                <a:gd name="connsiteY106" fmla="*/ 466725 h 504825"/>
                <a:gd name="connsiteX107" fmla="*/ 869184 w 1290665"/>
                <a:gd name="connsiteY107" fmla="*/ 473868 h 504825"/>
                <a:gd name="connsiteX108" fmla="*/ 862040 w 1290665"/>
                <a:gd name="connsiteY108" fmla="*/ 478631 h 504825"/>
                <a:gd name="connsiteX109" fmla="*/ 847753 w 1290665"/>
                <a:gd name="connsiteY109" fmla="*/ 483393 h 504825"/>
                <a:gd name="connsiteX110" fmla="*/ 838228 w 1290665"/>
                <a:gd name="connsiteY110" fmla="*/ 488156 h 504825"/>
                <a:gd name="connsiteX111" fmla="*/ 823940 w 1290665"/>
                <a:gd name="connsiteY111" fmla="*/ 497681 h 504825"/>
                <a:gd name="connsiteX112" fmla="*/ 814415 w 1290665"/>
                <a:gd name="connsiteY112" fmla="*/ 500062 h 504825"/>
                <a:gd name="connsiteX113" fmla="*/ 797746 w 1290665"/>
                <a:gd name="connsiteY113" fmla="*/ 504825 h 504825"/>
                <a:gd name="connsiteX114" fmla="*/ 771553 w 1290665"/>
                <a:gd name="connsiteY114" fmla="*/ 502443 h 504825"/>
                <a:gd name="connsiteX115" fmla="*/ 757265 w 1290665"/>
                <a:gd name="connsiteY115" fmla="*/ 488156 h 504825"/>
                <a:gd name="connsiteX116" fmla="*/ 745359 w 1290665"/>
                <a:gd name="connsiteY116" fmla="*/ 473868 h 504825"/>
                <a:gd name="connsiteX117" fmla="*/ 738215 w 1290665"/>
                <a:gd name="connsiteY117" fmla="*/ 466725 h 504825"/>
                <a:gd name="connsiteX118" fmla="*/ 731071 w 1290665"/>
                <a:gd name="connsiteY118" fmla="*/ 452437 h 504825"/>
                <a:gd name="connsiteX119" fmla="*/ 728690 w 1290665"/>
                <a:gd name="connsiteY119" fmla="*/ 445293 h 504825"/>
                <a:gd name="connsiteX120" fmla="*/ 723928 w 1290665"/>
                <a:gd name="connsiteY120" fmla="*/ 435768 h 504825"/>
                <a:gd name="connsiteX121" fmla="*/ 716784 w 1290665"/>
                <a:gd name="connsiteY121" fmla="*/ 421481 h 504825"/>
                <a:gd name="connsiteX122" fmla="*/ 714403 w 1290665"/>
                <a:gd name="connsiteY122" fmla="*/ 392906 h 504825"/>
                <a:gd name="connsiteX123" fmla="*/ 702496 w 1290665"/>
                <a:gd name="connsiteY123" fmla="*/ 383381 h 504825"/>
                <a:gd name="connsiteX124" fmla="*/ 690590 w 1290665"/>
                <a:gd name="connsiteY124" fmla="*/ 378618 h 504825"/>
                <a:gd name="connsiteX125" fmla="*/ 683446 w 1290665"/>
                <a:gd name="connsiteY125" fmla="*/ 381000 h 504825"/>
                <a:gd name="connsiteX126" fmla="*/ 681065 w 1290665"/>
                <a:gd name="connsiteY126" fmla="*/ 390525 h 504825"/>
                <a:gd name="connsiteX127" fmla="*/ 688209 w 1290665"/>
                <a:gd name="connsiteY127" fmla="*/ 411956 h 504825"/>
                <a:gd name="connsiteX128" fmla="*/ 690590 w 1290665"/>
                <a:gd name="connsiteY128" fmla="*/ 423862 h 504825"/>
                <a:gd name="connsiteX129" fmla="*/ 692971 w 1290665"/>
                <a:gd name="connsiteY129" fmla="*/ 431006 h 504825"/>
                <a:gd name="connsiteX130" fmla="*/ 690590 w 1290665"/>
                <a:gd name="connsiteY130" fmla="*/ 464343 h 504825"/>
                <a:gd name="connsiteX131" fmla="*/ 688209 w 1290665"/>
                <a:gd name="connsiteY131" fmla="*/ 471487 h 504825"/>
                <a:gd name="connsiteX132" fmla="*/ 666778 w 1290665"/>
                <a:gd name="connsiteY132" fmla="*/ 483393 h 504825"/>
                <a:gd name="connsiteX133" fmla="*/ 659634 w 1290665"/>
                <a:gd name="connsiteY133" fmla="*/ 488156 h 504825"/>
                <a:gd name="connsiteX134" fmla="*/ 619153 w 1290665"/>
                <a:gd name="connsiteY134" fmla="*/ 485775 h 504825"/>
                <a:gd name="connsiteX135" fmla="*/ 612009 w 1290665"/>
                <a:gd name="connsiteY135" fmla="*/ 481012 h 504825"/>
                <a:gd name="connsiteX136" fmla="*/ 602484 w 1290665"/>
                <a:gd name="connsiteY136" fmla="*/ 473868 h 504825"/>
                <a:gd name="connsiteX137" fmla="*/ 588196 w 1290665"/>
                <a:gd name="connsiteY137" fmla="*/ 461962 h 504825"/>
                <a:gd name="connsiteX138" fmla="*/ 571528 w 1290665"/>
                <a:gd name="connsiteY138" fmla="*/ 440531 h 504825"/>
                <a:gd name="connsiteX139" fmla="*/ 562003 w 1290665"/>
                <a:gd name="connsiteY139" fmla="*/ 428625 h 504825"/>
                <a:gd name="connsiteX140" fmla="*/ 559621 w 1290665"/>
                <a:gd name="connsiteY140" fmla="*/ 421481 h 504825"/>
                <a:gd name="connsiteX141" fmla="*/ 552478 w 1290665"/>
                <a:gd name="connsiteY141" fmla="*/ 414337 h 504825"/>
                <a:gd name="connsiteX142" fmla="*/ 550096 w 1290665"/>
                <a:gd name="connsiteY142" fmla="*/ 407193 h 504825"/>
                <a:gd name="connsiteX143" fmla="*/ 497709 w 1290665"/>
                <a:gd name="connsiteY143" fmla="*/ 397668 h 504825"/>
                <a:gd name="connsiteX144" fmla="*/ 209578 w 1290665"/>
                <a:gd name="connsiteY144" fmla="*/ 395287 h 504825"/>
                <a:gd name="connsiteX145" fmla="*/ 188146 w 1290665"/>
                <a:gd name="connsiteY145" fmla="*/ 392906 h 504825"/>
                <a:gd name="connsiteX146" fmla="*/ 171478 w 1290665"/>
                <a:gd name="connsiteY146" fmla="*/ 385762 h 504825"/>
                <a:gd name="connsiteX147" fmla="*/ 140521 w 1290665"/>
                <a:gd name="connsiteY147" fmla="*/ 378618 h 504825"/>
                <a:gd name="connsiteX148" fmla="*/ 128615 w 1290665"/>
                <a:gd name="connsiteY148" fmla="*/ 371475 h 504825"/>
                <a:gd name="connsiteX149" fmla="*/ 119090 w 1290665"/>
                <a:gd name="connsiteY149" fmla="*/ 369093 h 504825"/>
                <a:gd name="connsiteX150" fmla="*/ 107184 w 1290665"/>
                <a:gd name="connsiteY150" fmla="*/ 361950 h 504825"/>
                <a:gd name="connsiteX151" fmla="*/ 90515 w 1290665"/>
                <a:gd name="connsiteY151" fmla="*/ 357187 h 504825"/>
                <a:gd name="connsiteX152" fmla="*/ 69084 w 1290665"/>
                <a:gd name="connsiteY152" fmla="*/ 347662 h 504825"/>
                <a:gd name="connsiteX153" fmla="*/ 61940 w 1290665"/>
                <a:gd name="connsiteY153" fmla="*/ 345281 h 504825"/>
                <a:gd name="connsiteX154" fmla="*/ 40509 w 1290665"/>
                <a:gd name="connsiteY154" fmla="*/ 330993 h 504825"/>
                <a:gd name="connsiteX155" fmla="*/ 26221 w 1290665"/>
                <a:gd name="connsiteY155" fmla="*/ 321468 h 504825"/>
                <a:gd name="connsiteX156" fmla="*/ 11934 w 1290665"/>
                <a:gd name="connsiteY156" fmla="*/ 304800 h 504825"/>
                <a:gd name="connsiteX157" fmla="*/ 9553 w 1290665"/>
                <a:gd name="connsiteY157" fmla="*/ 297656 h 504825"/>
                <a:gd name="connsiteX158" fmla="*/ 28 w 1290665"/>
                <a:gd name="connsiteY158" fmla="*/ 280987 h 504825"/>
                <a:gd name="connsiteX159" fmla="*/ 11934 w 1290665"/>
                <a:gd name="connsiteY159" fmla="*/ 252412 h 50482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92959 w 1290665"/>
                <a:gd name="connsiteY19" fmla="*/ 66123 h 506655"/>
                <a:gd name="connsiteX20" fmla="*/ 600103 w 1290665"/>
                <a:gd name="connsiteY20" fmla="*/ 61361 h 506655"/>
                <a:gd name="connsiteX21" fmla="*/ 604865 w 1290665"/>
                <a:gd name="connsiteY21" fmla="*/ 54217 h 506655"/>
                <a:gd name="connsiteX22" fmla="*/ 633440 w 1290665"/>
                <a:gd name="connsiteY22" fmla="*/ 28023 h 506655"/>
                <a:gd name="connsiteX23" fmla="*/ 654871 w 1290665"/>
                <a:gd name="connsiteY23" fmla="*/ 16117 h 506655"/>
                <a:gd name="connsiteX24" fmla="*/ 671540 w 1290665"/>
                <a:gd name="connsiteY24" fmla="*/ 11355 h 506655"/>
                <a:gd name="connsiteX25" fmla="*/ 716784 w 1290665"/>
                <a:gd name="connsiteY25" fmla="*/ 1830 h 506655"/>
                <a:gd name="connsiteX26" fmla="*/ 752503 w 1290665"/>
                <a:gd name="connsiteY26" fmla="*/ 4211 h 506655"/>
                <a:gd name="connsiteX27" fmla="*/ 797746 w 1290665"/>
                <a:gd name="connsiteY27" fmla="*/ 51836 h 506655"/>
                <a:gd name="connsiteX28" fmla="*/ 807271 w 1290665"/>
                <a:gd name="connsiteY28" fmla="*/ 68505 h 506655"/>
                <a:gd name="connsiteX29" fmla="*/ 809653 w 1290665"/>
                <a:gd name="connsiteY29" fmla="*/ 75648 h 506655"/>
                <a:gd name="connsiteX30" fmla="*/ 819178 w 1290665"/>
                <a:gd name="connsiteY30" fmla="*/ 99461 h 506655"/>
                <a:gd name="connsiteX31" fmla="*/ 819178 w 1290665"/>
                <a:gd name="connsiteY31" fmla="*/ 147086 h 506655"/>
                <a:gd name="connsiteX32" fmla="*/ 804890 w 1290665"/>
                <a:gd name="connsiteY32" fmla="*/ 163755 h 506655"/>
                <a:gd name="connsiteX33" fmla="*/ 800128 w 1290665"/>
                <a:gd name="connsiteY33" fmla="*/ 178042 h 506655"/>
                <a:gd name="connsiteX34" fmla="*/ 797746 w 1290665"/>
                <a:gd name="connsiteY34" fmla="*/ 185186 h 506655"/>
                <a:gd name="connsiteX35" fmla="*/ 802509 w 1290665"/>
                <a:gd name="connsiteY35" fmla="*/ 192330 h 506655"/>
                <a:gd name="connsiteX36" fmla="*/ 819178 w 1290665"/>
                <a:gd name="connsiteY36" fmla="*/ 194711 h 506655"/>
                <a:gd name="connsiteX37" fmla="*/ 826321 w 1290665"/>
                <a:gd name="connsiteY37" fmla="*/ 197092 h 506655"/>
                <a:gd name="connsiteX38" fmla="*/ 869184 w 1290665"/>
                <a:gd name="connsiteY38" fmla="*/ 194711 h 506655"/>
                <a:gd name="connsiteX39" fmla="*/ 1090640 w 1290665"/>
                <a:gd name="connsiteY39" fmla="*/ 192330 h 506655"/>
                <a:gd name="connsiteX40" fmla="*/ 1104928 w 1290665"/>
                <a:gd name="connsiteY40" fmla="*/ 187567 h 506655"/>
                <a:gd name="connsiteX41" fmla="*/ 1135884 w 1290665"/>
                <a:gd name="connsiteY41" fmla="*/ 180423 h 506655"/>
                <a:gd name="connsiteX42" fmla="*/ 1150171 w 1290665"/>
                <a:gd name="connsiteY42" fmla="*/ 175661 h 506655"/>
                <a:gd name="connsiteX43" fmla="*/ 1169221 w 1290665"/>
                <a:gd name="connsiteY43" fmla="*/ 168517 h 506655"/>
                <a:gd name="connsiteX44" fmla="*/ 1176365 w 1290665"/>
                <a:gd name="connsiteY44" fmla="*/ 163755 h 506655"/>
                <a:gd name="connsiteX45" fmla="*/ 1197796 w 1290665"/>
                <a:gd name="connsiteY45" fmla="*/ 156611 h 506655"/>
                <a:gd name="connsiteX46" fmla="*/ 1204940 w 1290665"/>
                <a:gd name="connsiteY46" fmla="*/ 154230 h 506655"/>
                <a:gd name="connsiteX47" fmla="*/ 1226371 w 1290665"/>
                <a:gd name="connsiteY47" fmla="*/ 147086 h 506655"/>
                <a:gd name="connsiteX48" fmla="*/ 1238278 w 1290665"/>
                <a:gd name="connsiteY48" fmla="*/ 142323 h 506655"/>
                <a:gd name="connsiteX49" fmla="*/ 1245421 w 1290665"/>
                <a:gd name="connsiteY49" fmla="*/ 139942 h 506655"/>
                <a:gd name="connsiteX50" fmla="*/ 1252565 w 1290665"/>
                <a:gd name="connsiteY50" fmla="*/ 135180 h 506655"/>
                <a:gd name="connsiteX51" fmla="*/ 1266853 w 1290665"/>
                <a:gd name="connsiteY51" fmla="*/ 130417 h 506655"/>
                <a:gd name="connsiteX52" fmla="*/ 1281140 w 1290665"/>
                <a:gd name="connsiteY52" fmla="*/ 123273 h 506655"/>
                <a:gd name="connsiteX53" fmla="*/ 1290665 w 1290665"/>
                <a:gd name="connsiteY53" fmla="*/ 125655 h 506655"/>
                <a:gd name="connsiteX54" fmla="*/ 1288284 w 1290665"/>
                <a:gd name="connsiteY54" fmla="*/ 139942 h 506655"/>
                <a:gd name="connsiteX55" fmla="*/ 1283521 w 1290665"/>
                <a:gd name="connsiteY55" fmla="*/ 158992 h 506655"/>
                <a:gd name="connsiteX56" fmla="*/ 1278759 w 1290665"/>
                <a:gd name="connsiteY56" fmla="*/ 166136 h 506655"/>
                <a:gd name="connsiteX57" fmla="*/ 1266853 w 1290665"/>
                <a:gd name="connsiteY57" fmla="*/ 182805 h 506655"/>
                <a:gd name="connsiteX58" fmla="*/ 1264471 w 1290665"/>
                <a:gd name="connsiteY58" fmla="*/ 189948 h 506655"/>
                <a:gd name="connsiteX59" fmla="*/ 1254946 w 1290665"/>
                <a:gd name="connsiteY59" fmla="*/ 204236 h 506655"/>
                <a:gd name="connsiteX60" fmla="*/ 1247803 w 1290665"/>
                <a:gd name="connsiteY60" fmla="*/ 218523 h 506655"/>
                <a:gd name="connsiteX61" fmla="*/ 1245421 w 1290665"/>
                <a:gd name="connsiteY61" fmla="*/ 225667 h 506655"/>
                <a:gd name="connsiteX62" fmla="*/ 1240659 w 1290665"/>
                <a:gd name="connsiteY62" fmla="*/ 232811 h 506655"/>
                <a:gd name="connsiteX63" fmla="*/ 1238278 w 1290665"/>
                <a:gd name="connsiteY63" fmla="*/ 239955 h 506655"/>
                <a:gd name="connsiteX64" fmla="*/ 1228753 w 1290665"/>
                <a:gd name="connsiteY64" fmla="*/ 256623 h 506655"/>
                <a:gd name="connsiteX65" fmla="*/ 1223990 w 1290665"/>
                <a:gd name="connsiteY65" fmla="*/ 278055 h 506655"/>
                <a:gd name="connsiteX66" fmla="*/ 1228753 w 1290665"/>
                <a:gd name="connsiteY66" fmla="*/ 304248 h 506655"/>
                <a:gd name="connsiteX67" fmla="*/ 1235896 w 1290665"/>
                <a:gd name="connsiteY67" fmla="*/ 325680 h 506655"/>
                <a:gd name="connsiteX68" fmla="*/ 1238278 w 1290665"/>
                <a:gd name="connsiteY68" fmla="*/ 335205 h 506655"/>
                <a:gd name="connsiteX69" fmla="*/ 1245421 w 1290665"/>
                <a:gd name="connsiteY69" fmla="*/ 342348 h 506655"/>
                <a:gd name="connsiteX70" fmla="*/ 1247803 w 1290665"/>
                <a:gd name="connsiteY70" fmla="*/ 349492 h 506655"/>
                <a:gd name="connsiteX71" fmla="*/ 1250184 w 1290665"/>
                <a:gd name="connsiteY71" fmla="*/ 359017 h 506655"/>
                <a:gd name="connsiteX72" fmla="*/ 1259709 w 1290665"/>
                <a:gd name="connsiteY72" fmla="*/ 378067 h 506655"/>
                <a:gd name="connsiteX73" fmla="*/ 1266853 w 1290665"/>
                <a:gd name="connsiteY73" fmla="*/ 401880 h 506655"/>
                <a:gd name="connsiteX74" fmla="*/ 1269234 w 1290665"/>
                <a:gd name="connsiteY74" fmla="*/ 409023 h 506655"/>
                <a:gd name="connsiteX75" fmla="*/ 1271615 w 1290665"/>
                <a:gd name="connsiteY75" fmla="*/ 416167 h 506655"/>
                <a:gd name="connsiteX76" fmla="*/ 1269234 w 1290665"/>
                <a:gd name="connsiteY76" fmla="*/ 432836 h 506655"/>
                <a:gd name="connsiteX77" fmla="*/ 1221609 w 1290665"/>
                <a:gd name="connsiteY77" fmla="*/ 428073 h 506655"/>
                <a:gd name="connsiteX78" fmla="*/ 1212084 w 1290665"/>
                <a:gd name="connsiteY78" fmla="*/ 423311 h 506655"/>
                <a:gd name="connsiteX79" fmla="*/ 1197796 w 1290665"/>
                <a:gd name="connsiteY79" fmla="*/ 420930 h 506655"/>
                <a:gd name="connsiteX80" fmla="*/ 1178746 w 1290665"/>
                <a:gd name="connsiteY80" fmla="*/ 413786 h 506655"/>
                <a:gd name="connsiteX81" fmla="*/ 1171603 w 1290665"/>
                <a:gd name="connsiteY81" fmla="*/ 409023 h 506655"/>
                <a:gd name="connsiteX82" fmla="*/ 1145409 w 1290665"/>
                <a:gd name="connsiteY82" fmla="*/ 399498 h 506655"/>
                <a:gd name="connsiteX83" fmla="*/ 1131121 w 1290665"/>
                <a:gd name="connsiteY83" fmla="*/ 397117 h 506655"/>
                <a:gd name="connsiteX84" fmla="*/ 1121596 w 1290665"/>
                <a:gd name="connsiteY84" fmla="*/ 392355 h 506655"/>
                <a:gd name="connsiteX85" fmla="*/ 1109690 w 1290665"/>
                <a:gd name="connsiteY85" fmla="*/ 389973 h 506655"/>
                <a:gd name="connsiteX86" fmla="*/ 1100165 w 1290665"/>
                <a:gd name="connsiteY86" fmla="*/ 387592 h 506655"/>
                <a:gd name="connsiteX87" fmla="*/ 1088259 w 1290665"/>
                <a:gd name="connsiteY87" fmla="*/ 382830 h 506655"/>
                <a:gd name="connsiteX88" fmla="*/ 1078734 w 1290665"/>
                <a:gd name="connsiteY88" fmla="*/ 380448 h 506655"/>
                <a:gd name="connsiteX89" fmla="*/ 1071590 w 1290665"/>
                <a:gd name="connsiteY89" fmla="*/ 378067 h 506655"/>
                <a:gd name="connsiteX90" fmla="*/ 1062065 w 1290665"/>
                <a:gd name="connsiteY90" fmla="*/ 375686 h 506655"/>
                <a:gd name="connsiteX91" fmla="*/ 1047778 w 1290665"/>
                <a:gd name="connsiteY91" fmla="*/ 370923 h 506655"/>
                <a:gd name="connsiteX92" fmla="*/ 1038253 w 1290665"/>
                <a:gd name="connsiteY92" fmla="*/ 368542 h 506655"/>
                <a:gd name="connsiteX93" fmla="*/ 1023965 w 1290665"/>
                <a:gd name="connsiteY93" fmla="*/ 363780 h 506655"/>
                <a:gd name="connsiteX94" fmla="*/ 1012059 w 1290665"/>
                <a:gd name="connsiteY94" fmla="*/ 361398 h 506655"/>
                <a:gd name="connsiteX95" fmla="*/ 1004915 w 1290665"/>
                <a:gd name="connsiteY95" fmla="*/ 359017 h 506655"/>
                <a:gd name="connsiteX96" fmla="*/ 988246 w 1290665"/>
                <a:gd name="connsiteY96" fmla="*/ 356636 h 506655"/>
                <a:gd name="connsiteX97" fmla="*/ 964434 w 1290665"/>
                <a:gd name="connsiteY97" fmla="*/ 351873 h 506655"/>
                <a:gd name="connsiteX98" fmla="*/ 933478 w 1290665"/>
                <a:gd name="connsiteY98" fmla="*/ 349492 h 506655"/>
                <a:gd name="connsiteX99" fmla="*/ 909665 w 1290665"/>
                <a:gd name="connsiteY99" fmla="*/ 387592 h 506655"/>
                <a:gd name="connsiteX100" fmla="*/ 912046 w 1290665"/>
                <a:gd name="connsiteY100" fmla="*/ 394736 h 506655"/>
                <a:gd name="connsiteX101" fmla="*/ 909665 w 1290665"/>
                <a:gd name="connsiteY101" fmla="*/ 430455 h 506655"/>
                <a:gd name="connsiteX102" fmla="*/ 904903 w 1290665"/>
                <a:gd name="connsiteY102" fmla="*/ 444742 h 506655"/>
                <a:gd name="connsiteX103" fmla="*/ 890615 w 1290665"/>
                <a:gd name="connsiteY103" fmla="*/ 456648 h 506655"/>
                <a:gd name="connsiteX104" fmla="*/ 885853 w 1290665"/>
                <a:gd name="connsiteY104" fmla="*/ 463792 h 506655"/>
                <a:gd name="connsiteX105" fmla="*/ 878709 w 1290665"/>
                <a:gd name="connsiteY105" fmla="*/ 468555 h 506655"/>
                <a:gd name="connsiteX106" fmla="*/ 869184 w 1290665"/>
                <a:gd name="connsiteY106" fmla="*/ 475698 h 506655"/>
                <a:gd name="connsiteX107" fmla="*/ 862040 w 1290665"/>
                <a:gd name="connsiteY107" fmla="*/ 480461 h 506655"/>
                <a:gd name="connsiteX108" fmla="*/ 847753 w 1290665"/>
                <a:gd name="connsiteY108" fmla="*/ 485223 h 506655"/>
                <a:gd name="connsiteX109" fmla="*/ 838228 w 1290665"/>
                <a:gd name="connsiteY109" fmla="*/ 489986 h 506655"/>
                <a:gd name="connsiteX110" fmla="*/ 823940 w 1290665"/>
                <a:gd name="connsiteY110" fmla="*/ 499511 h 506655"/>
                <a:gd name="connsiteX111" fmla="*/ 814415 w 1290665"/>
                <a:gd name="connsiteY111" fmla="*/ 501892 h 506655"/>
                <a:gd name="connsiteX112" fmla="*/ 797746 w 1290665"/>
                <a:gd name="connsiteY112" fmla="*/ 506655 h 506655"/>
                <a:gd name="connsiteX113" fmla="*/ 771553 w 1290665"/>
                <a:gd name="connsiteY113" fmla="*/ 504273 h 506655"/>
                <a:gd name="connsiteX114" fmla="*/ 757265 w 1290665"/>
                <a:gd name="connsiteY114" fmla="*/ 489986 h 506655"/>
                <a:gd name="connsiteX115" fmla="*/ 745359 w 1290665"/>
                <a:gd name="connsiteY115" fmla="*/ 475698 h 506655"/>
                <a:gd name="connsiteX116" fmla="*/ 738215 w 1290665"/>
                <a:gd name="connsiteY116" fmla="*/ 468555 h 506655"/>
                <a:gd name="connsiteX117" fmla="*/ 731071 w 1290665"/>
                <a:gd name="connsiteY117" fmla="*/ 454267 h 506655"/>
                <a:gd name="connsiteX118" fmla="*/ 728690 w 1290665"/>
                <a:gd name="connsiteY118" fmla="*/ 447123 h 506655"/>
                <a:gd name="connsiteX119" fmla="*/ 723928 w 1290665"/>
                <a:gd name="connsiteY119" fmla="*/ 437598 h 506655"/>
                <a:gd name="connsiteX120" fmla="*/ 716784 w 1290665"/>
                <a:gd name="connsiteY120" fmla="*/ 423311 h 506655"/>
                <a:gd name="connsiteX121" fmla="*/ 714403 w 1290665"/>
                <a:gd name="connsiteY121" fmla="*/ 394736 h 506655"/>
                <a:gd name="connsiteX122" fmla="*/ 702496 w 1290665"/>
                <a:gd name="connsiteY122" fmla="*/ 385211 h 506655"/>
                <a:gd name="connsiteX123" fmla="*/ 690590 w 1290665"/>
                <a:gd name="connsiteY123" fmla="*/ 380448 h 506655"/>
                <a:gd name="connsiteX124" fmla="*/ 683446 w 1290665"/>
                <a:gd name="connsiteY124" fmla="*/ 382830 h 506655"/>
                <a:gd name="connsiteX125" fmla="*/ 681065 w 1290665"/>
                <a:gd name="connsiteY125" fmla="*/ 392355 h 506655"/>
                <a:gd name="connsiteX126" fmla="*/ 688209 w 1290665"/>
                <a:gd name="connsiteY126" fmla="*/ 413786 h 506655"/>
                <a:gd name="connsiteX127" fmla="*/ 690590 w 1290665"/>
                <a:gd name="connsiteY127" fmla="*/ 425692 h 506655"/>
                <a:gd name="connsiteX128" fmla="*/ 692971 w 1290665"/>
                <a:gd name="connsiteY128" fmla="*/ 432836 h 506655"/>
                <a:gd name="connsiteX129" fmla="*/ 690590 w 1290665"/>
                <a:gd name="connsiteY129" fmla="*/ 466173 h 506655"/>
                <a:gd name="connsiteX130" fmla="*/ 688209 w 1290665"/>
                <a:gd name="connsiteY130" fmla="*/ 473317 h 506655"/>
                <a:gd name="connsiteX131" fmla="*/ 666778 w 1290665"/>
                <a:gd name="connsiteY131" fmla="*/ 485223 h 506655"/>
                <a:gd name="connsiteX132" fmla="*/ 659634 w 1290665"/>
                <a:gd name="connsiteY132" fmla="*/ 489986 h 506655"/>
                <a:gd name="connsiteX133" fmla="*/ 619153 w 1290665"/>
                <a:gd name="connsiteY133" fmla="*/ 487605 h 506655"/>
                <a:gd name="connsiteX134" fmla="*/ 612009 w 1290665"/>
                <a:gd name="connsiteY134" fmla="*/ 482842 h 506655"/>
                <a:gd name="connsiteX135" fmla="*/ 602484 w 1290665"/>
                <a:gd name="connsiteY135" fmla="*/ 475698 h 506655"/>
                <a:gd name="connsiteX136" fmla="*/ 588196 w 1290665"/>
                <a:gd name="connsiteY136" fmla="*/ 463792 h 506655"/>
                <a:gd name="connsiteX137" fmla="*/ 571528 w 1290665"/>
                <a:gd name="connsiteY137" fmla="*/ 442361 h 506655"/>
                <a:gd name="connsiteX138" fmla="*/ 562003 w 1290665"/>
                <a:gd name="connsiteY138" fmla="*/ 430455 h 506655"/>
                <a:gd name="connsiteX139" fmla="*/ 559621 w 1290665"/>
                <a:gd name="connsiteY139" fmla="*/ 423311 h 506655"/>
                <a:gd name="connsiteX140" fmla="*/ 552478 w 1290665"/>
                <a:gd name="connsiteY140" fmla="*/ 416167 h 506655"/>
                <a:gd name="connsiteX141" fmla="*/ 550096 w 1290665"/>
                <a:gd name="connsiteY141" fmla="*/ 409023 h 506655"/>
                <a:gd name="connsiteX142" fmla="*/ 497709 w 1290665"/>
                <a:gd name="connsiteY142" fmla="*/ 399498 h 506655"/>
                <a:gd name="connsiteX143" fmla="*/ 209578 w 1290665"/>
                <a:gd name="connsiteY143" fmla="*/ 397117 h 506655"/>
                <a:gd name="connsiteX144" fmla="*/ 188146 w 1290665"/>
                <a:gd name="connsiteY144" fmla="*/ 394736 h 506655"/>
                <a:gd name="connsiteX145" fmla="*/ 171478 w 1290665"/>
                <a:gd name="connsiteY145" fmla="*/ 387592 h 506655"/>
                <a:gd name="connsiteX146" fmla="*/ 140521 w 1290665"/>
                <a:gd name="connsiteY146" fmla="*/ 380448 h 506655"/>
                <a:gd name="connsiteX147" fmla="*/ 128615 w 1290665"/>
                <a:gd name="connsiteY147" fmla="*/ 373305 h 506655"/>
                <a:gd name="connsiteX148" fmla="*/ 119090 w 1290665"/>
                <a:gd name="connsiteY148" fmla="*/ 370923 h 506655"/>
                <a:gd name="connsiteX149" fmla="*/ 107184 w 1290665"/>
                <a:gd name="connsiteY149" fmla="*/ 363780 h 506655"/>
                <a:gd name="connsiteX150" fmla="*/ 90515 w 1290665"/>
                <a:gd name="connsiteY150" fmla="*/ 359017 h 506655"/>
                <a:gd name="connsiteX151" fmla="*/ 69084 w 1290665"/>
                <a:gd name="connsiteY151" fmla="*/ 349492 h 506655"/>
                <a:gd name="connsiteX152" fmla="*/ 61940 w 1290665"/>
                <a:gd name="connsiteY152" fmla="*/ 347111 h 506655"/>
                <a:gd name="connsiteX153" fmla="*/ 40509 w 1290665"/>
                <a:gd name="connsiteY153" fmla="*/ 332823 h 506655"/>
                <a:gd name="connsiteX154" fmla="*/ 26221 w 1290665"/>
                <a:gd name="connsiteY154" fmla="*/ 323298 h 506655"/>
                <a:gd name="connsiteX155" fmla="*/ 11934 w 1290665"/>
                <a:gd name="connsiteY155" fmla="*/ 306630 h 506655"/>
                <a:gd name="connsiteX156" fmla="*/ 9553 w 1290665"/>
                <a:gd name="connsiteY156" fmla="*/ 299486 h 506655"/>
                <a:gd name="connsiteX157" fmla="*/ 28 w 1290665"/>
                <a:gd name="connsiteY157" fmla="*/ 282817 h 506655"/>
                <a:gd name="connsiteX158" fmla="*/ 11934 w 1290665"/>
                <a:gd name="connsiteY158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92959 w 1290665"/>
                <a:gd name="connsiteY19" fmla="*/ 66123 h 506655"/>
                <a:gd name="connsiteX20" fmla="*/ 600103 w 1290665"/>
                <a:gd name="connsiteY20" fmla="*/ 61361 h 506655"/>
                <a:gd name="connsiteX21" fmla="*/ 604865 w 1290665"/>
                <a:gd name="connsiteY21" fmla="*/ 54217 h 506655"/>
                <a:gd name="connsiteX22" fmla="*/ 633440 w 1290665"/>
                <a:gd name="connsiteY22" fmla="*/ 28023 h 506655"/>
                <a:gd name="connsiteX23" fmla="*/ 654871 w 1290665"/>
                <a:gd name="connsiteY23" fmla="*/ 16117 h 506655"/>
                <a:gd name="connsiteX24" fmla="*/ 671540 w 1290665"/>
                <a:gd name="connsiteY24" fmla="*/ 11355 h 506655"/>
                <a:gd name="connsiteX25" fmla="*/ 716784 w 1290665"/>
                <a:gd name="connsiteY25" fmla="*/ 1830 h 506655"/>
                <a:gd name="connsiteX26" fmla="*/ 752503 w 1290665"/>
                <a:gd name="connsiteY26" fmla="*/ 4211 h 506655"/>
                <a:gd name="connsiteX27" fmla="*/ 797746 w 1290665"/>
                <a:gd name="connsiteY27" fmla="*/ 51836 h 506655"/>
                <a:gd name="connsiteX28" fmla="*/ 807271 w 1290665"/>
                <a:gd name="connsiteY28" fmla="*/ 68505 h 506655"/>
                <a:gd name="connsiteX29" fmla="*/ 819178 w 1290665"/>
                <a:gd name="connsiteY29" fmla="*/ 99461 h 506655"/>
                <a:gd name="connsiteX30" fmla="*/ 819178 w 1290665"/>
                <a:gd name="connsiteY30" fmla="*/ 147086 h 506655"/>
                <a:gd name="connsiteX31" fmla="*/ 804890 w 1290665"/>
                <a:gd name="connsiteY31" fmla="*/ 163755 h 506655"/>
                <a:gd name="connsiteX32" fmla="*/ 800128 w 1290665"/>
                <a:gd name="connsiteY32" fmla="*/ 178042 h 506655"/>
                <a:gd name="connsiteX33" fmla="*/ 797746 w 1290665"/>
                <a:gd name="connsiteY33" fmla="*/ 185186 h 506655"/>
                <a:gd name="connsiteX34" fmla="*/ 802509 w 1290665"/>
                <a:gd name="connsiteY34" fmla="*/ 192330 h 506655"/>
                <a:gd name="connsiteX35" fmla="*/ 819178 w 1290665"/>
                <a:gd name="connsiteY35" fmla="*/ 194711 h 506655"/>
                <a:gd name="connsiteX36" fmla="*/ 826321 w 1290665"/>
                <a:gd name="connsiteY36" fmla="*/ 197092 h 506655"/>
                <a:gd name="connsiteX37" fmla="*/ 869184 w 1290665"/>
                <a:gd name="connsiteY37" fmla="*/ 194711 h 506655"/>
                <a:gd name="connsiteX38" fmla="*/ 1090640 w 1290665"/>
                <a:gd name="connsiteY38" fmla="*/ 192330 h 506655"/>
                <a:gd name="connsiteX39" fmla="*/ 1104928 w 1290665"/>
                <a:gd name="connsiteY39" fmla="*/ 187567 h 506655"/>
                <a:gd name="connsiteX40" fmla="*/ 1135884 w 1290665"/>
                <a:gd name="connsiteY40" fmla="*/ 180423 h 506655"/>
                <a:gd name="connsiteX41" fmla="*/ 1150171 w 1290665"/>
                <a:gd name="connsiteY41" fmla="*/ 175661 h 506655"/>
                <a:gd name="connsiteX42" fmla="*/ 1169221 w 1290665"/>
                <a:gd name="connsiteY42" fmla="*/ 168517 h 506655"/>
                <a:gd name="connsiteX43" fmla="*/ 1176365 w 1290665"/>
                <a:gd name="connsiteY43" fmla="*/ 163755 h 506655"/>
                <a:gd name="connsiteX44" fmla="*/ 1197796 w 1290665"/>
                <a:gd name="connsiteY44" fmla="*/ 156611 h 506655"/>
                <a:gd name="connsiteX45" fmla="*/ 1204940 w 1290665"/>
                <a:gd name="connsiteY45" fmla="*/ 154230 h 506655"/>
                <a:gd name="connsiteX46" fmla="*/ 1226371 w 1290665"/>
                <a:gd name="connsiteY46" fmla="*/ 147086 h 506655"/>
                <a:gd name="connsiteX47" fmla="*/ 1238278 w 1290665"/>
                <a:gd name="connsiteY47" fmla="*/ 142323 h 506655"/>
                <a:gd name="connsiteX48" fmla="*/ 1245421 w 1290665"/>
                <a:gd name="connsiteY48" fmla="*/ 139942 h 506655"/>
                <a:gd name="connsiteX49" fmla="*/ 1252565 w 1290665"/>
                <a:gd name="connsiteY49" fmla="*/ 135180 h 506655"/>
                <a:gd name="connsiteX50" fmla="*/ 1266853 w 1290665"/>
                <a:gd name="connsiteY50" fmla="*/ 130417 h 506655"/>
                <a:gd name="connsiteX51" fmla="*/ 1281140 w 1290665"/>
                <a:gd name="connsiteY51" fmla="*/ 123273 h 506655"/>
                <a:gd name="connsiteX52" fmla="*/ 1290665 w 1290665"/>
                <a:gd name="connsiteY52" fmla="*/ 125655 h 506655"/>
                <a:gd name="connsiteX53" fmla="*/ 1288284 w 1290665"/>
                <a:gd name="connsiteY53" fmla="*/ 139942 h 506655"/>
                <a:gd name="connsiteX54" fmla="*/ 1283521 w 1290665"/>
                <a:gd name="connsiteY54" fmla="*/ 158992 h 506655"/>
                <a:gd name="connsiteX55" fmla="*/ 1278759 w 1290665"/>
                <a:gd name="connsiteY55" fmla="*/ 166136 h 506655"/>
                <a:gd name="connsiteX56" fmla="*/ 1266853 w 1290665"/>
                <a:gd name="connsiteY56" fmla="*/ 182805 h 506655"/>
                <a:gd name="connsiteX57" fmla="*/ 1264471 w 1290665"/>
                <a:gd name="connsiteY57" fmla="*/ 189948 h 506655"/>
                <a:gd name="connsiteX58" fmla="*/ 1254946 w 1290665"/>
                <a:gd name="connsiteY58" fmla="*/ 204236 h 506655"/>
                <a:gd name="connsiteX59" fmla="*/ 1247803 w 1290665"/>
                <a:gd name="connsiteY59" fmla="*/ 218523 h 506655"/>
                <a:gd name="connsiteX60" fmla="*/ 1245421 w 1290665"/>
                <a:gd name="connsiteY60" fmla="*/ 225667 h 506655"/>
                <a:gd name="connsiteX61" fmla="*/ 1240659 w 1290665"/>
                <a:gd name="connsiteY61" fmla="*/ 232811 h 506655"/>
                <a:gd name="connsiteX62" fmla="*/ 1238278 w 1290665"/>
                <a:gd name="connsiteY62" fmla="*/ 239955 h 506655"/>
                <a:gd name="connsiteX63" fmla="*/ 1228753 w 1290665"/>
                <a:gd name="connsiteY63" fmla="*/ 256623 h 506655"/>
                <a:gd name="connsiteX64" fmla="*/ 1223990 w 1290665"/>
                <a:gd name="connsiteY64" fmla="*/ 278055 h 506655"/>
                <a:gd name="connsiteX65" fmla="*/ 1228753 w 1290665"/>
                <a:gd name="connsiteY65" fmla="*/ 304248 h 506655"/>
                <a:gd name="connsiteX66" fmla="*/ 1235896 w 1290665"/>
                <a:gd name="connsiteY66" fmla="*/ 325680 h 506655"/>
                <a:gd name="connsiteX67" fmla="*/ 1238278 w 1290665"/>
                <a:gd name="connsiteY67" fmla="*/ 335205 h 506655"/>
                <a:gd name="connsiteX68" fmla="*/ 1245421 w 1290665"/>
                <a:gd name="connsiteY68" fmla="*/ 342348 h 506655"/>
                <a:gd name="connsiteX69" fmla="*/ 1247803 w 1290665"/>
                <a:gd name="connsiteY69" fmla="*/ 349492 h 506655"/>
                <a:gd name="connsiteX70" fmla="*/ 1250184 w 1290665"/>
                <a:gd name="connsiteY70" fmla="*/ 359017 h 506655"/>
                <a:gd name="connsiteX71" fmla="*/ 1259709 w 1290665"/>
                <a:gd name="connsiteY71" fmla="*/ 378067 h 506655"/>
                <a:gd name="connsiteX72" fmla="*/ 1266853 w 1290665"/>
                <a:gd name="connsiteY72" fmla="*/ 401880 h 506655"/>
                <a:gd name="connsiteX73" fmla="*/ 1269234 w 1290665"/>
                <a:gd name="connsiteY73" fmla="*/ 409023 h 506655"/>
                <a:gd name="connsiteX74" fmla="*/ 1271615 w 1290665"/>
                <a:gd name="connsiteY74" fmla="*/ 416167 h 506655"/>
                <a:gd name="connsiteX75" fmla="*/ 1269234 w 1290665"/>
                <a:gd name="connsiteY75" fmla="*/ 432836 h 506655"/>
                <a:gd name="connsiteX76" fmla="*/ 1221609 w 1290665"/>
                <a:gd name="connsiteY76" fmla="*/ 428073 h 506655"/>
                <a:gd name="connsiteX77" fmla="*/ 1212084 w 1290665"/>
                <a:gd name="connsiteY77" fmla="*/ 423311 h 506655"/>
                <a:gd name="connsiteX78" fmla="*/ 1197796 w 1290665"/>
                <a:gd name="connsiteY78" fmla="*/ 420930 h 506655"/>
                <a:gd name="connsiteX79" fmla="*/ 1178746 w 1290665"/>
                <a:gd name="connsiteY79" fmla="*/ 413786 h 506655"/>
                <a:gd name="connsiteX80" fmla="*/ 1171603 w 1290665"/>
                <a:gd name="connsiteY80" fmla="*/ 409023 h 506655"/>
                <a:gd name="connsiteX81" fmla="*/ 1145409 w 1290665"/>
                <a:gd name="connsiteY81" fmla="*/ 399498 h 506655"/>
                <a:gd name="connsiteX82" fmla="*/ 1131121 w 1290665"/>
                <a:gd name="connsiteY82" fmla="*/ 397117 h 506655"/>
                <a:gd name="connsiteX83" fmla="*/ 1121596 w 1290665"/>
                <a:gd name="connsiteY83" fmla="*/ 392355 h 506655"/>
                <a:gd name="connsiteX84" fmla="*/ 1109690 w 1290665"/>
                <a:gd name="connsiteY84" fmla="*/ 389973 h 506655"/>
                <a:gd name="connsiteX85" fmla="*/ 1100165 w 1290665"/>
                <a:gd name="connsiteY85" fmla="*/ 387592 h 506655"/>
                <a:gd name="connsiteX86" fmla="*/ 1088259 w 1290665"/>
                <a:gd name="connsiteY86" fmla="*/ 382830 h 506655"/>
                <a:gd name="connsiteX87" fmla="*/ 1078734 w 1290665"/>
                <a:gd name="connsiteY87" fmla="*/ 380448 h 506655"/>
                <a:gd name="connsiteX88" fmla="*/ 1071590 w 1290665"/>
                <a:gd name="connsiteY88" fmla="*/ 378067 h 506655"/>
                <a:gd name="connsiteX89" fmla="*/ 1062065 w 1290665"/>
                <a:gd name="connsiteY89" fmla="*/ 375686 h 506655"/>
                <a:gd name="connsiteX90" fmla="*/ 1047778 w 1290665"/>
                <a:gd name="connsiteY90" fmla="*/ 370923 h 506655"/>
                <a:gd name="connsiteX91" fmla="*/ 1038253 w 1290665"/>
                <a:gd name="connsiteY91" fmla="*/ 368542 h 506655"/>
                <a:gd name="connsiteX92" fmla="*/ 1023965 w 1290665"/>
                <a:gd name="connsiteY92" fmla="*/ 363780 h 506655"/>
                <a:gd name="connsiteX93" fmla="*/ 1012059 w 1290665"/>
                <a:gd name="connsiteY93" fmla="*/ 361398 h 506655"/>
                <a:gd name="connsiteX94" fmla="*/ 1004915 w 1290665"/>
                <a:gd name="connsiteY94" fmla="*/ 359017 h 506655"/>
                <a:gd name="connsiteX95" fmla="*/ 988246 w 1290665"/>
                <a:gd name="connsiteY95" fmla="*/ 356636 h 506655"/>
                <a:gd name="connsiteX96" fmla="*/ 964434 w 1290665"/>
                <a:gd name="connsiteY96" fmla="*/ 351873 h 506655"/>
                <a:gd name="connsiteX97" fmla="*/ 933478 w 1290665"/>
                <a:gd name="connsiteY97" fmla="*/ 349492 h 506655"/>
                <a:gd name="connsiteX98" fmla="*/ 909665 w 1290665"/>
                <a:gd name="connsiteY98" fmla="*/ 387592 h 506655"/>
                <a:gd name="connsiteX99" fmla="*/ 912046 w 1290665"/>
                <a:gd name="connsiteY99" fmla="*/ 394736 h 506655"/>
                <a:gd name="connsiteX100" fmla="*/ 909665 w 1290665"/>
                <a:gd name="connsiteY100" fmla="*/ 430455 h 506655"/>
                <a:gd name="connsiteX101" fmla="*/ 904903 w 1290665"/>
                <a:gd name="connsiteY101" fmla="*/ 444742 h 506655"/>
                <a:gd name="connsiteX102" fmla="*/ 890615 w 1290665"/>
                <a:gd name="connsiteY102" fmla="*/ 456648 h 506655"/>
                <a:gd name="connsiteX103" fmla="*/ 885853 w 1290665"/>
                <a:gd name="connsiteY103" fmla="*/ 463792 h 506655"/>
                <a:gd name="connsiteX104" fmla="*/ 878709 w 1290665"/>
                <a:gd name="connsiteY104" fmla="*/ 468555 h 506655"/>
                <a:gd name="connsiteX105" fmla="*/ 869184 w 1290665"/>
                <a:gd name="connsiteY105" fmla="*/ 475698 h 506655"/>
                <a:gd name="connsiteX106" fmla="*/ 862040 w 1290665"/>
                <a:gd name="connsiteY106" fmla="*/ 480461 h 506655"/>
                <a:gd name="connsiteX107" fmla="*/ 847753 w 1290665"/>
                <a:gd name="connsiteY107" fmla="*/ 485223 h 506655"/>
                <a:gd name="connsiteX108" fmla="*/ 838228 w 1290665"/>
                <a:gd name="connsiteY108" fmla="*/ 489986 h 506655"/>
                <a:gd name="connsiteX109" fmla="*/ 823940 w 1290665"/>
                <a:gd name="connsiteY109" fmla="*/ 499511 h 506655"/>
                <a:gd name="connsiteX110" fmla="*/ 814415 w 1290665"/>
                <a:gd name="connsiteY110" fmla="*/ 501892 h 506655"/>
                <a:gd name="connsiteX111" fmla="*/ 797746 w 1290665"/>
                <a:gd name="connsiteY111" fmla="*/ 506655 h 506655"/>
                <a:gd name="connsiteX112" fmla="*/ 771553 w 1290665"/>
                <a:gd name="connsiteY112" fmla="*/ 504273 h 506655"/>
                <a:gd name="connsiteX113" fmla="*/ 757265 w 1290665"/>
                <a:gd name="connsiteY113" fmla="*/ 489986 h 506655"/>
                <a:gd name="connsiteX114" fmla="*/ 745359 w 1290665"/>
                <a:gd name="connsiteY114" fmla="*/ 475698 h 506655"/>
                <a:gd name="connsiteX115" fmla="*/ 738215 w 1290665"/>
                <a:gd name="connsiteY115" fmla="*/ 468555 h 506655"/>
                <a:gd name="connsiteX116" fmla="*/ 731071 w 1290665"/>
                <a:gd name="connsiteY116" fmla="*/ 454267 h 506655"/>
                <a:gd name="connsiteX117" fmla="*/ 728690 w 1290665"/>
                <a:gd name="connsiteY117" fmla="*/ 447123 h 506655"/>
                <a:gd name="connsiteX118" fmla="*/ 723928 w 1290665"/>
                <a:gd name="connsiteY118" fmla="*/ 437598 h 506655"/>
                <a:gd name="connsiteX119" fmla="*/ 716784 w 1290665"/>
                <a:gd name="connsiteY119" fmla="*/ 423311 h 506655"/>
                <a:gd name="connsiteX120" fmla="*/ 714403 w 1290665"/>
                <a:gd name="connsiteY120" fmla="*/ 394736 h 506655"/>
                <a:gd name="connsiteX121" fmla="*/ 702496 w 1290665"/>
                <a:gd name="connsiteY121" fmla="*/ 385211 h 506655"/>
                <a:gd name="connsiteX122" fmla="*/ 690590 w 1290665"/>
                <a:gd name="connsiteY122" fmla="*/ 380448 h 506655"/>
                <a:gd name="connsiteX123" fmla="*/ 683446 w 1290665"/>
                <a:gd name="connsiteY123" fmla="*/ 382830 h 506655"/>
                <a:gd name="connsiteX124" fmla="*/ 681065 w 1290665"/>
                <a:gd name="connsiteY124" fmla="*/ 392355 h 506655"/>
                <a:gd name="connsiteX125" fmla="*/ 688209 w 1290665"/>
                <a:gd name="connsiteY125" fmla="*/ 413786 h 506655"/>
                <a:gd name="connsiteX126" fmla="*/ 690590 w 1290665"/>
                <a:gd name="connsiteY126" fmla="*/ 425692 h 506655"/>
                <a:gd name="connsiteX127" fmla="*/ 692971 w 1290665"/>
                <a:gd name="connsiteY127" fmla="*/ 432836 h 506655"/>
                <a:gd name="connsiteX128" fmla="*/ 690590 w 1290665"/>
                <a:gd name="connsiteY128" fmla="*/ 466173 h 506655"/>
                <a:gd name="connsiteX129" fmla="*/ 688209 w 1290665"/>
                <a:gd name="connsiteY129" fmla="*/ 473317 h 506655"/>
                <a:gd name="connsiteX130" fmla="*/ 666778 w 1290665"/>
                <a:gd name="connsiteY130" fmla="*/ 485223 h 506655"/>
                <a:gd name="connsiteX131" fmla="*/ 659634 w 1290665"/>
                <a:gd name="connsiteY131" fmla="*/ 489986 h 506655"/>
                <a:gd name="connsiteX132" fmla="*/ 619153 w 1290665"/>
                <a:gd name="connsiteY132" fmla="*/ 487605 h 506655"/>
                <a:gd name="connsiteX133" fmla="*/ 612009 w 1290665"/>
                <a:gd name="connsiteY133" fmla="*/ 482842 h 506655"/>
                <a:gd name="connsiteX134" fmla="*/ 602484 w 1290665"/>
                <a:gd name="connsiteY134" fmla="*/ 475698 h 506655"/>
                <a:gd name="connsiteX135" fmla="*/ 588196 w 1290665"/>
                <a:gd name="connsiteY135" fmla="*/ 463792 h 506655"/>
                <a:gd name="connsiteX136" fmla="*/ 571528 w 1290665"/>
                <a:gd name="connsiteY136" fmla="*/ 442361 h 506655"/>
                <a:gd name="connsiteX137" fmla="*/ 562003 w 1290665"/>
                <a:gd name="connsiteY137" fmla="*/ 430455 h 506655"/>
                <a:gd name="connsiteX138" fmla="*/ 559621 w 1290665"/>
                <a:gd name="connsiteY138" fmla="*/ 423311 h 506655"/>
                <a:gd name="connsiteX139" fmla="*/ 552478 w 1290665"/>
                <a:gd name="connsiteY139" fmla="*/ 416167 h 506655"/>
                <a:gd name="connsiteX140" fmla="*/ 550096 w 1290665"/>
                <a:gd name="connsiteY140" fmla="*/ 409023 h 506655"/>
                <a:gd name="connsiteX141" fmla="*/ 497709 w 1290665"/>
                <a:gd name="connsiteY141" fmla="*/ 399498 h 506655"/>
                <a:gd name="connsiteX142" fmla="*/ 209578 w 1290665"/>
                <a:gd name="connsiteY142" fmla="*/ 397117 h 506655"/>
                <a:gd name="connsiteX143" fmla="*/ 188146 w 1290665"/>
                <a:gd name="connsiteY143" fmla="*/ 394736 h 506655"/>
                <a:gd name="connsiteX144" fmla="*/ 171478 w 1290665"/>
                <a:gd name="connsiteY144" fmla="*/ 387592 h 506655"/>
                <a:gd name="connsiteX145" fmla="*/ 140521 w 1290665"/>
                <a:gd name="connsiteY145" fmla="*/ 380448 h 506655"/>
                <a:gd name="connsiteX146" fmla="*/ 128615 w 1290665"/>
                <a:gd name="connsiteY146" fmla="*/ 373305 h 506655"/>
                <a:gd name="connsiteX147" fmla="*/ 119090 w 1290665"/>
                <a:gd name="connsiteY147" fmla="*/ 370923 h 506655"/>
                <a:gd name="connsiteX148" fmla="*/ 107184 w 1290665"/>
                <a:gd name="connsiteY148" fmla="*/ 363780 h 506655"/>
                <a:gd name="connsiteX149" fmla="*/ 90515 w 1290665"/>
                <a:gd name="connsiteY149" fmla="*/ 359017 h 506655"/>
                <a:gd name="connsiteX150" fmla="*/ 69084 w 1290665"/>
                <a:gd name="connsiteY150" fmla="*/ 349492 h 506655"/>
                <a:gd name="connsiteX151" fmla="*/ 61940 w 1290665"/>
                <a:gd name="connsiteY151" fmla="*/ 347111 h 506655"/>
                <a:gd name="connsiteX152" fmla="*/ 40509 w 1290665"/>
                <a:gd name="connsiteY152" fmla="*/ 332823 h 506655"/>
                <a:gd name="connsiteX153" fmla="*/ 26221 w 1290665"/>
                <a:gd name="connsiteY153" fmla="*/ 323298 h 506655"/>
                <a:gd name="connsiteX154" fmla="*/ 11934 w 1290665"/>
                <a:gd name="connsiteY154" fmla="*/ 306630 h 506655"/>
                <a:gd name="connsiteX155" fmla="*/ 9553 w 1290665"/>
                <a:gd name="connsiteY155" fmla="*/ 299486 h 506655"/>
                <a:gd name="connsiteX156" fmla="*/ 28 w 1290665"/>
                <a:gd name="connsiteY156" fmla="*/ 282817 h 506655"/>
                <a:gd name="connsiteX157" fmla="*/ 11934 w 1290665"/>
                <a:gd name="connsiteY157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92959 w 1290665"/>
                <a:gd name="connsiteY19" fmla="*/ 66123 h 506655"/>
                <a:gd name="connsiteX20" fmla="*/ 600103 w 1290665"/>
                <a:gd name="connsiteY20" fmla="*/ 61361 h 506655"/>
                <a:gd name="connsiteX21" fmla="*/ 588958 w 1290665"/>
                <a:gd name="connsiteY21" fmla="*/ 36984 h 506655"/>
                <a:gd name="connsiteX22" fmla="*/ 633440 w 1290665"/>
                <a:gd name="connsiteY22" fmla="*/ 28023 h 506655"/>
                <a:gd name="connsiteX23" fmla="*/ 654871 w 1290665"/>
                <a:gd name="connsiteY23" fmla="*/ 16117 h 506655"/>
                <a:gd name="connsiteX24" fmla="*/ 671540 w 1290665"/>
                <a:gd name="connsiteY24" fmla="*/ 11355 h 506655"/>
                <a:gd name="connsiteX25" fmla="*/ 716784 w 1290665"/>
                <a:gd name="connsiteY25" fmla="*/ 1830 h 506655"/>
                <a:gd name="connsiteX26" fmla="*/ 752503 w 1290665"/>
                <a:gd name="connsiteY26" fmla="*/ 4211 h 506655"/>
                <a:gd name="connsiteX27" fmla="*/ 797746 w 1290665"/>
                <a:gd name="connsiteY27" fmla="*/ 51836 h 506655"/>
                <a:gd name="connsiteX28" fmla="*/ 807271 w 1290665"/>
                <a:gd name="connsiteY28" fmla="*/ 68505 h 506655"/>
                <a:gd name="connsiteX29" fmla="*/ 819178 w 1290665"/>
                <a:gd name="connsiteY29" fmla="*/ 99461 h 506655"/>
                <a:gd name="connsiteX30" fmla="*/ 819178 w 1290665"/>
                <a:gd name="connsiteY30" fmla="*/ 147086 h 506655"/>
                <a:gd name="connsiteX31" fmla="*/ 804890 w 1290665"/>
                <a:gd name="connsiteY31" fmla="*/ 163755 h 506655"/>
                <a:gd name="connsiteX32" fmla="*/ 800128 w 1290665"/>
                <a:gd name="connsiteY32" fmla="*/ 178042 h 506655"/>
                <a:gd name="connsiteX33" fmla="*/ 797746 w 1290665"/>
                <a:gd name="connsiteY33" fmla="*/ 185186 h 506655"/>
                <a:gd name="connsiteX34" fmla="*/ 802509 w 1290665"/>
                <a:gd name="connsiteY34" fmla="*/ 192330 h 506655"/>
                <a:gd name="connsiteX35" fmla="*/ 819178 w 1290665"/>
                <a:gd name="connsiteY35" fmla="*/ 194711 h 506655"/>
                <a:gd name="connsiteX36" fmla="*/ 826321 w 1290665"/>
                <a:gd name="connsiteY36" fmla="*/ 197092 h 506655"/>
                <a:gd name="connsiteX37" fmla="*/ 869184 w 1290665"/>
                <a:gd name="connsiteY37" fmla="*/ 194711 h 506655"/>
                <a:gd name="connsiteX38" fmla="*/ 1090640 w 1290665"/>
                <a:gd name="connsiteY38" fmla="*/ 192330 h 506655"/>
                <a:gd name="connsiteX39" fmla="*/ 1104928 w 1290665"/>
                <a:gd name="connsiteY39" fmla="*/ 187567 h 506655"/>
                <a:gd name="connsiteX40" fmla="*/ 1135884 w 1290665"/>
                <a:gd name="connsiteY40" fmla="*/ 180423 h 506655"/>
                <a:gd name="connsiteX41" fmla="*/ 1150171 w 1290665"/>
                <a:gd name="connsiteY41" fmla="*/ 175661 h 506655"/>
                <a:gd name="connsiteX42" fmla="*/ 1169221 w 1290665"/>
                <a:gd name="connsiteY42" fmla="*/ 168517 h 506655"/>
                <a:gd name="connsiteX43" fmla="*/ 1176365 w 1290665"/>
                <a:gd name="connsiteY43" fmla="*/ 163755 h 506655"/>
                <a:gd name="connsiteX44" fmla="*/ 1197796 w 1290665"/>
                <a:gd name="connsiteY44" fmla="*/ 156611 h 506655"/>
                <a:gd name="connsiteX45" fmla="*/ 1204940 w 1290665"/>
                <a:gd name="connsiteY45" fmla="*/ 154230 h 506655"/>
                <a:gd name="connsiteX46" fmla="*/ 1226371 w 1290665"/>
                <a:gd name="connsiteY46" fmla="*/ 147086 h 506655"/>
                <a:gd name="connsiteX47" fmla="*/ 1238278 w 1290665"/>
                <a:gd name="connsiteY47" fmla="*/ 142323 h 506655"/>
                <a:gd name="connsiteX48" fmla="*/ 1245421 w 1290665"/>
                <a:gd name="connsiteY48" fmla="*/ 139942 h 506655"/>
                <a:gd name="connsiteX49" fmla="*/ 1252565 w 1290665"/>
                <a:gd name="connsiteY49" fmla="*/ 135180 h 506655"/>
                <a:gd name="connsiteX50" fmla="*/ 1266853 w 1290665"/>
                <a:gd name="connsiteY50" fmla="*/ 130417 h 506655"/>
                <a:gd name="connsiteX51" fmla="*/ 1281140 w 1290665"/>
                <a:gd name="connsiteY51" fmla="*/ 123273 h 506655"/>
                <a:gd name="connsiteX52" fmla="*/ 1290665 w 1290665"/>
                <a:gd name="connsiteY52" fmla="*/ 125655 h 506655"/>
                <a:gd name="connsiteX53" fmla="*/ 1288284 w 1290665"/>
                <a:gd name="connsiteY53" fmla="*/ 139942 h 506655"/>
                <a:gd name="connsiteX54" fmla="*/ 1283521 w 1290665"/>
                <a:gd name="connsiteY54" fmla="*/ 158992 h 506655"/>
                <a:gd name="connsiteX55" fmla="*/ 1278759 w 1290665"/>
                <a:gd name="connsiteY55" fmla="*/ 166136 h 506655"/>
                <a:gd name="connsiteX56" fmla="*/ 1266853 w 1290665"/>
                <a:gd name="connsiteY56" fmla="*/ 182805 h 506655"/>
                <a:gd name="connsiteX57" fmla="*/ 1264471 w 1290665"/>
                <a:gd name="connsiteY57" fmla="*/ 189948 h 506655"/>
                <a:gd name="connsiteX58" fmla="*/ 1254946 w 1290665"/>
                <a:gd name="connsiteY58" fmla="*/ 204236 h 506655"/>
                <a:gd name="connsiteX59" fmla="*/ 1247803 w 1290665"/>
                <a:gd name="connsiteY59" fmla="*/ 218523 h 506655"/>
                <a:gd name="connsiteX60" fmla="*/ 1245421 w 1290665"/>
                <a:gd name="connsiteY60" fmla="*/ 225667 h 506655"/>
                <a:gd name="connsiteX61" fmla="*/ 1240659 w 1290665"/>
                <a:gd name="connsiteY61" fmla="*/ 232811 h 506655"/>
                <a:gd name="connsiteX62" fmla="*/ 1238278 w 1290665"/>
                <a:gd name="connsiteY62" fmla="*/ 239955 h 506655"/>
                <a:gd name="connsiteX63" fmla="*/ 1228753 w 1290665"/>
                <a:gd name="connsiteY63" fmla="*/ 256623 h 506655"/>
                <a:gd name="connsiteX64" fmla="*/ 1223990 w 1290665"/>
                <a:gd name="connsiteY64" fmla="*/ 278055 h 506655"/>
                <a:gd name="connsiteX65" fmla="*/ 1228753 w 1290665"/>
                <a:gd name="connsiteY65" fmla="*/ 304248 h 506655"/>
                <a:gd name="connsiteX66" fmla="*/ 1235896 w 1290665"/>
                <a:gd name="connsiteY66" fmla="*/ 325680 h 506655"/>
                <a:gd name="connsiteX67" fmla="*/ 1238278 w 1290665"/>
                <a:gd name="connsiteY67" fmla="*/ 335205 h 506655"/>
                <a:gd name="connsiteX68" fmla="*/ 1245421 w 1290665"/>
                <a:gd name="connsiteY68" fmla="*/ 342348 h 506655"/>
                <a:gd name="connsiteX69" fmla="*/ 1247803 w 1290665"/>
                <a:gd name="connsiteY69" fmla="*/ 349492 h 506655"/>
                <a:gd name="connsiteX70" fmla="*/ 1250184 w 1290665"/>
                <a:gd name="connsiteY70" fmla="*/ 359017 h 506655"/>
                <a:gd name="connsiteX71" fmla="*/ 1259709 w 1290665"/>
                <a:gd name="connsiteY71" fmla="*/ 378067 h 506655"/>
                <a:gd name="connsiteX72" fmla="*/ 1266853 w 1290665"/>
                <a:gd name="connsiteY72" fmla="*/ 401880 h 506655"/>
                <a:gd name="connsiteX73" fmla="*/ 1269234 w 1290665"/>
                <a:gd name="connsiteY73" fmla="*/ 409023 h 506655"/>
                <a:gd name="connsiteX74" fmla="*/ 1271615 w 1290665"/>
                <a:gd name="connsiteY74" fmla="*/ 416167 h 506655"/>
                <a:gd name="connsiteX75" fmla="*/ 1269234 w 1290665"/>
                <a:gd name="connsiteY75" fmla="*/ 432836 h 506655"/>
                <a:gd name="connsiteX76" fmla="*/ 1221609 w 1290665"/>
                <a:gd name="connsiteY76" fmla="*/ 428073 h 506655"/>
                <a:gd name="connsiteX77" fmla="*/ 1212084 w 1290665"/>
                <a:gd name="connsiteY77" fmla="*/ 423311 h 506655"/>
                <a:gd name="connsiteX78" fmla="*/ 1197796 w 1290665"/>
                <a:gd name="connsiteY78" fmla="*/ 420930 h 506655"/>
                <a:gd name="connsiteX79" fmla="*/ 1178746 w 1290665"/>
                <a:gd name="connsiteY79" fmla="*/ 413786 h 506655"/>
                <a:gd name="connsiteX80" fmla="*/ 1171603 w 1290665"/>
                <a:gd name="connsiteY80" fmla="*/ 409023 h 506655"/>
                <a:gd name="connsiteX81" fmla="*/ 1145409 w 1290665"/>
                <a:gd name="connsiteY81" fmla="*/ 399498 h 506655"/>
                <a:gd name="connsiteX82" fmla="*/ 1131121 w 1290665"/>
                <a:gd name="connsiteY82" fmla="*/ 397117 h 506655"/>
                <a:gd name="connsiteX83" fmla="*/ 1121596 w 1290665"/>
                <a:gd name="connsiteY83" fmla="*/ 392355 h 506655"/>
                <a:gd name="connsiteX84" fmla="*/ 1109690 w 1290665"/>
                <a:gd name="connsiteY84" fmla="*/ 389973 h 506655"/>
                <a:gd name="connsiteX85" fmla="*/ 1100165 w 1290665"/>
                <a:gd name="connsiteY85" fmla="*/ 387592 h 506655"/>
                <a:gd name="connsiteX86" fmla="*/ 1088259 w 1290665"/>
                <a:gd name="connsiteY86" fmla="*/ 382830 h 506655"/>
                <a:gd name="connsiteX87" fmla="*/ 1078734 w 1290665"/>
                <a:gd name="connsiteY87" fmla="*/ 380448 h 506655"/>
                <a:gd name="connsiteX88" fmla="*/ 1071590 w 1290665"/>
                <a:gd name="connsiteY88" fmla="*/ 378067 h 506655"/>
                <a:gd name="connsiteX89" fmla="*/ 1062065 w 1290665"/>
                <a:gd name="connsiteY89" fmla="*/ 375686 h 506655"/>
                <a:gd name="connsiteX90" fmla="*/ 1047778 w 1290665"/>
                <a:gd name="connsiteY90" fmla="*/ 370923 h 506655"/>
                <a:gd name="connsiteX91" fmla="*/ 1038253 w 1290665"/>
                <a:gd name="connsiteY91" fmla="*/ 368542 h 506655"/>
                <a:gd name="connsiteX92" fmla="*/ 1023965 w 1290665"/>
                <a:gd name="connsiteY92" fmla="*/ 363780 h 506655"/>
                <a:gd name="connsiteX93" fmla="*/ 1012059 w 1290665"/>
                <a:gd name="connsiteY93" fmla="*/ 361398 h 506655"/>
                <a:gd name="connsiteX94" fmla="*/ 1004915 w 1290665"/>
                <a:gd name="connsiteY94" fmla="*/ 359017 h 506655"/>
                <a:gd name="connsiteX95" fmla="*/ 988246 w 1290665"/>
                <a:gd name="connsiteY95" fmla="*/ 356636 h 506655"/>
                <a:gd name="connsiteX96" fmla="*/ 964434 w 1290665"/>
                <a:gd name="connsiteY96" fmla="*/ 351873 h 506655"/>
                <a:gd name="connsiteX97" fmla="*/ 933478 w 1290665"/>
                <a:gd name="connsiteY97" fmla="*/ 349492 h 506655"/>
                <a:gd name="connsiteX98" fmla="*/ 909665 w 1290665"/>
                <a:gd name="connsiteY98" fmla="*/ 387592 h 506655"/>
                <a:gd name="connsiteX99" fmla="*/ 912046 w 1290665"/>
                <a:gd name="connsiteY99" fmla="*/ 394736 h 506655"/>
                <a:gd name="connsiteX100" fmla="*/ 909665 w 1290665"/>
                <a:gd name="connsiteY100" fmla="*/ 430455 h 506655"/>
                <a:gd name="connsiteX101" fmla="*/ 904903 w 1290665"/>
                <a:gd name="connsiteY101" fmla="*/ 444742 h 506655"/>
                <a:gd name="connsiteX102" fmla="*/ 890615 w 1290665"/>
                <a:gd name="connsiteY102" fmla="*/ 456648 h 506655"/>
                <a:gd name="connsiteX103" fmla="*/ 885853 w 1290665"/>
                <a:gd name="connsiteY103" fmla="*/ 463792 h 506655"/>
                <a:gd name="connsiteX104" fmla="*/ 878709 w 1290665"/>
                <a:gd name="connsiteY104" fmla="*/ 468555 h 506655"/>
                <a:gd name="connsiteX105" fmla="*/ 869184 w 1290665"/>
                <a:gd name="connsiteY105" fmla="*/ 475698 h 506655"/>
                <a:gd name="connsiteX106" fmla="*/ 862040 w 1290665"/>
                <a:gd name="connsiteY106" fmla="*/ 480461 h 506655"/>
                <a:gd name="connsiteX107" fmla="*/ 847753 w 1290665"/>
                <a:gd name="connsiteY107" fmla="*/ 485223 h 506655"/>
                <a:gd name="connsiteX108" fmla="*/ 838228 w 1290665"/>
                <a:gd name="connsiteY108" fmla="*/ 489986 h 506655"/>
                <a:gd name="connsiteX109" fmla="*/ 823940 w 1290665"/>
                <a:gd name="connsiteY109" fmla="*/ 499511 h 506655"/>
                <a:gd name="connsiteX110" fmla="*/ 814415 w 1290665"/>
                <a:gd name="connsiteY110" fmla="*/ 501892 h 506655"/>
                <a:gd name="connsiteX111" fmla="*/ 797746 w 1290665"/>
                <a:gd name="connsiteY111" fmla="*/ 506655 h 506655"/>
                <a:gd name="connsiteX112" fmla="*/ 771553 w 1290665"/>
                <a:gd name="connsiteY112" fmla="*/ 504273 h 506655"/>
                <a:gd name="connsiteX113" fmla="*/ 757265 w 1290665"/>
                <a:gd name="connsiteY113" fmla="*/ 489986 h 506655"/>
                <a:gd name="connsiteX114" fmla="*/ 745359 w 1290665"/>
                <a:gd name="connsiteY114" fmla="*/ 475698 h 506655"/>
                <a:gd name="connsiteX115" fmla="*/ 738215 w 1290665"/>
                <a:gd name="connsiteY115" fmla="*/ 468555 h 506655"/>
                <a:gd name="connsiteX116" fmla="*/ 731071 w 1290665"/>
                <a:gd name="connsiteY116" fmla="*/ 454267 h 506655"/>
                <a:gd name="connsiteX117" fmla="*/ 728690 w 1290665"/>
                <a:gd name="connsiteY117" fmla="*/ 447123 h 506655"/>
                <a:gd name="connsiteX118" fmla="*/ 723928 w 1290665"/>
                <a:gd name="connsiteY118" fmla="*/ 437598 h 506655"/>
                <a:gd name="connsiteX119" fmla="*/ 716784 w 1290665"/>
                <a:gd name="connsiteY119" fmla="*/ 423311 h 506655"/>
                <a:gd name="connsiteX120" fmla="*/ 714403 w 1290665"/>
                <a:gd name="connsiteY120" fmla="*/ 394736 h 506655"/>
                <a:gd name="connsiteX121" fmla="*/ 702496 w 1290665"/>
                <a:gd name="connsiteY121" fmla="*/ 385211 h 506655"/>
                <a:gd name="connsiteX122" fmla="*/ 690590 w 1290665"/>
                <a:gd name="connsiteY122" fmla="*/ 380448 h 506655"/>
                <a:gd name="connsiteX123" fmla="*/ 683446 w 1290665"/>
                <a:gd name="connsiteY123" fmla="*/ 382830 h 506655"/>
                <a:gd name="connsiteX124" fmla="*/ 681065 w 1290665"/>
                <a:gd name="connsiteY124" fmla="*/ 392355 h 506655"/>
                <a:gd name="connsiteX125" fmla="*/ 688209 w 1290665"/>
                <a:gd name="connsiteY125" fmla="*/ 413786 h 506655"/>
                <a:gd name="connsiteX126" fmla="*/ 690590 w 1290665"/>
                <a:gd name="connsiteY126" fmla="*/ 425692 h 506655"/>
                <a:gd name="connsiteX127" fmla="*/ 692971 w 1290665"/>
                <a:gd name="connsiteY127" fmla="*/ 432836 h 506655"/>
                <a:gd name="connsiteX128" fmla="*/ 690590 w 1290665"/>
                <a:gd name="connsiteY128" fmla="*/ 466173 h 506655"/>
                <a:gd name="connsiteX129" fmla="*/ 688209 w 1290665"/>
                <a:gd name="connsiteY129" fmla="*/ 473317 h 506655"/>
                <a:gd name="connsiteX130" fmla="*/ 666778 w 1290665"/>
                <a:gd name="connsiteY130" fmla="*/ 485223 h 506655"/>
                <a:gd name="connsiteX131" fmla="*/ 659634 w 1290665"/>
                <a:gd name="connsiteY131" fmla="*/ 489986 h 506655"/>
                <a:gd name="connsiteX132" fmla="*/ 619153 w 1290665"/>
                <a:gd name="connsiteY132" fmla="*/ 487605 h 506655"/>
                <a:gd name="connsiteX133" fmla="*/ 612009 w 1290665"/>
                <a:gd name="connsiteY133" fmla="*/ 482842 h 506655"/>
                <a:gd name="connsiteX134" fmla="*/ 602484 w 1290665"/>
                <a:gd name="connsiteY134" fmla="*/ 475698 h 506655"/>
                <a:gd name="connsiteX135" fmla="*/ 588196 w 1290665"/>
                <a:gd name="connsiteY135" fmla="*/ 463792 h 506655"/>
                <a:gd name="connsiteX136" fmla="*/ 571528 w 1290665"/>
                <a:gd name="connsiteY136" fmla="*/ 442361 h 506655"/>
                <a:gd name="connsiteX137" fmla="*/ 562003 w 1290665"/>
                <a:gd name="connsiteY137" fmla="*/ 430455 h 506655"/>
                <a:gd name="connsiteX138" fmla="*/ 559621 w 1290665"/>
                <a:gd name="connsiteY138" fmla="*/ 423311 h 506655"/>
                <a:gd name="connsiteX139" fmla="*/ 552478 w 1290665"/>
                <a:gd name="connsiteY139" fmla="*/ 416167 h 506655"/>
                <a:gd name="connsiteX140" fmla="*/ 550096 w 1290665"/>
                <a:gd name="connsiteY140" fmla="*/ 409023 h 506655"/>
                <a:gd name="connsiteX141" fmla="*/ 497709 w 1290665"/>
                <a:gd name="connsiteY141" fmla="*/ 399498 h 506655"/>
                <a:gd name="connsiteX142" fmla="*/ 209578 w 1290665"/>
                <a:gd name="connsiteY142" fmla="*/ 397117 h 506655"/>
                <a:gd name="connsiteX143" fmla="*/ 188146 w 1290665"/>
                <a:gd name="connsiteY143" fmla="*/ 394736 h 506655"/>
                <a:gd name="connsiteX144" fmla="*/ 171478 w 1290665"/>
                <a:gd name="connsiteY144" fmla="*/ 387592 h 506655"/>
                <a:gd name="connsiteX145" fmla="*/ 140521 w 1290665"/>
                <a:gd name="connsiteY145" fmla="*/ 380448 h 506655"/>
                <a:gd name="connsiteX146" fmla="*/ 128615 w 1290665"/>
                <a:gd name="connsiteY146" fmla="*/ 373305 h 506655"/>
                <a:gd name="connsiteX147" fmla="*/ 119090 w 1290665"/>
                <a:gd name="connsiteY147" fmla="*/ 370923 h 506655"/>
                <a:gd name="connsiteX148" fmla="*/ 107184 w 1290665"/>
                <a:gd name="connsiteY148" fmla="*/ 363780 h 506655"/>
                <a:gd name="connsiteX149" fmla="*/ 90515 w 1290665"/>
                <a:gd name="connsiteY149" fmla="*/ 359017 h 506655"/>
                <a:gd name="connsiteX150" fmla="*/ 69084 w 1290665"/>
                <a:gd name="connsiteY150" fmla="*/ 349492 h 506655"/>
                <a:gd name="connsiteX151" fmla="*/ 61940 w 1290665"/>
                <a:gd name="connsiteY151" fmla="*/ 347111 h 506655"/>
                <a:gd name="connsiteX152" fmla="*/ 40509 w 1290665"/>
                <a:gd name="connsiteY152" fmla="*/ 332823 h 506655"/>
                <a:gd name="connsiteX153" fmla="*/ 26221 w 1290665"/>
                <a:gd name="connsiteY153" fmla="*/ 323298 h 506655"/>
                <a:gd name="connsiteX154" fmla="*/ 11934 w 1290665"/>
                <a:gd name="connsiteY154" fmla="*/ 306630 h 506655"/>
                <a:gd name="connsiteX155" fmla="*/ 9553 w 1290665"/>
                <a:gd name="connsiteY155" fmla="*/ 299486 h 506655"/>
                <a:gd name="connsiteX156" fmla="*/ 28 w 1290665"/>
                <a:gd name="connsiteY156" fmla="*/ 282817 h 506655"/>
                <a:gd name="connsiteX157" fmla="*/ 11934 w 1290665"/>
                <a:gd name="connsiteY157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92959 w 1290665"/>
                <a:gd name="connsiteY19" fmla="*/ 66123 h 506655"/>
                <a:gd name="connsiteX20" fmla="*/ 600103 w 1290665"/>
                <a:gd name="connsiteY20" fmla="*/ 61361 h 506655"/>
                <a:gd name="connsiteX21" fmla="*/ 588958 w 1290665"/>
                <a:gd name="connsiteY21" fmla="*/ 36984 h 506655"/>
                <a:gd name="connsiteX22" fmla="*/ 621510 w 1290665"/>
                <a:gd name="connsiteY22" fmla="*/ 32000 h 506655"/>
                <a:gd name="connsiteX23" fmla="*/ 654871 w 1290665"/>
                <a:gd name="connsiteY23" fmla="*/ 16117 h 506655"/>
                <a:gd name="connsiteX24" fmla="*/ 671540 w 1290665"/>
                <a:gd name="connsiteY24" fmla="*/ 11355 h 506655"/>
                <a:gd name="connsiteX25" fmla="*/ 716784 w 1290665"/>
                <a:gd name="connsiteY25" fmla="*/ 1830 h 506655"/>
                <a:gd name="connsiteX26" fmla="*/ 752503 w 1290665"/>
                <a:gd name="connsiteY26" fmla="*/ 4211 h 506655"/>
                <a:gd name="connsiteX27" fmla="*/ 797746 w 1290665"/>
                <a:gd name="connsiteY27" fmla="*/ 51836 h 506655"/>
                <a:gd name="connsiteX28" fmla="*/ 807271 w 1290665"/>
                <a:gd name="connsiteY28" fmla="*/ 68505 h 506655"/>
                <a:gd name="connsiteX29" fmla="*/ 819178 w 1290665"/>
                <a:gd name="connsiteY29" fmla="*/ 99461 h 506655"/>
                <a:gd name="connsiteX30" fmla="*/ 819178 w 1290665"/>
                <a:gd name="connsiteY30" fmla="*/ 147086 h 506655"/>
                <a:gd name="connsiteX31" fmla="*/ 804890 w 1290665"/>
                <a:gd name="connsiteY31" fmla="*/ 163755 h 506655"/>
                <a:gd name="connsiteX32" fmla="*/ 800128 w 1290665"/>
                <a:gd name="connsiteY32" fmla="*/ 178042 h 506655"/>
                <a:gd name="connsiteX33" fmla="*/ 797746 w 1290665"/>
                <a:gd name="connsiteY33" fmla="*/ 185186 h 506655"/>
                <a:gd name="connsiteX34" fmla="*/ 802509 w 1290665"/>
                <a:gd name="connsiteY34" fmla="*/ 192330 h 506655"/>
                <a:gd name="connsiteX35" fmla="*/ 819178 w 1290665"/>
                <a:gd name="connsiteY35" fmla="*/ 194711 h 506655"/>
                <a:gd name="connsiteX36" fmla="*/ 826321 w 1290665"/>
                <a:gd name="connsiteY36" fmla="*/ 197092 h 506655"/>
                <a:gd name="connsiteX37" fmla="*/ 869184 w 1290665"/>
                <a:gd name="connsiteY37" fmla="*/ 194711 h 506655"/>
                <a:gd name="connsiteX38" fmla="*/ 1090640 w 1290665"/>
                <a:gd name="connsiteY38" fmla="*/ 192330 h 506655"/>
                <a:gd name="connsiteX39" fmla="*/ 1104928 w 1290665"/>
                <a:gd name="connsiteY39" fmla="*/ 187567 h 506655"/>
                <a:gd name="connsiteX40" fmla="*/ 1135884 w 1290665"/>
                <a:gd name="connsiteY40" fmla="*/ 180423 h 506655"/>
                <a:gd name="connsiteX41" fmla="*/ 1150171 w 1290665"/>
                <a:gd name="connsiteY41" fmla="*/ 175661 h 506655"/>
                <a:gd name="connsiteX42" fmla="*/ 1169221 w 1290665"/>
                <a:gd name="connsiteY42" fmla="*/ 168517 h 506655"/>
                <a:gd name="connsiteX43" fmla="*/ 1176365 w 1290665"/>
                <a:gd name="connsiteY43" fmla="*/ 163755 h 506655"/>
                <a:gd name="connsiteX44" fmla="*/ 1197796 w 1290665"/>
                <a:gd name="connsiteY44" fmla="*/ 156611 h 506655"/>
                <a:gd name="connsiteX45" fmla="*/ 1204940 w 1290665"/>
                <a:gd name="connsiteY45" fmla="*/ 154230 h 506655"/>
                <a:gd name="connsiteX46" fmla="*/ 1226371 w 1290665"/>
                <a:gd name="connsiteY46" fmla="*/ 147086 h 506655"/>
                <a:gd name="connsiteX47" fmla="*/ 1238278 w 1290665"/>
                <a:gd name="connsiteY47" fmla="*/ 142323 h 506655"/>
                <a:gd name="connsiteX48" fmla="*/ 1245421 w 1290665"/>
                <a:gd name="connsiteY48" fmla="*/ 139942 h 506655"/>
                <a:gd name="connsiteX49" fmla="*/ 1252565 w 1290665"/>
                <a:gd name="connsiteY49" fmla="*/ 135180 h 506655"/>
                <a:gd name="connsiteX50" fmla="*/ 1266853 w 1290665"/>
                <a:gd name="connsiteY50" fmla="*/ 130417 h 506655"/>
                <a:gd name="connsiteX51" fmla="*/ 1281140 w 1290665"/>
                <a:gd name="connsiteY51" fmla="*/ 123273 h 506655"/>
                <a:gd name="connsiteX52" fmla="*/ 1290665 w 1290665"/>
                <a:gd name="connsiteY52" fmla="*/ 125655 h 506655"/>
                <a:gd name="connsiteX53" fmla="*/ 1288284 w 1290665"/>
                <a:gd name="connsiteY53" fmla="*/ 139942 h 506655"/>
                <a:gd name="connsiteX54" fmla="*/ 1283521 w 1290665"/>
                <a:gd name="connsiteY54" fmla="*/ 158992 h 506655"/>
                <a:gd name="connsiteX55" fmla="*/ 1278759 w 1290665"/>
                <a:gd name="connsiteY55" fmla="*/ 166136 h 506655"/>
                <a:gd name="connsiteX56" fmla="*/ 1266853 w 1290665"/>
                <a:gd name="connsiteY56" fmla="*/ 182805 h 506655"/>
                <a:gd name="connsiteX57" fmla="*/ 1264471 w 1290665"/>
                <a:gd name="connsiteY57" fmla="*/ 189948 h 506655"/>
                <a:gd name="connsiteX58" fmla="*/ 1254946 w 1290665"/>
                <a:gd name="connsiteY58" fmla="*/ 204236 h 506655"/>
                <a:gd name="connsiteX59" fmla="*/ 1247803 w 1290665"/>
                <a:gd name="connsiteY59" fmla="*/ 218523 h 506655"/>
                <a:gd name="connsiteX60" fmla="*/ 1245421 w 1290665"/>
                <a:gd name="connsiteY60" fmla="*/ 225667 h 506655"/>
                <a:gd name="connsiteX61" fmla="*/ 1240659 w 1290665"/>
                <a:gd name="connsiteY61" fmla="*/ 232811 h 506655"/>
                <a:gd name="connsiteX62" fmla="*/ 1238278 w 1290665"/>
                <a:gd name="connsiteY62" fmla="*/ 239955 h 506655"/>
                <a:gd name="connsiteX63" fmla="*/ 1228753 w 1290665"/>
                <a:gd name="connsiteY63" fmla="*/ 256623 h 506655"/>
                <a:gd name="connsiteX64" fmla="*/ 1223990 w 1290665"/>
                <a:gd name="connsiteY64" fmla="*/ 278055 h 506655"/>
                <a:gd name="connsiteX65" fmla="*/ 1228753 w 1290665"/>
                <a:gd name="connsiteY65" fmla="*/ 304248 h 506655"/>
                <a:gd name="connsiteX66" fmla="*/ 1235896 w 1290665"/>
                <a:gd name="connsiteY66" fmla="*/ 325680 h 506655"/>
                <a:gd name="connsiteX67" fmla="*/ 1238278 w 1290665"/>
                <a:gd name="connsiteY67" fmla="*/ 335205 h 506655"/>
                <a:gd name="connsiteX68" fmla="*/ 1245421 w 1290665"/>
                <a:gd name="connsiteY68" fmla="*/ 342348 h 506655"/>
                <a:gd name="connsiteX69" fmla="*/ 1247803 w 1290665"/>
                <a:gd name="connsiteY69" fmla="*/ 349492 h 506655"/>
                <a:gd name="connsiteX70" fmla="*/ 1250184 w 1290665"/>
                <a:gd name="connsiteY70" fmla="*/ 359017 h 506655"/>
                <a:gd name="connsiteX71" fmla="*/ 1259709 w 1290665"/>
                <a:gd name="connsiteY71" fmla="*/ 378067 h 506655"/>
                <a:gd name="connsiteX72" fmla="*/ 1266853 w 1290665"/>
                <a:gd name="connsiteY72" fmla="*/ 401880 h 506655"/>
                <a:gd name="connsiteX73" fmla="*/ 1269234 w 1290665"/>
                <a:gd name="connsiteY73" fmla="*/ 409023 h 506655"/>
                <a:gd name="connsiteX74" fmla="*/ 1271615 w 1290665"/>
                <a:gd name="connsiteY74" fmla="*/ 416167 h 506655"/>
                <a:gd name="connsiteX75" fmla="*/ 1269234 w 1290665"/>
                <a:gd name="connsiteY75" fmla="*/ 432836 h 506655"/>
                <a:gd name="connsiteX76" fmla="*/ 1221609 w 1290665"/>
                <a:gd name="connsiteY76" fmla="*/ 428073 h 506655"/>
                <a:gd name="connsiteX77" fmla="*/ 1212084 w 1290665"/>
                <a:gd name="connsiteY77" fmla="*/ 423311 h 506655"/>
                <a:gd name="connsiteX78" fmla="*/ 1197796 w 1290665"/>
                <a:gd name="connsiteY78" fmla="*/ 420930 h 506655"/>
                <a:gd name="connsiteX79" fmla="*/ 1178746 w 1290665"/>
                <a:gd name="connsiteY79" fmla="*/ 413786 h 506655"/>
                <a:gd name="connsiteX80" fmla="*/ 1171603 w 1290665"/>
                <a:gd name="connsiteY80" fmla="*/ 409023 h 506655"/>
                <a:gd name="connsiteX81" fmla="*/ 1145409 w 1290665"/>
                <a:gd name="connsiteY81" fmla="*/ 399498 h 506655"/>
                <a:gd name="connsiteX82" fmla="*/ 1131121 w 1290665"/>
                <a:gd name="connsiteY82" fmla="*/ 397117 h 506655"/>
                <a:gd name="connsiteX83" fmla="*/ 1121596 w 1290665"/>
                <a:gd name="connsiteY83" fmla="*/ 392355 h 506655"/>
                <a:gd name="connsiteX84" fmla="*/ 1109690 w 1290665"/>
                <a:gd name="connsiteY84" fmla="*/ 389973 h 506655"/>
                <a:gd name="connsiteX85" fmla="*/ 1100165 w 1290665"/>
                <a:gd name="connsiteY85" fmla="*/ 387592 h 506655"/>
                <a:gd name="connsiteX86" fmla="*/ 1088259 w 1290665"/>
                <a:gd name="connsiteY86" fmla="*/ 382830 h 506655"/>
                <a:gd name="connsiteX87" fmla="*/ 1078734 w 1290665"/>
                <a:gd name="connsiteY87" fmla="*/ 380448 h 506655"/>
                <a:gd name="connsiteX88" fmla="*/ 1071590 w 1290665"/>
                <a:gd name="connsiteY88" fmla="*/ 378067 h 506655"/>
                <a:gd name="connsiteX89" fmla="*/ 1062065 w 1290665"/>
                <a:gd name="connsiteY89" fmla="*/ 375686 h 506655"/>
                <a:gd name="connsiteX90" fmla="*/ 1047778 w 1290665"/>
                <a:gd name="connsiteY90" fmla="*/ 370923 h 506655"/>
                <a:gd name="connsiteX91" fmla="*/ 1038253 w 1290665"/>
                <a:gd name="connsiteY91" fmla="*/ 368542 h 506655"/>
                <a:gd name="connsiteX92" fmla="*/ 1023965 w 1290665"/>
                <a:gd name="connsiteY92" fmla="*/ 363780 h 506655"/>
                <a:gd name="connsiteX93" fmla="*/ 1012059 w 1290665"/>
                <a:gd name="connsiteY93" fmla="*/ 361398 h 506655"/>
                <a:gd name="connsiteX94" fmla="*/ 1004915 w 1290665"/>
                <a:gd name="connsiteY94" fmla="*/ 359017 h 506655"/>
                <a:gd name="connsiteX95" fmla="*/ 988246 w 1290665"/>
                <a:gd name="connsiteY95" fmla="*/ 356636 h 506655"/>
                <a:gd name="connsiteX96" fmla="*/ 964434 w 1290665"/>
                <a:gd name="connsiteY96" fmla="*/ 351873 h 506655"/>
                <a:gd name="connsiteX97" fmla="*/ 933478 w 1290665"/>
                <a:gd name="connsiteY97" fmla="*/ 349492 h 506655"/>
                <a:gd name="connsiteX98" fmla="*/ 909665 w 1290665"/>
                <a:gd name="connsiteY98" fmla="*/ 387592 h 506655"/>
                <a:gd name="connsiteX99" fmla="*/ 912046 w 1290665"/>
                <a:gd name="connsiteY99" fmla="*/ 394736 h 506655"/>
                <a:gd name="connsiteX100" fmla="*/ 909665 w 1290665"/>
                <a:gd name="connsiteY100" fmla="*/ 430455 h 506655"/>
                <a:gd name="connsiteX101" fmla="*/ 904903 w 1290665"/>
                <a:gd name="connsiteY101" fmla="*/ 444742 h 506655"/>
                <a:gd name="connsiteX102" fmla="*/ 890615 w 1290665"/>
                <a:gd name="connsiteY102" fmla="*/ 456648 h 506655"/>
                <a:gd name="connsiteX103" fmla="*/ 885853 w 1290665"/>
                <a:gd name="connsiteY103" fmla="*/ 463792 h 506655"/>
                <a:gd name="connsiteX104" fmla="*/ 878709 w 1290665"/>
                <a:gd name="connsiteY104" fmla="*/ 468555 h 506655"/>
                <a:gd name="connsiteX105" fmla="*/ 869184 w 1290665"/>
                <a:gd name="connsiteY105" fmla="*/ 475698 h 506655"/>
                <a:gd name="connsiteX106" fmla="*/ 862040 w 1290665"/>
                <a:gd name="connsiteY106" fmla="*/ 480461 h 506655"/>
                <a:gd name="connsiteX107" fmla="*/ 847753 w 1290665"/>
                <a:gd name="connsiteY107" fmla="*/ 485223 h 506655"/>
                <a:gd name="connsiteX108" fmla="*/ 838228 w 1290665"/>
                <a:gd name="connsiteY108" fmla="*/ 489986 h 506655"/>
                <a:gd name="connsiteX109" fmla="*/ 823940 w 1290665"/>
                <a:gd name="connsiteY109" fmla="*/ 499511 h 506655"/>
                <a:gd name="connsiteX110" fmla="*/ 814415 w 1290665"/>
                <a:gd name="connsiteY110" fmla="*/ 501892 h 506655"/>
                <a:gd name="connsiteX111" fmla="*/ 797746 w 1290665"/>
                <a:gd name="connsiteY111" fmla="*/ 506655 h 506655"/>
                <a:gd name="connsiteX112" fmla="*/ 771553 w 1290665"/>
                <a:gd name="connsiteY112" fmla="*/ 504273 h 506655"/>
                <a:gd name="connsiteX113" fmla="*/ 757265 w 1290665"/>
                <a:gd name="connsiteY113" fmla="*/ 489986 h 506655"/>
                <a:gd name="connsiteX114" fmla="*/ 745359 w 1290665"/>
                <a:gd name="connsiteY114" fmla="*/ 475698 h 506655"/>
                <a:gd name="connsiteX115" fmla="*/ 738215 w 1290665"/>
                <a:gd name="connsiteY115" fmla="*/ 468555 h 506655"/>
                <a:gd name="connsiteX116" fmla="*/ 731071 w 1290665"/>
                <a:gd name="connsiteY116" fmla="*/ 454267 h 506655"/>
                <a:gd name="connsiteX117" fmla="*/ 728690 w 1290665"/>
                <a:gd name="connsiteY117" fmla="*/ 447123 h 506655"/>
                <a:gd name="connsiteX118" fmla="*/ 723928 w 1290665"/>
                <a:gd name="connsiteY118" fmla="*/ 437598 h 506655"/>
                <a:gd name="connsiteX119" fmla="*/ 716784 w 1290665"/>
                <a:gd name="connsiteY119" fmla="*/ 423311 h 506655"/>
                <a:gd name="connsiteX120" fmla="*/ 714403 w 1290665"/>
                <a:gd name="connsiteY120" fmla="*/ 394736 h 506655"/>
                <a:gd name="connsiteX121" fmla="*/ 702496 w 1290665"/>
                <a:gd name="connsiteY121" fmla="*/ 385211 h 506655"/>
                <a:gd name="connsiteX122" fmla="*/ 690590 w 1290665"/>
                <a:gd name="connsiteY122" fmla="*/ 380448 h 506655"/>
                <a:gd name="connsiteX123" fmla="*/ 683446 w 1290665"/>
                <a:gd name="connsiteY123" fmla="*/ 382830 h 506655"/>
                <a:gd name="connsiteX124" fmla="*/ 681065 w 1290665"/>
                <a:gd name="connsiteY124" fmla="*/ 392355 h 506655"/>
                <a:gd name="connsiteX125" fmla="*/ 688209 w 1290665"/>
                <a:gd name="connsiteY125" fmla="*/ 413786 h 506655"/>
                <a:gd name="connsiteX126" fmla="*/ 690590 w 1290665"/>
                <a:gd name="connsiteY126" fmla="*/ 425692 h 506655"/>
                <a:gd name="connsiteX127" fmla="*/ 692971 w 1290665"/>
                <a:gd name="connsiteY127" fmla="*/ 432836 h 506655"/>
                <a:gd name="connsiteX128" fmla="*/ 690590 w 1290665"/>
                <a:gd name="connsiteY128" fmla="*/ 466173 h 506655"/>
                <a:gd name="connsiteX129" fmla="*/ 688209 w 1290665"/>
                <a:gd name="connsiteY129" fmla="*/ 473317 h 506655"/>
                <a:gd name="connsiteX130" fmla="*/ 666778 w 1290665"/>
                <a:gd name="connsiteY130" fmla="*/ 485223 h 506655"/>
                <a:gd name="connsiteX131" fmla="*/ 659634 w 1290665"/>
                <a:gd name="connsiteY131" fmla="*/ 489986 h 506655"/>
                <a:gd name="connsiteX132" fmla="*/ 619153 w 1290665"/>
                <a:gd name="connsiteY132" fmla="*/ 487605 h 506655"/>
                <a:gd name="connsiteX133" fmla="*/ 612009 w 1290665"/>
                <a:gd name="connsiteY133" fmla="*/ 482842 h 506655"/>
                <a:gd name="connsiteX134" fmla="*/ 602484 w 1290665"/>
                <a:gd name="connsiteY134" fmla="*/ 475698 h 506655"/>
                <a:gd name="connsiteX135" fmla="*/ 588196 w 1290665"/>
                <a:gd name="connsiteY135" fmla="*/ 463792 h 506655"/>
                <a:gd name="connsiteX136" fmla="*/ 571528 w 1290665"/>
                <a:gd name="connsiteY136" fmla="*/ 442361 h 506655"/>
                <a:gd name="connsiteX137" fmla="*/ 562003 w 1290665"/>
                <a:gd name="connsiteY137" fmla="*/ 430455 h 506655"/>
                <a:gd name="connsiteX138" fmla="*/ 559621 w 1290665"/>
                <a:gd name="connsiteY138" fmla="*/ 423311 h 506655"/>
                <a:gd name="connsiteX139" fmla="*/ 552478 w 1290665"/>
                <a:gd name="connsiteY139" fmla="*/ 416167 h 506655"/>
                <a:gd name="connsiteX140" fmla="*/ 550096 w 1290665"/>
                <a:gd name="connsiteY140" fmla="*/ 409023 h 506655"/>
                <a:gd name="connsiteX141" fmla="*/ 497709 w 1290665"/>
                <a:gd name="connsiteY141" fmla="*/ 399498 h 506655"/>
                <a:gd name="connsiteX142" fmla="*/ 209578 w 1290665"/>
                <a:gd name="connsiteY142" fmla="*/ 397117 h 506655"/>
                <a:gd name="connsiteX143" fmla="*/ 188146 w 1290665"/>
                <a:gd name="connsiteY143" fmla="*/ 394736 h 506655"/>
                <a:gd name="connsiteX144" fmla="*/ 171478 w 1290665"/>
                <a:gd name="connsiteY144" fmla="*/ 387592 h 506655"/>
                <a:gd name="connsiteX145" fmla="*/ 140521 w 1290665"/>
                <a:gd name="connsiteY145" fmla="*/ 380448 h 506655"/>
                <a:gd name="connsiteX146" fmla="*/ 128615 w 1290665"/>
                <a:gd name="connsiteY146" fmla="*/ 373305 h 506655"/>
                <a:gd name="connsiteX147" fmla="*/ 119090 w 1290665"/>
                <a:gd name="connsiteY147" fmla="*/ 370923 h 506655"/>
                <a:gd name="connsiteX148" fmla="*/ 107184 w 1290665"/>
                <a:gd name="connsiteY148" fmla="*/ 363780 h 506655"/>
                <a:gd name="connsiteX149" fmla="*/ 90515 w 1290665"/>
                <a:gd name="connsiteY149" fmla="*/ 359017 h 506655"/>
                <a:gd name="connsiteX150" fmla="*/ 69084 w 1290665"/>
                <a:gd name="connsiteY150" fmla="*/ 349492 h 506655"/>
                <a:gd name="connsiteX151" fmla="*/ 61940 w 1290665"/>
                <a:gd name="connsiteY151" fmla="*/ 347111 h 506655"/>
                <a:gd name="connsiteX152" fmla="*/ 40509 w 1290665"/>
                <a:gd name="connsiteY152" fmla="*/ 332823 h 506655"/>
                <a:gd name="connsiteX153" fmla="*/ 26221 w 1290665"/>
                <a:gd name="connsiteY153" fmla="*/ 323298 h 506655"/>
                <a:gd name="connsiteX154" fmla="*/ 11934 w 1290665"/>
                <a:gd name="connsiteY154" fmla="*/ 306630 h 506655"/>
                <a:gd name="connsiteX155" fmla="*/ 9553 w 1290665"/>
                <a:gd name="connsiteY155" fmla="*/ 299486 h 506655"/>
                <a:gd name="connsiteX156" fmla="*/ 28 w 1290665"/>
                <a:gd name="connsiteY156" fmla="*/ 282817 h 506655"/>
                <a:gd name="connsiteX157" fmla="*/ 11934 w 1290665"/>
                <a:gd name="connsiteY157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92959 w 1290665"/>
                <a:gd name="connsiteY19" fmla="*/ 66123 h 506655"/>
                <a:gd name="connsiteX20" fmla="*/ 576243 w 1290665"/>
                <a:gd name="connsiteY20" fmla="*/ 58710 h 506655"/>
                <a:gd name="connsiteX21" fmla="*/ 588958 w 1290665"/>
                <a:gd name="connsiteY21" fmla="*/ 36984 h 506655"/>
                <a:gd name="connsiteX22" fmla="*/ 621510 w 1290665"/>
                <a:gd name="connsiteY22" fmla="*/ 32000 h 506655"/>
                <a:gd name="connsiteX23" fmla="*/ 654871 w 1290665"/>
                <a:gd name="connsiteY23" fmla="*/ 16117 h 506655"/>
                <a:gd name="connsiteX24" fmla="*/ 671540 w 1290665"/>
                <a:gd name="connsiteY24" fmla="*/ 11355 h 506655"/>
                <a:gd name="connsiteX25" fmla="*/ 716784 w 1290665"/>
                <a:gd name="connsiteY25" fmla="*/ 1830 h 506655"/>
                <a:gd name="connsiteX26" fmla="*/ 752503 w 1290665"/>
                <a:gd name="connsiteY26" fmla="*/ 4211 h 506655"/>
                <a:gd name="connsiteX27" fmla="*/ 797746 w 1290665"/>
                <a:gd name="connsiteY27" fmla="*/ 51836 h 506655"/>
                <a:gd name="connsiteX28" fmla="*/ 807271 w 1290665"/>
                <a:gd name="connsiteY28" fmla="*/ 68505 h 506655"/>
                <a:gd name="connsiteX29" fmla="*/ 819178 w 1290665"/>
                <a:gd name="connsiteY29" fmla="*/ 99461 h 506655"/>
                <a:gd name="connsiteX30" fmla="*/ 819178 w 1290665"/>
                <a:gd name="connsiteY30" fmla="*/ 147086 h 506655"/>
                <a:gd name="connsiteX31" fmla="*/ 804890 w 1290665"/>
                <a:gd name="connsiteY31" fmla="*/ 163755 h 506655"/>
                <a:gd name="connsiteX32" fmla="*/ 800128 w 1290665"/>
                <a:gd name="connsiteY32" fmla="*/ 178042 h 506655"/>
                <a:gd name="connsiteX33" fmla="*/ 797746 w 1290665"/>
                <a:gd name="connsiteY33" fmla="*/ 185186 h 506655"/>
                <a:gd name="connsiteX34" fmla="*/ 802509 w 1290665"/>
                <a:gd name="connsiteY34" fmla="*/ 192330 h 506655"/>
                <a:gd name="connsiteX35" fmla="*/ 819178 w 1290665"/>
                <a:gd name="connsiteY35" fmla="*/ 194711 h 506655"/>
                <a:gd name="connsiteX36" fmla="*/ 826321 w 1290665"/>
                <a:gd name="connsiteY36" fmla="*/ 197092 h 506655"/>
                <a:gd name="connsiteX37" fmla="*/ 869184 w 1290665"/>
                <a:gd name="connsiteY37" fmla="*/ 194711 h 506655"/>
                <a:gd name="connsiteX38" fmla="*/ 1090640 w 1290665"/>
                <a:gd name="connsiteY38" fmla="*/ 192330 h 506655"/>
                <a:gd name="connsiteX39" fmla="*/ 1104928 w 1290665"/>
                <a:gd name="connsiteY39" fmla="*/ 187567 h 506655"/>
                <a:gd name="connsiteX40" fmla="*/ 1135884 w 1290665"/>
                <a:gd name="connsiteY40" fmla="*/ 180423 h 506655"/>
                <a:gd name="connsiteX41" fmla="*/ 1150171 w 1290665"/>
                <a:gd name="connsiteY41" fmla="*/ 175661 h 506655"/>
                <a:gd name="connsiteX42" fmla="*/ 1169221 w 1290665"/>
                <a:gd name="connsiteY42" fmla="*/ 168517 h 506655"/>
                <a:gd name="connsiteX43" fmla="*/ 1176365 w 1290665"/>
                <a:gd name="connsiteY43" fmla="*/ 163755 h 506655"/>
                <a:gd name="connsiteX44" fmla="*/ 1197796 w 1290665"/>
                <a:gd name="connsiteY44" fmla="*/ 156611 h 506655"/>
                <a:gd name="connsiteX45" fmla="*/ 1204940 w 1290665"/>
                <a:gd name="connsiteY45" fmla="*/ 154230 h 506655"/>
                <a:gd name="connsiteX46" fmla="*/ 1226371 w 1290665"/>
                <a:gd name="connsiteY46" fmla="*/ 147086 h 506655"/>
                <a:gd name="connsiteX47" fmla="*/ 1238278 w 1290665"/>
                <a:gd name="connsiteY47" fmla="*/ 142323 h 506655"/>
                <a:gd name="connsiteX48" fmla="*/ 1245421 w 1290665"/>
                <a:gd name="connsiteY48" fmla="*/ 139942 h 506655"/>
                <a:gd name="connsiteX49" fmla="*/ 1252565 w 1290665"/>
                <a:gd name="connsiteY49" fmla="*/ 135180 h 506655"/>
                <a:gd name="connsiteX50" fmla="*/ 1266853 w 1290665"/>
                <a:gd name="connsiteY50" fmla="*/ 130417 h 506655"/>
                <a:gd name="connsiteX51" fmla="*/ 1281140 w 1290665"/>
                <a:gd name="connsiteY51" fmla="*/ 123273 h 506655"/>
                <a:gd name="connsiteX52" fmla="*/ 1290665 w 1290665"/>
                <a:gd name="connsiteY52" fmla="*/ 125655 h 506655"/>
                <a:gd name="connsiteX53" fmla="*/ 1288284 w 1290665"/>
                <a:gd name="connsiteY53" fmla="*/ 139942 h 506655"/>
                <a:gd name="connsiteX54" fmla="*/ 1283521 w 1290665"/>
                <a:gd name="connsiteY54" fmla="*/ 158992 h 506655"/>
                <a:gd name="connsiteX55" fmla="*/ 1278759 w 1290665"/>
                <a:gd name="connsiteY55" fmla="*/ 166136 h 506655"/>
                <a:gd name="connsiteX56" fmla="*/ 1266853 w 1290665"/>
                <a:gd name="connsiteY56" fmla="*/ 182805 h 506655"/>
                <a:gd name="connsiteX57" fmla="*/ 1264471 w 1290665"/>
                <a:gd name="connsiteY57" fmla="*/ 189948 h 506655"/>
                <a:gd name="connsiteX58" fmla="*/ 1254946 w 1290665"/>
                <a:gd name="connsiteY58" fmla="*/ 204236 h 506655"/>
                <a:gd name="connsiteX59" fmla="*/ 1247803 w 1290665"/>
                <a:gd name="connsiteY59" fmla="*/ 218523 h 506655"/>
                <a:gd name="connsiteX60" fmla="*/ 1245421 w 1290665"/>
                <a:gd name="connsiteY60" fmla="*/ 225667 h 506655"/>
                <a:gd name="connsiteX61" fmla="*/ 1240659 w 1290665"/>
                <a:gd name="connsiteY61" fmla="*/ 232811 h 506655"/>
                <a:gd name="connsiteX62" fmla="*/ 1238278 w 1290665"/>
                <a:gd name="connsiteY62" fmla="*/ 239955 h 506655"/>
                <a:gd name="connsiteX63" fmla="*/ 1228753 w 1290665"/>
                <a:gd name="connsiteY63" fmla="*/ 256623 h 506655"/>
                <a:gd name="connsiteX64" fmla="*/ 1223990 w 1290665"/>
                <a:gd name="connsiteY64" fmla="*/ 278055 h 506655"/>
                <a:gd name="connsiteX65" fmla="*/ 1228753 w 1290665"/>
                <a:gd name="connsiteY65" fmla="*/ 304248 h 506655"/>
                <a:gd name="connsiteX66" fmla="*/ 1235896 w 1290665"/>
                <a:gd name="connsiteY66" fmla="*/ 325680 h 506655"/>
                <a:gd name="connsiteX67" fmla="*/ 1238278 w 1290665"/>
                <a:gd name="connsiteY67" fmla="*/ 335205 h 506655"/>
                <a:gd name="connsiteX68" fmla="*/ 1245421 w 1290665"/>
                <a:gd name="connsiteY68" fmla="*/ 342348 h 506655"/>
                <a:gd name="connsiteX69" fmla="*/ 1247803 w 1290665"/>
                <a:gd name="connsiteY69" fmla="*/ 349492 h 506655"/>
                <a:gd name="connsiteX70" fmla="*/ 1250184 w 1290665"/>
                <a:gd name="connsiteY70" fmla="*/ 359017 h 506655"/>
                <a:gd name="connsiteX71" fmla="*/ 1259709 w 1290665"/>
                <a:gd name="connsiteY71" fmla="*/ 378067 h 506655"/>
                <a:gd name="connsiteX72" fmla="*/ 1266853 w 1290665"/>
                <a:gd name="connsiteY72" fmla="*/ 401880 h 506655"/>
                <a:gd name="connsiteX73" fmla="*/ 1269234 w 1290665"/>
                <a:gd name="connsiteY73" fmla="*/ 409023 h 506655"/>
                <a:gd name="connsiteX74" fmla="*/ 1271615 w 1290665"/>
                <a:gd name="connsiteY74" fmla="*/ 416167 h 506655"/>
                <a:gd name="connsiteX75" fmla="*/ 1269234 w 1290665"/>
                <a:gd name="connsiteY75" fmla="*/ 432836 h 506655"/>
                <a:gd name="connsiteX76" fmla="*/ 1221609 w 1290665"/>
                <a:gd name="connsiteY76" fmla="*/ 428073 h 506655"/>
                <a:gd name="connsiteX77" fmla="*/ 1212084 w 1290665"/>
                <a:gd name="connsiteY77" fmla="*/ 423311 h 506655"/>
                <a:gd name="connsiteX78" fmla="*/ 1197796 w 1290665"/>
                <a:gd name="connsiteY78" fmla="*/ 420930 h 506655"/>
                <a:gd name="connsiteX79" fmla="*/ 1178746 w 1290665"/>
                <a:gd name="connsiteY79" fmla="*/ 413786 h 506655"/>
                <a:gd name="connsiteX80" fmla="*/ 1171603 w 1290665"/>
                <a:gd name="connsiteY80" fmla="*/ 409023 h 506655"/>
                <a:gd name="connsiteX81" fmla="*/ 1145409 w 1290665"/>
                <a:gd name="connsiteY81" fmla="*/ 399498 h 506655"/>
                <a:gd name="connsiteX82" fmla="*/ 1131121 w 1290665"/>
                <a:gd name="connsiteY82" fmla="*/ 397117 h 506655"/>
                <a:gd name="connsiteX83" fmla="*/ 1121596 w 1290665"/>
                <a:gd name="connsiteY83" fmla="*/ 392355 h 506655"/>
                <a:gd name="connsiteX84" fmla="*/ 1109690 w 1290665"/>
                <a:gd name="connsiteY84" fmla="*/ 389973 h 506655"/>
                <a:gd name="connsiteX85" fmla="*/ 1100165 w 1290665"/>
                <a:gd name="connsiteY85" fmla="*/ 387592 h 506655"/>
                <a:gd name="connsiteX86" fmla="*/ 1088259 w 1290665"/>
                <a:gd name="connsiteY86" fmla="*/ 382830 h 506655"/>
                <a:gd name="connsiteX87" fmla="*/ 1078734 w 1290665"/>
                <a:gd name="connsiteY87" fmla="*/ 380448 h 506655"/>
                <a:gd name="connsiteX88" fmla="*/ 1071590 w 1290665"/>
                <a:gd name="connsiteY88" fmla="*/ 378067 h 506655"/>
                <a:gd name="connsiteX89" fmla="*/ 1062065 w 1290665"/>
                <a:gd name="connsiteY89" fmla="*/ 375686 h 506655"/>
                <a:gd name="connsiteX90" fmla="*/ 1047778 w 1290665"/>
                <a:gd name="connsiteY90" fmla="*/ 370923 h 506655"/>
                <a:gd name="connsiteX91" fmla="*/ 1038253 w 1290665"/>
                <a:gd name="connsiteY91" fmla="*/ 368542 h 506655"/>
                <a:gd name="connsiteX92" fmla="*/ 1023965 w 1290665"/>
                <a:gd name="connsiteY92" fmla="*/ 363780 h 506655"/>
                <a:gd name="connsiteX93" fmla="*/ 1012059 w 1290665"/>
                <a:gd name="connsiteY93" fmla="*/ 361398 h 506655"/>
                <a:gd name="connsiteX94" fmla="*/ 1004915 w 1290665"/>
                <a:gd name="connsiteY94" fmla="*/ 359017 h 506655"/>
                <a:gd name="connsiteX95" fmla="*/ 988246 w 1290665"/>
                <a:gd name="connsiteY95" fmla="*/ 356636 h 506655"/>
                <a:gd name="connsiteX96" fmla="*/ 964434 w 1290665"/>
                <a:gd name="connsiteY96" fmla="*/ 351873 h 506655"/>
                <a:gd name="connsiteX97" fmla="*/ 933478 w 1290665"/>
                <a:gd name="connsiteY97" fmla="*/ 349492 h 506655"/>
                <a:gd name="connsiteX98" fmla="*/ 909665 w 1290665"/>
                <a:gd name="connsiteY98" fmla="*/ 387592 h 506655"/>
                <a:gd name="connsiteX99" fmla="*/ 912046 w 1290665"/>
                <a:gd name="connsiteY99" fmla="*/ 394736 h 506655"/>
                <a:gd name="connsiteX100" fmla="*/ 909665 w 1290665"/>
                <a:gd name="connsiteY100" fmla="*/ 430455 h 506655"/>
                <a:gd name="connsiteX101" fmla="*/ 904903 w 1290665"/>
                <a:gd name="connsiteY101" fmla="*/ 444742 h 506655"/>
                <a:gd name="connsiteX102" fmla="*/ 890615 w 1290665"/>
                <a:gd name="connsiteY102" fmla="*/ 456648 h 506655"/>
                <a:gd name="connsiteX103" fmla="*/ 885853 w 1290665"/>
                <a:gd name="connsiteY103" fmla="*/ 463792 h 506655"/>
                <a:gd name="connsiteX104" fmla="*/ 878709 w 1290665"/>
                <a:gd name="connsiteY104" fmla="*/ 468555 h 506655"/>
                <a:gd name="connsiteX105" fmla="*/ 869184 w 1290665"/>
                <a:gd name="connsiteY105" fmla="*/ 475698 h 506655"/>
                <a:gd name="connsiteX106" fmla="*/ 862040 w 1290665"/>
                <a:gd name="connsiteY106" fmla="*/ 480461 h 506655"/>
                <a:gd name="connsiteX107" fmla="*/ 847753 w 1290665"/>
                <a:gd name="connsiteY107" fmla="*/ 485223 h 506655"/>
                <a:gd name="connsiteX108" fmla="*/ 838228 w 1290665"/>
                <a:gd name="connsiteY108" fmla="*/ 489986 h 506655"/>
                <a:gd name="connsiteX109" fmla="*/ 823940 w 1290665"/>
                <a:gd name="connsiteY109" fmla="*/ 499511 h 506655"/>
                <a:gd name="connsiteX110" fmla="*/ 814415 w 1290665"/>
                <a:gd name="connsiteY110" fmla="*/ 501892 h 506655"/>
                <a:gd name="connsiteX111" fmla="*/ 797746 w 1290665"/>
                <a:gd name="connsiteY111" fmla="*/ 506655 h 506655"/>
                <a:gd name="connsiteX112" fmla="*/ 771553 w 1290665"/>
                <a:gd name="connsiteY112" fmla="*/ 504273 h 506655"/>
                <a:gd name="connsiteX113" fmla="*/ 757265 w 1290665"/>
                <a:gd name="connsiteY113" fmla="*/ 489986 h 506655"/>
                <a:gd name="connsiteX114" fmla="*/ 745359 w 1290665"/>
                <a:gd name="connsiteY114" fmla="*/ 475698 h 506655"/>
                <a:gd name="connsiteX115" fmla="*/ 738215 w 1290665"/>
                <a:gd name="connsiteY115" fmla="*/ 468555 h 506655"/>
                <a:gd name="connsiteX116" fmla="*/ 731071 w 1290665"/>
                <a:gd name="connsiteY116" fmla="*/ 454267 h 506655"/>
                <a:gd name="connsiteX117" fmla="*/ 728690 w 1290665"/>
                <a:gd name="connsiteY117" fmla="*/ 447123 h 506655"/>
                <a:gd name="connsiteX118" fmla="*/ 723928 w 1290665"/>
                <a:gd name="connsiteY118" fmla="*/ 437598 h 506655"/>
                <a:gd name="connsiteX119" fmla="*/ 716784 w 1290665"/>
                <a:gd name="connsiteY119" fmla="*/ 423311 h 506655"/>
                <a:gd name="connsiteX120" fmla="*/ 714403 w 1290665"/>
                <a:gd name="connsiteY120" fmla="*/ 394736 h 506655"/>
                <a:gd name="connsiteX121" fmla="*/ 702496 w 1290665"/>
                <a:gd name="connsiteY121" fmla="*/ 385211 h 506655"/>
                <a:gd name="connsiteX122" fmla="*/ 690590 w 1290665"/>
                <a:gd name="connsiteY122" fmla="*/ 380448 h 506655"/>
                <a:gd name="connsiteX123" fmla="*/ 683446 w 1290665"/>
                <a:gd name="connsiteY123" fmla="*/ 382830 h 506655"/>
                <a:gd name="connsiteX124" fmla="*/ 681065 w 1290665"/>
                <a:gd name="connsiteY124" fmla="*/ 392355 h 506655"/>
                <a:gd name="connsiteX125" fmla="*/ 688209 w 1290665"/>
                <a:gd name="connsiteY125" fmla="*/ 413786 h 506655"/>
                <a:gd name="connsiteX126" fmla="*/ 690590 w 1290665"/>
                <a:gd name="connsiteY126" fmla="*/ 425692 h 506655"/>
                <a:gd name="connsiteX127" fmla="*/ 692971 w 1290665"/>
                <a:gd name="connsiteY127" fmla="*/ 432836 h 506655"/>
                <a:gd name="connsiteX128" fmla="*/ 690590 w 1290665"/>
                <a:gd name="connsiteY128" fmla="*/ 466173 h 506655"/>
                <a:gd name="connsiteX129" fmla="*/ 688209 w 1290665"/>
                <a:gd name="connsiteY129" fmla="*/ 473317 h 506655"/>
                <a:gd name="connsiteX130" fmla="*/ 666778 w 1290665"/>
                <a:gd name="connsiteY130" fmla="*/ 485223 h 506655"/>
                <a:gd name="connsiteX131" fmla="*/ 659634 w 1290665"/>
                <a:gd name="connsiteY131" fmla="*/ 489986 h 506655"/>
                <a:gd name="connsiteX132" fmla="*/ 619153 w 1290665"/>
                <a:gd name="connsiteY132" fmla="*/ 487605 h 506655"/>
                <a:gd name="connsiteX133" fmla="*/ 612009 w 1290665"/>
                <a:gd name="connsiteY133" fmla="*/ 482842 h 506655"/>
                <a:gd name="connsiteX134" fmla="*/ 602484 w 1290665"/>
                <a:gd name="connsiteY134" fmla="*/ 475698 h 506655"/>
                <a:gd name="connsiteX135" fmla="*/ 588196 w 1290665"/>
                <a:gd name="connsiteY135" fmla="*/ 463792 h 506655"/>
                <a:gd name="connsiteX136" fmla="*/ 571528 w 1290665"/>
                <a:gd name="connsiteY136" fmla="*/ 442361 h 506655"/>
                <a:gd name="connsiteX137" fmla="*/ 562003 w 1290665"/>
                <a:gd name="connsiteY137" fmla="*/ 430455 h 506655"/>
                <a:gd name="connsiteX138" fmla="*/ 559621 w 1290665"/>
                <a:gd name="connsiteY138" fmla="*/ 423311 h 506655"/>
                <a:gd name="connsiteX139" fmla="*/ 552478 w 1290665"/>
                <a:gd name="connsiteY139" fmla="*/ 416167 h 506655"/>
                <a:gd name="connsiteX140" fmla="*/ 550096 w 1290665"/>
                <a:gd name="connsiteY140" fmla="*/ 409023 h 506655"/>
                <a:gd name="connsiteX141" fmla="*/ 497709 w 1290665"/>
                <a:gd name="connsiteY141" fmla="*/ 399498 h 506655"/>
                <a:gd name="connsiteX142" fmla="*/ 209578 w 1290665"/>
                <a:gd name="connsiteY142" fmla="*/ 397117 h 506655"/>
                <a:gd name="connsiteX143" fmla="*/ 188146 w 1290665"/>
                <a:gd name="connsiteY143" fmla="*/ 394736 h 506655"/>
                <a:gd name="connsiteX144" fmla="*/ 171478 w 1290665"/>
                <a:gd name="connsiteY144" fmla="*/ 387592 h 506655"/>
                <a:gd name="connsiteX145" fmla="*/ 140521 w 1290665"/>
                <a:gd name="connsiteY145" fmla="*/ 380448 h 506655"/>
                <a:gd name="connsiteX146" fmla="*/ 128615 w 1290665"/>
                <a:gd name="connsiteY146" fmla="*/ 373305 h 506655"/>
                <a:gd name="connsiteX147" fmla="*/ 119090 w 1290665"/>
                <a:gd name="connsiteY147" fmla="*/ 370923 h 506655"/>
                <a:gd name="connsiteX148" fmla="*/ 107184 w 1290665"/>
                <a:gd name="connsiteY148" fmla="*/ 363780 h 506655"/>
                <a:gd name="connsiteX149" fmla="*/ 90515 w 1290665"/>
                <a:gd name="connsiteY149" fmla="*/ 359017 h 506655"/>
                <a:gd name="connsiteX150" fmla="*/ 69084 w 1290665"/>
                <a:gd name="connsiteY150" fmla="*/ 349492 h 506655"/>
                <a:gd name="connsiteX151" fmla="*/ 61940 w 1290665"/>
                <a:gd name="connsiteY151" fmla="*/ 347111 h 506655"/>
                <a:gd name="connsiteX152" fmla="*/ 40509 w 1290665"/>
                <a:gd name="connsiteY152" fmla="*/ 332823 h 506655"/>
                <a:gd name="connsiteX153" fmla="*/ 26221 w 1290665"/>
                <a:gd name="connsiteY153" fmla="*/ 323298 h 506655"/>
                <a:gd name="connsiteX154" fmla="*/ 11934 w 1290665"/>
                <a:gd name="connsiteY154" fmla="*/ 306630 h 506655"/>
                <a:gd name="connsiteX155" fmla="*/ 9553 w 1290665"/>
                <a:gd name="connsiteY155" fmla="*/ 299486 h 506655"/>
                <a:gd name="connsiteX156" fmla="*/ 28 w 1290665"/>
                <a:gd name="connsiteY156" fmla="*/ 282817 h 506655"/>
                <a:gd name="connsiteX157" fmla="*/ 11934 w 1290665"/>
                <a:gd name="connsiteY157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8671 w 1290665"/>
                <a:gd name="connsiteY18" fmla="*/ 75648 h 506655"/>
                <a:gd name="connsiteX19" fmla="*/ 576243 w 1290665"/>
                <a:gd name="connsiteY19" fmla="*/ 58710 h 506655"/>
                <a:gd name="connsiteX20" fmla="*/ 588958 w 1290665"/>
                <a:gd name="connsiteY20" fmla="*/ 36984 h 506655"/>
                <a:gd name="connsiteX21" fmla="*/ 621510 w 1290665"/>
                <a:gd name="connsiteY21" fmla="*/ 32000 h 506655"/>
                <a:gd name="connsiteX22" fmla="*/ 654871 w 1290665"/>
                <a:gd name="connsiteY22" fmla="*/ 16117 h 506655"/>
                <a:gd name="connsiteX23" fmla="*/ 671540 w 1290665"/>
                <a:gd name="connsiteY23" fmla="*/ 11355 h 506655"/>
                <a:gd name="connsiteX24" fmla="*/ 716784 w 1290665"/>
                <a:gd name="connsiteY24" fmla="*/ 1830 h 506655"/>
                <a:gd name="connsiteX25" fmla="*/ 752503 w 1290665"/>
                <a:gd name="connsiteY25" fmla="*/ 4211 h 506655"/>
                <a:gd name="connsiteX26" fmla="*/ 797746 w 1290665"/>
                <a:gd name="connsiteY26" fmla="*/ 51836 h 506655"/>
                <a:gd name="connsiteX27" fmla="*/ 807271 w 1290665"/>
                <a:gd name="connsiteY27" fmla="*/ 68505 h 506655"/>
                <a:gd name="connsiteX28" fmla="*/ 819178 w 1290665"/>
                <a:gd name="connsiteY28" fmla="*/ 99461 h 506655"/>
                <a:gd name="connsiteX29" fmla="*/ 819178 w 1290665"/>
                <a:gd name="connsiteY29" fmla="*/ 147086 h 506655"/>
                <a:gd name="connsiteX30" fmla="*/ 804890 w 1290665"/>
                <a:gd name="connsiteY30" fmla="*/ 163755 h 506655"/>
                <a:gd name="connsiteX31" fmla="*/ 800128 w 1290665"/>
                <a:gd name="connsiteY31" fmla="*/ 178042 h 506655"/>
                <a:gd name="connsiteX32" fmla="*/ 797746 w 1290665"/>
                <a:gd name="connsiteY32" fmla="*/ 185186 h 506655"/>
                <a:gd name="connsiteX33" fmla="*/ 802509 w 1290665"/>
                <a:gd name="connsiteY33" fmla="*/ 192330 h 506655"/>
                <a:gd name="connsiteX34" fmla="*/ 819178 w 1290665"/>
                <a:gd name="connsiteY34" fmla="*/ 194711 h 506655"/>
                <a:gd name="connsiteX35" fmla="*/ 826321 w 1290665"/>
                <a:gd name="connsiteY35" fmla="*/ 197092 h 506655"/>
                <a:gd name="connsiteX36" fmla="*/ 869184 w 1290665"/>
                <a:gd name="connsiteY36" fmla="*/ 194711 h 506655"/>
                <a:gd name="connsiteX37" fmla="*/ 1090640 w 1290665"/>
                <a:gd name="connsiteY37" fmla="*/ 192330 h 506655"/>
                <a:gd name="connsiteX38" fmla="*/ 1104928 w 1290665"/>
                <a:gd name="connsiteY38" fmla="*/ 187567 h 506655"/>
                <a:gd name="connsiteX39" fmla="*/ 1135884 w 1290665"/>
                <a:gd name="connsiteY39" fmla="*/ 180423 h 506655"/>
                <a:gd name="connsiteX40" fmla="*/ 1150171 w 1290665"/>
                <a:gd name="connsiteY40" fmla="*/ 175661 h 506655"/>
                <a:gd name="connsiteX41" fmla="*/ 1169221 w 1290665"/>
                <a:gd name="connsiteY41" fmla="*/ 168517 h 506655"/>
                <a:gd name="connsiteX42" fmla="*/ 1176365 w 1290665"/>
                <a:gd name="connsiteY42" fmla="*/ 163755 h 506655"/>
                <a:gd name="connsiteX43" fmla="*/ 1197796 w 1290665"/>
                <a:gd name="connsiteY43" fmla="*/ 156611 h 506655"/>
                <a:gd name="connsiteX44" fmla="*/ 1204940 w 1290665"/>
                <a:gd name="connsiteY44" fmla="*/ 154230 h 506655"/>
                <a:gd name="connsiteX45" fmla="*/ 1226371 w 1290665"/>
                <a:gd name="connsiteY45" fmla="*/ 147086 h 506655"/>
                <a:gd name="connsiteX46" fmla="*/ 1238278 w 1290665"/>
                <a:gd name="connsiteY46" fmla="*/ 142323 h 506655"/>
                <a:gd name="connsiteX47" fmla="*/ 1245421 w 1290665"/>
                <a:gd name="connsiteY47" fmla="*/ 139942 h 506655"/>
                <a:gd name="connsiteX48" fmla="*/ 1252565 w 1290665"/>
                <a:gd name="connsiteY48" fmla="*/ 135180 h 506655"/>
                <a:gd name="connsiteX49" fmla="*/ 1266853 w 1290665"/>
                <a:gd name="connsiteY49" fmla="*/ 130417 h 506655"/>
                <a:gd name="connsiteX50" fmla="*/ 1281140 w 1290665"/>
                <a:gd name="connsiteY50" fmla="*/ 123273 h 506655"/>
                <a:gd name="connsiteX51" fmla="*/ 1290665 w 1290665"/>
                <a:gd name="connsiteY51" fmla="*/ 125655 h 506655"/>
                <a:gd name="connsiteX52" fmla="*/ 1288284 w 1290665"/>
                <a:gd name="connsiteY52" fmla="*/ 139942 h 506655"/>
                <a:gd name="connsiteX53" fmla="*/ 1283521 w 1290665"/>
                <a:gd name="connsiteY53" fmla="*/ 158992 h 506655"/>
                <a:gd name="connsiteX54" fmla="*/ 1278759 w 1290665"/>
                <a:gd name="connsiteY54" fmla="*/ 166136 h 506655"/>
                <a:gd name="connsiteX55" fmla="*/ 1266853 w 1290665"/>
                <a:gd name="connsiteY55" fmla="*/ 182805 h 506655"/>
                <a:gd name="connsiteX56" fmla="*/ 1264471 w 1290665"/>
                <a:gd name="connsiteY56" fmla="*/ 189948 h 506655"/>
                <a:gd name="connsiteX57" fmla="*/ 1254946 w 1290665"/>
                <a:gd name="connsiteY57" fmla="*/ 204236 h 506655"/>
                <a:gd name="connsiteX58" fmla="*/ 1247803 w 1290665"/>
                <a:gd name="connsiteY58" fmla="*/ 218523 h 506655"/>
                <a:gd name="connsiteX59" fmla="*/ 1245421 w 1290665"/>
                <a:gd name="connsiteY59" fmla="*/ 225667 h 506655"/>
                <a:gd name="connsiteX60" fmla="*/ 1240659 w 1290665"/>
                <a:gd name="connsiteY60" fmla="*/ 232811 h 506655"/>
                <a:gd name="connsiteX61" fmla="*/ 1238278 w 1290665"/>
                <a:gd name="connsiteY61" fmla="*/ 239955 h 506655"/>
                <a:gd name="connsiteX62" fmla="*/ 1228753 w 1290665"/>
                <a:gd name="connsiteY62" fmla="*/ 256623 h 506655"/>
                <a:gd name="connsiteX63" fmla="*/ 1223990 w 1290665"/>
                <a:gd name="connsiteY63" fmla="*/ 278055 h 506655"/>
                <a:gd name="connsiteX64" fmla="*/ 1228753 w 1290665"/>
                <a:gd name="connsiteY64" fmla="*/ 304248 h 506655"/>
                <a:gd name="connsiteX65" fmla="*/ 1235896 w 1290665"/>
                <a:gd name="connsiteY65" fmla="*/ 325680 h 506655"/>
                <a:gd name="connsiteX66" fmla="*/ 1238278 w 1290665"/>
                <a:gd name="connsiteY66" fmla="*/ 335205 h 506655"/>
                <a:gd name="connsiteX67" fmla="*/ 1245421 w 1290665"/>
                <a:gd name="connsiteY67" fmla="*/ 342348 h 506655"/>
                <a:gd name="connsiteX68" fmla="*/ 1247803 w 1290665"/>
                <a:gd name="connsiteY68" fmla="*/ 349492 h 506655"/>
                <a:gd name="connsiteX69" fmla="*/ 1250184 w 1290665"/>
                <a:gd name="connsiteY69" fmla="*/ 359017 h 506655"/>
                <a:gd name="connsiteX70" fmla="*/ 1259709 w 1290665"/>
                <a:gd name="connsiteY70" fmla="*/ 378067 h 506655"/>
                <a:gd name="connsiteX71" fmla="*/ 1266853 w 1290665"/>
                <a:gd name="connsiteY71" fmla="*/ 401880 h 506655"/>
                <a:gd name="connsiteX72" fmla="*/ 1269234 w 1290665"/>
                <a:gd name="connsiteY72" fmla="*/ 409023 h 506655"/>
                <a:gd name="connsiteX73" fmla="*/ 1271615 w 1290665"/>
                <a:gd name="connsiteY73" fmla="*/ 416167 h 506655"/>
                <a:gd name="connsiteX74" fmla="*/ 1269234 w 1290665"/>
                <a:gd name="connsiteY74" fmla="*/ 432836 h 506655"/>
                <a:gd name="connsiteX75" fmla="*/ 1221609 w 1290665"/>
                <a:gd name="connsiteY75" fmla="*/ 428073 h 506655"/>
                <a:gd name="connsiteX76" fmla="*/ 1212084 w 1290665"/>
                <a:gd name="connsiteY76" fmla="*/ 423311 h 506655"/>
                <a:gd name="connsiteX77" fmla="*/ 1197796 w 1290665"/>
                <a:gd name="connsiteY77" fmla="*/ 420930 h 506655"/>
                <a:gd name="connsiteX78" fmla="*/ 1178746 w 1290665"/>
                <a:gd name="connsiteY78" fmla="*/ 413786 h 506655"/>
                <a:gd name="connsiteX79" fmla="*/ 1171603 w 1290665"/>
                <a:gd name="connsiteY79" fmla="*/ 409023 h 506655"/>
                <a:gd name="connsiteX80" fmla="*/ 1145409 w 1290665"/>
                <a:gd name="connsiteY80" fmla="*/ 399498 h 506655"/>
                <a:gd name="connsiteX81" fmla="*/ 1131121 w 1290665"/>
                <a:gd name="connsiteY81" fmla="*/ 397117 h 506655"/>
                <a:gd name="connsiteX82" fmla="*/ 1121596 w 1290665"/>
                <a:gd name="connsiteY82" fmla="*/ 392355 h 506655"/>
                <a:gd name="connsiteX83" fmla="*/ 1109690 w 1290665"/>
                <a:gd name="connsiteY83" fmla="*/ 389973 h 506655"/>
                <a:gd name="connsiteX84" fmla="*/ 1100165 w 1290665"/>
                <a:gd name="connsiteY84" fmla="*/ 387592 h 506655"/>
                <a:gd name="connsiteX85" fmla="*/ 1088259 w 1290665"/>
                <a:gd name="connsiteY85" fmla="*/ 382830 h 506655"/>
                <a:gd name="connsiteX86" fmla="*/ 1078734 w 1290665"/>
                <a:gd name="connsiteY86" fmla="*/ 380448 h 506655"/>
                <a:gd name="connsiteX87" fmla="*/ 1071590 w 1290665"/>
                <a:gd name="connsiteY87" fmla="*/ 378067 h 506655"/>
                <a:gd name="connsiteX88" fmla="*/ 1062065 w 1290665"/>
                <a:gd name="connsiteY88" fmla="*/ 375686 h 506655"/>
                <a:gd name="connsiteX89" fmla="*/ 1047778 w 1290665"/>
                <a:gd name="connsiteY89" fmla="*/ 370923 h 506655"/>
                <a:gd name="connsiteX90" fmla="*/ 1038253 w 1290665"/>
                <a:gd name="connsiteY90" fmla="*/ 368542 h 506655"/>
                <a:gd name="connsiteX91" fmla="*/ 1023965 w 1290665"/>
                <a:gd name="connsiteY91" fmla="*/ 363780 h 506655"/>
                <a:gd name="connsiteX92" fmla="*/ 1012059 w 1290665"/>
                <a:gd name="connsiteY92" fmla="*/ 361398 h 506655"/>
                <a:gd name="connsiteX93" fmla="*/ 1004915 w 1290665"/>
                <a:gd name="connsiteY93" fmla="*/ 359017 h 506655"/>
                <a:gd name="connsiteX94" fmla="*/ 988246 w 1290665"/>
                <a:gd name="connsiteY94" fmla="*/ 356636 h 506655"/>
                <a:gd name="connsiteX95" fmla="*/ 964434 w 1290665"/>
                <a:gd name="connsiteY95" fmla="*/ 351873 h 506655"/>
                <a:gd name="connsiteX96" fmla="*/ 933478 w 1290665"/>
                <a:gd name="connsiteY96" fmla="*/ 349492 h 506655"/>
                <a:gd name="connsiteX97" fmla="*/ 909665 w 1290665"/>
                <a:gd name="connsiteY97" fmla="*/ 387592 h 506655"/>
                <a:gd name="connsiteX98" fmla="*/ 912046 w 1290665"/>
                <a:gd name="connsiteY98" fmla="*/ 394736 h 506655"/>
                <a:gd name="connsiteX99" fmla="*/ 909665 w 1290665"/>
                <a:gd name="connsiteY99" fmla="*/ 430455 h 506655"/>
                <a:gd name="connsiteX100" fmla="*/ 904903 w 1290665"/>
                <a:gd name="connsiteY100" fmla="*/ 444742 h 506655"/>
                <a:gd name="connsiteX101" fmla="*/ 890615 w 1290665"/>
                <a:gd name="connsiteY101" fmla="*/ 456648 h 506655"/>
                <a:gd name="connsiteX102" fmla="*/ 885853 w 1290665"/>
                <a:gd name="connsiteY102" fmla="*/ 463792 h 506655"/>
                <a:gd name="connsiteX103" fmla="*/ 878709 w 1290665"/>
                <a:gd name="connsiteY103" fmla="*/ 468555 h 506655"/>
                <a:gd name="connsiteX104" fmla="*/ 869184 w 1290665"/>
                <a:gd name="connsiteY104" fmla="*/ 475698 h 506655"/>
                <a:gd name="connsiteX105" fmla="*/ 862040 w 1290665"/>
                <a:gd name="connsiteY105" fmla="*/ 480461 h 506655"/>
                <a:gd name="connsiteX106" fmla="*/ 847753 w 1290665"/>
                <a:gd name="connsiteY106" fmla="*/ 485223 h 506655"/>
                <a:gd name="connsiteX107" fmla="*/ 838228 w 1290665"/>
                <a:gd name="connsiteY107" fmla="*/ 489986 h 506655"/>
                <a:gd name="connsiteX108" fmla="*/ 823940 w 1290665"/>
                <a:gd name="connsiteY108" fmla="*/ 499511 h 506655"/>
                <a:gd name="connsiteX109" fmla="*/ 814415 w 1290665"/>
                <a:gd name="connsiteY109" fmla="*/ 501892 h 506655"/>
                <a:gd name="connsiteX110" fmla="*/ 797746 w 1290665"/>
                <a:gd name="connsiteY110" fmla="*/ 506655 h 506655"/>
                <a:gd name="connsiteX111" fmla="*/ 771553 w 1290665"/>
                <a:gd name="connsiteY111" fmla="*/ 504273 h 506655"/>
                <a:gd name="connsiteX112" fmla="*/ 757265 w 1290665"/>
                <a:gd name="connsiteY112" fmla="*/ 489986 h 506655"/>
                <a:gd name="connsiteX113" fmla="*/ 745359 w 1290665"/>
                <a:gd name="connsiteY113" fmla="*/ 475698 h 506655"/>
                <a:gd name="connsiteX114" fmla="*/ 738215 w 1290665"/>
                <a:gd name="connsiteY114" fmla="*/ 468555 h 506655"/>
                <a:gd name="connsiteX115" fmla="*/ 731071 w 1290665"/>
                <a:gd name="connsiteY115" fmla="*/ 454267 h 506655"/>
                <a:gd name="connsiteX116" fmla="*/ 728690 w 1290665"/>
                <a:gd name="connsiteY116" fmla="*/ 447123 h 506655"/>
                <a:gd name="connsiteX117" fmla="*/ 723928 w 1290665"/>
                <a:gd name="connsiteY117" fmla="*/ 437598 h 506655"/>
                <a:gd name="connsiteX118" fmla="*/ 716784 w 1290665"/>
                <a:gd name="connsiteY118" fmla="*/ 423311 h 506655"/>
                <a:gd name="connsiteX119" fmla="*/ 714403 w 1290665"/>
                <a:gd name="connsiteY119" fmla="*/ 394736 h 506655"/>
                <a:gd name="connsiteX120" fmla="*/ 702496 w 1290665"/>
                <a:gd name="connsiteY120" fmla="*/ 385211 h 506655"/>
                <a:gd name="connsiteX121" fmla="*/ 690590 w 1290665"/>
                <a:gd name="connsiteY121" fmla="*/ 380448 h 506655"/>
                <a:gd name="connsiteX122" fmla="*/ 683446 w 1290665"/>
                <a:gd name="connsiteY122" fmla="*/ 382830 h 506655"/>
                <a:gd name="connsiteX123" fmla="*/ 681065 w 1290665"/>
                <a:gd name="connsiteY123" fmla="*/ 392355 h 506655"/>
                <a:gd name="connsiteX124" fmla="*/ 688209 w 1290665"/>
                <a:gd name="connsiteY124" fmla="*/ 413786 h 506655"/>
                <a:gd name="connsiteX125" fmla="*/ 690590 w 1290665"/>
                <a:gd name="connsiteY125" fmla="*/ 425692 h 506655"/>
                <a:gd name="connsiteX126" fmla="*/ 692971 w 1290665"/>
                <a:gd name="connsiteY126" fmla="*/ 432836 h 506655"/>
                <a:gd name="connsiteX127" fmla="*/ 690590 w 1290665"/>
                <a:gd name="connsiteY127" fmla="*/ 466173 h 506655"/>
                <a:gd name="connsiteX128" fmla="*/ 688209 w 1290665"/>
                <a:gd name="connsiteY128" fmla="*/ 473317 h 506655"/>
                <a:gd name="connsiteX129" fmla="*/ 666778 w 1290665"/>
                <a:gd name="connsiteY129" fmla="*/ 485223 h 506655"/>
                <a:gd name="connsiteX130" fmla="*/ 659634 w 1290665"/>
                <a:gd name="connsiteY130" fmla="*/ 489986 h 506655"/>
                <a:gd name="connsiteX131" fmla="*/ 619153 w 1290665"/>
                <a:gd name="connsiteY131" fmla="*/ 487605 h 506655"/>
                <a:gd name="connsiteX132" fmla="*/ 612009 w 1290665"/>
                <a:gd name="connsiteY132" fmla="*/ 482842 h 506655"/>
                <a:gd name="connsiteX133" fmla="*/ 602484 w 1290665"/>
                <a:gd name="connsiteY133" fmla="*/ 475698 h 506655"/>
                <a:gd name="connsiteX134" fmla="*/ 588196 w 1290665"/>
                <a:gd name="connsiteY134" fmla="*/ 463792 h 506655"/>
                <a:gd name="connsiteX135" fmla="*/ 571528 w 1290665"/>
                <a:gd name="connsiteY135" fmla="*/ 442361 h 506655"/>
                <a:gd name="connsiteX136" fmla="*/ 562003 w 1290665"/>
                <a:gd name="connsiteY136" fmla="*/ 430455 h 506655"/>
                <a:gd name="connsiteX137" fmla="*/ 559621 w 1290665"/>
                <a:gd name="connsiteY137" fmla="*/ 423311 h 506655"/>
                <a:gd name="connsiteX138" fmla="*/ 552478 w 1290665"/>
                <a:gd name="connsiteY138" fmla="*/ 416167 h 506655"/>
                <a:gd name="connsiteX139" fmla="*/ 550096 w 1290665"/>
                <a:gd name="connsiteY139" fmla="*/ 409023 h 506655"/>
                <a:gd name="connsiteX140" fmla="*/ 497709 w 1290665"/>
                <a:gd name="connsiteY140" fmla="*/ 399498 h 506655"/>
                <a:gd name="connsiteX141" fmla="*/ 209578 w 1290665"/>
                <a:gd name="connsiteY141" fmla="*/ 397117 h 506655"/>
                <a:gd name="connsiteX142" fmla="*/ 188146 w 1290665"/>
                <a:gd name="connsiteY142" fmla="*/ 394736 h 506655"/>
                <a:gd name="connsiteX143" fmla="*/ 171478 w 1290665"/>
                <a:gd name="connsiteY143" fmla="*/ 387592 h 506655"/>
                <a:gd name="connsiteX144" fmla="*/ 140521 w 1290665"/>
                <a:gd name="connsiteY144" fmla="*/ 380448 h 506655"/>
                <a:gd name="connsiteX145" fmla="*/ 128615 w 1290665"/>
                <a:gd name="connsiteY145" fmla="*/ 373305 h 506655"/>
                <a:gd name="connsiteX146" fmla="*/ 119090 w 1290665"/>
                <a:gd name="connsiteY146" fmla="*/ 370923 h 506655"/>
                <a:gd name="connsiteX147" fmla="*/ 107184 w 1290665"/>
                <a:gd name="connsiteY147" fmla="*/ 363780 h 506655"/>
                <a:gd name="connsiteX148" fmla="*/ 90515 w 1290665"/>
                <a:gd name="connsiteY148" fmla="*/ 359017 h 506655"/>
                <a:gd name="connsiteX149" fmla="*/ 69084 w 1290665"/>
                <a:gd name="connsiteY149" fmla="*/ 349492 h 506655"/>
                <a:gd name="connsiteX150" fmla="*/ 61940 w 1290665"/>
                <a:gd name="connsiteY150" fmla="*/ 347111 h 506655"/>
                <a:gd name="connsiteX151" fmla="*/ 40509 w 1290665"/>
                <a:gd name="connsiteY151" fmla="*/ 332823 h 506655"/>
                <a:gd name="connsiteX152" fmla="*/ 26221 w 1290665"/>
                <a:gd name="connsiteY152" fmla="*/ 323298 h 506655"/>
                <a:gd name="connsiteX153" fmla="*/ 11934 w 1290665"/>
                <a:gd name="connsiteY153" fmla="*/ 306630 h 506655"/>
                <a:gd name="connsiteX154" fmla="*/ 9553 w 1290665"/>
                <a:gd name="connsiteY154" fmla="*/ 299486 h 506655"/>
                <a:gd name="connsiteX155" fmla="*/ 28 w 1290665"/>
                <a:gd name="connsiteY155" fmla="*/ 282817 h 506655"/>
                <a:gd name="connsiteX156" fmla="*/ 11934 w 1290665"/>
                <a:gd name="connsiteY156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71528 w 1290665"/>
                <a:gd name="connsiteY17" fmla="*/ 78030 h 506655"/>
                <a:gd name="connsiteX18" fmla="*/ 576243 w 1290665"/>
                <a:gd name="connsiteY18" fmla="*/ 58710 h 506655"/>
                <a:gd name="connsiteX19" fmla="*/ 588958 w 1290665"/>
                <a:gd name="connsiteY19" fmla="*/ 36984 h 506655"/>
                <a:gd name="connsiteX20" fmla="*/ 621510 w 1290665"/>
                <a:gd name="connsiteY20" fmla="*/ 32000 h 506655"/>
                <a:gd name="connsiteX21" fmla="*/ 654871 w 1290665"/>
                <a:gd name="connsiteY21" fmla="*/ 16117 h 506655"/>
                <a:gd name="connsiteX22" fmla="*/ 671540 w 1290665"/>
                <a:gd name="connsiteY22" fmla="*/ 11355 h 506655"/>
                <a:gd name="connsiteX23" fmla="*/ 716784 w 1290665"/>
                <a:gd name="connsiteY23" fmla="*/ 1830 h 506655"/>
                <a:gd name="connsiteX24" fmla="*/ 752503 w 1290665"/>
                <a:gd name="connsiteY24" fmla="*/ 4211 h 506655"/>
                <a:gd name="connsiteX25" fmla="*/ 797746 w 1290665"/>
                <a:gd name="connsiteY25" fmla="*/ 51836 h 506655"/>
                <a:gd name="connsiteX26" fmla="*/ 807271 w 1290665"/>
                <a:gd name="connsiteY26" fmla="*/ 68505 h 506655"/>
                <a:gd name="connsiteX27" fmla="*/ 819178 w 1290665"/>
                <a:gd name="connsiteY27" fmla="*/ 99461 h 506655"/>
                <a:gd name="connsiteX28" fmla="*/ 819178 w 1290665"/>
                <a:gd name="connsiteY28" fmla="*/ 147086 h 506655"/>
                <a:gd name="connsiteX29" fmla="*/ 804890 w 1290665"/>
                <a:gd name="connsiteY29" fmla="*/ 163755 h 506655"/>
                <a:gd name="connsiteX30" fmla="*/ 800128 w 1290665"/>
                <a:gd name="connsiteY30" fmla="*/ 178042 h 506655"/>
                <a:gd name="connsiteX31" fmla="*/ 797746 w 1290665"/>
                <a:gd name="connsiteY31" fmla="*/ 185186 h 506655"/>
                <a:gd name="connsiteX32" fmla="*/ 802509 w 1290665"/>
                <a:gd name="connsiteY32" fmla="*/ 192330 h 506655"/>
                <a:gd name="connsiteX33" fmla="*/ 819178 w 1290665"/>
                <a:gd name="connsiteY33" fmla="*/ 194711 h 506655"/>
                <a:gd name="connsiteX34" fmla="*/ 826321 w 1290665"/>
                <a:gd name="connsiteY34" fmla="*/ 197092 h 506655"/>
                <a:gd name="connsiteX35" fmla="*/ 869184 w 1290665"/>
                <a:gd name="connsiteY35" fmla="*/ 194711 h 506655"/>
                <a:gd name="connsiteX36" fmla="*/ 1090640 w 1290665"/>
                <a:gd name="connsiteY36" fmla="*/ 192330 h 506655"/>
                <a:gd name="connsiteX37" fmla="*/ 1104928 w 1290665"/>
                <a:gd name="connsiteY37" fmla="*/ 187567 h 506655"/>
                <a:gd name="connsiteX38" fmla="*/ 1135884 w 1290665"/>
                <a:gd name="connsiteY38" fmla="*/ 180423 h 506655"/>
                <a:gd name="connsiteX39" fmla="*/ 1150171 w 1290665"/>
                <a:gd name="connsiteY39" fmla="*/ 175661 h 506655"/>
                <a:gd name="connsiteX40" fmla="*/ 1169221 w 1290665"/>
                <a:gd name="connsiteY40" fmla="*/ 168517 h 506655"/>
                <a:gd name="connsiteX41" fmla="*/ 1176365 w 1290665"/>
                <a:gd name="connsiteY41" fmla="*/ 163755 h 506655"/>
                <a:gd name="connsiteX42" fmla="*/ 1197796 w 1290665"/>
                <a:gd name="connsiteY42" fmla="*/ 156611 h 506655"/>
                <a:gd name="connsiteX43" fmla="*/ 1204940 w 1290665"/>
                <a:gd name="connsiteY43" fmla="*/ 154230 h 506655"/>
                <a:gd name="connsiteX44" fmla="*/ 1226371 w 1290665"/>
                <a:gd name="connsiteY44" fmla="*/ 147086 h 506655"/>
                <a:gd name="connsiteX45" fmla="*/ 1238278 w 1290665"/>
                <a:gd name="connsiteY45" fmla="*/ 142323 h 506655"/>
                <a:gd name="connsiteX46" fmla="*/ 1245421 w 1290665"/>
                <a:gd name="connsiteY46" fmla="*/ 139942 h 506655"/>
                <a:gd name="connsiteX47" fmla="*/ 1252565 w 1290665"/>
                <a:gd name="connsiteY47" fmla="*/ 135180 h 506655"/>
                <a:gd name="connsiteX48" fmla="*/ 1266853 w 1290665"/>
                <a:gd name="connsiteY48" fmla="*/ 130417 h 506655"/>
                <a:gd name="connsiteX49" fmla="*/ 1281140 w 1290665"/>
                <a:gd name="connsiteY49" fmla="*/ 123273 h 506655"/>
                <a:gd name="connsiteX50" fmla="*/ 1290665 w 1290665"/>
                <a:gd name="connsiteY50" fmla="*/ 125655 h 506655"/>
                <a:gd name="connsiteX51" fmla="*/ 1288284 w 1290665"/>
                <a:gd name="connsiteY51" fmla="*/ 139942 h 506655"/>
                <a:gd name="connsiteX52" fmla="*/ 1283521 w 1290665"/>
                <a:gd name="connsiteY52" fmla="*/ 158992 h 506655"/>
                <a:gd name="connsiteX53" fmla="*/ 1278759 w 1290665"/>
                <a:gd name="connsiteY53" fmla="*/ 166136 h 506655"/>
                <a:gd name="connsiteX54" fmla="*/ 1266853 w 1290665"/>
                <a:gd name="connsiteY54" fmla="*/ 182805 h 506655"/>
                <a:gd name="connsiteX55" fmla="*/ 1264471 w 1290665"/>
                <a:gd name="connsiteY55" fmla="*/ 189948 h 506655"/>
                <a:gd name="connsiteX56" fmla="*/ 1254946 w 1290665"/>
                <a:gd name="connsiteY56" fmla="*/ 204236 h 506655"/>
                <a:gd name="connsiteX57" fmla="*/ 1247803 w 1290665"/>
                <a:gd name="connsiteY57" fmla="*/ 218523 h 506655"/>
                <a:gd name="connsiteX58" fmla="*/ 1245421 w 1290665"/>
                <a:gd name="connsiteY58" fmla="*/ 225667 h 506655"/>
                <a:gd name="connsiteX59" fmla="*/ 1240659 w 1290665"/>
                <a:gd name="connsiteY59" fmla="*/ 232811 h 506655"/>
                <a:gd name="connsiteX60" fmla="*/ 1238278 w 1290665"/>
                <a:gd name="connsiteY60" fmla="*/ 239955 h 506655"/>
                <a:gd name="connsiteX61" fmla="*/ 1228753 w 1290665"/>
                <a:gd name="connsiteY61" fmla="*/ 256623 h 506655"/>
                <a:gd name="connsiteX62" fmla="*/ 1223990 w 1290665"/>
                <a:gd name="connsiteY62" fmla="*/ 278055 h 506655"/>
                <a:gd name="connsiteX63" fmla="*/ 1228753 w 1290665"/>
                <a:gd name="connsiteY63" fmla="*/ 304248 h 506655"/>
                <a:gd name="connsiteX64" fmla="*/ 1235896 w 1290665"/>
                <a:gd name="connsiteY64" fmla="*/ 325680 h 506655"/>
                <a:gd name="connsiteX65" fmla="*/ 1238278 w 1290665"/>
                <a:gd name="connsiteY65" fmla="*/ 335205 h 506655"/>
                <a:gd name="connsiteX66" fmla="*/ 1245421 w 1290665"/>
                <a:gd name="connsiteY66" fmla="*/ 342348 h 506655"/>
                <a:gd name="connsiteX67" fmla="*/ 1247803 w 1290665"/>
                <a:gd name="connsiteY67" fmla="*/ 349492 h 506655"/>
                <a:gd name="connsiteX68" fmla="*/ 1250184 w 1290665"/>
                <a:gd name="connsiteY68" fmla="*/ 359017 h 506655"/>
                <a:gd name="connsiteX69" fmla="*/ 1259709 w 1290665"/>
                <a:gd name="connsiteY69" fmla="*/ 378067 h 506655"/>
                <a:gd name="connsiteX70" fmla="*/ 1266853 w 1290665"/>
                <a:gd name="connsiteY70" fmla="*/ 401880 h 506655"/>
                <a:gd name="connsiteX71" fmla="*/ 1269234 w 1290665"/>
                <a:gd name="connsiteY71" fmla="*/ 409023 h 506655"/>
                <a:gd name="connsiteX72" fmla="*/ 1271615 w 1290665"/>
                <a:gd name="connsiteY72" fmla="*/ 416167 h 506655"/>
                <a:gd name="connsiteX73" fmla="*/ 1269234 w 1290665"/>
                <a:gd name="connsiteY73" fmla="*/ 432836 h 506655"/>
                <a:gd name="connsiteX74" fmla="*/ 1221609 w 1290665"/>
                <a:gd name="connsiteY74" fmla="*/ 428073 h 506655"/>
                <a:gd name="connsiteX75" fmla="*/ 1212084 w 1290665"/>
                <a:gd name="connsiteY75" fmla="*/ 423311 h 506655"/>
                <a:gd name="connsiteX76" fmla="*/ 1197796 w 1290665"/>
                <a:gd name="connsiteY76" fmla="*/ 420930 h 506655"/>
                <a:gd name="connsiteX77" fmla="*/ 1178746 w 1290665"/>
                <a:gd name="connsiteY77" fmla="*/ 413786 h 506655"/>
                <a:gd name="connsiteX78" fmla="*/ 1171603 w 1290665"/>
                <a:gd name="connsiteY78" fmla="*/ 409023 h 506655"/>
                <a:gd name="connsiteX79" fmla="*/ 1145409 w 1290665"/>
                <a:gd name="connsiteY79" fmla="*/ 399498 h 506655"/>
                <a:gd name="connsiteX80" fmla="*/ 1131121 w 1290665"/>
                <a:gd name="connsiteY80" fmla="*/ 397117 h 506655"/>
                <a:gd name="connsiteX81" fmla="*/ 1121596 w 1290665"/>
                <a:gd name="connsiteY81" fmla="*/ 392355 h 506655"/>
                <a:gd name="connsiteX82" fmla="*/ 1109690 w 1290665"/>
                <a:gd name="connsiteY82" fmla="*/ 389973 h 506655"/>
                <a:gd name="connsiteX83" fmla="*/ 1100165 w 1290665"/>
                <a:gd name="connsiteY83" fmla="*/ 387592 h 506655"/>
                <a:gd name="connsiteX84" fmla="*/ 1088259 w 1290665"/>
                <a:gd name="connsiteY84" fmla="*/ 382830 h 506655"/>
                <a:gd name="connsiteX85" fmla="*/ 1078734 w 1290665"/>
                <a:gd name="connsiteY85" fmla="*/ 380448 h 506655"/>
                <a:gd name="connsiteX86" fmla="*/ 1071590 w 1290665"/>
                <a:gd name="connsiteY86" fmla="*/ 378067 h 506655"/>
                <a:gd name="connsiteX87" fmla="*/ 1062065 w 1290665"/>
                <a:gd name="connsiteY87" fmla="*/ 375686 h 506655"/>
                <a:gd name="connsiteX88" fmla="*/ 1047778 w 1290665"/>
                <a:gd name="connsiteY88" fmla="*/ 370923 h 506655"/>
                <a:gd name="connsiteX89" fmla="*/ 1038253 w 1290665"/>
                <a:gd name="connsiteY89" fmla="*/ 368542 h 506655"/>
                <a:gd name="connsiteX90" fmla="*/ 1023965 w 1290665"/>
                <a:gd name="connsiteY90" fmla="*/ 363780 h 506655"/>
                <a:gd name="connsiteX91" fmla="*/ 1012059 w 1290665"/>
                <a:gd name="connsiteY91" fmla="*/ 361398 h 506655"/>
                <a:gd name="connsiteX92" fmla="*/ 1004915 w 1290665"/>
                <a:gd name="connsiteY92" fmla="*/ 359017 h 506655"/>
                <a:gd name="connsiteX93" fmla="*/ 988246 w 1290665"/>
                <a:gd name="connsiteY93" fmla="*/ 356636 h 506655"/>
                <a:gd name="connsiteX94" fmla="*/ 964434 w 1290665"/>
                <a:gd name="connsiteY94" fmla="*/ 351873 h 506655"/>
                <a:gd name="connsiteX95" fmla="*/ 933478 w 1290665"/>
                <a:gd name="connsiteY95" fmla="*/ 349492 h 506655"/>
                <a:gd name="connsiteX96" fmla="*/ 909665 w 1290665"/>
                <a:gd name="connsiteY96" fmla="*/ 387592 h 506655"/>
                <a:gd name="connsiteX97" fmla="*/ 912046 w 1290665"/>
                <a:gd name="connsiteY97" fmla="*/ 394736 h 506655"/>
                <a:gd name="connsiteX98" fmla="*/ 909665 w 1290665"/>
                <a:gd name="connsiteY98" fmla="*/ 430455 h 506655"/>
                <a:gd name="connsiteX99" fmla="*/ 904903 w 1290665"/>
                <a:gd name="connsiteY99" fmla="*/ 444742 h 506655"/>
                <a:gd name="connsiteX100" fmla="*/ 890615 w 1290665"/>
                <a:gd name="connsiteY100" fmla="*/ 456648 h 506655"/>
                <a:gd name="connsiteX101" fmla="*/ 885853 w 1290665"/>
                <a:gd name="connsiteY101" fmla="*/ 463792 h 506655"/>
                <a:gd name="connsiteX102" fmla="*/ 878709 w 1290665"/>
                <a:gd name="connsiteY102" fmla="*/ 468555 h 506655"/>
                <a:gd name="connsiteX103" fmla="*/ 869184 w 1290665"/>
                <a:gd name="connsiteY103" fmla="*/ 475698 h 506655"/>
                <a:gd name="connsiteX104" fmla="*/ 862040 w 1290665"/>
                <a:gd name="connsiteY104" fmla="*/ 480461 h 506655"/>
                <a:gd name="connsiteX105" fmla="*/ 847753 w 1290665"/>
                <a:gd name="connsiteY105" fmla="*/ 485223 h 506655"/>
                <a:gd name="connsiteX106" fmla="*/ 838228 w 1290665"/>
                <a:gd name="connsiteY106" fmla="*/ 489986 h 506655"/>
                <a:gd name="connsiteX107" fmla="*/ 823940 w 1290665"/>
                <a:gd name="connsiteY107" fmla="*/ 499511 h 506655"/>
                <a:gd name="connsiteX108" fmla="*/ 814415 w 1290665"/>
                <a:gd name="connsiteY108" fmla="*/ 501892 h 506655"/>
                <a:gd name="connsiteX109" fmla="*/ 797746 w 1290665"/>
                <a:gd name="connsiteY109" fmla="*/ 506655 h 506655"/>
                <a:gd name="connsiteX110" fmla="*/ 771553 w 1290665"/>
                <a:gd name="connsiteY110" fmla="*/ 504273 h 506655"/>
                <a:gd name="connsiteX111" fmla="*/ 757265 w 1290665"/>
                <a:gd name="connsiteY111" fmla="*/ 489986 h 506655"/>
                <a:gd name="connsiteX112" fmla="*/ 745359 w 1290665"/>
                <a:gd name="connsiteY112" fmla="*/ 475698 h 506655"/>
                <a:gd name="connsiteX113" fmla="*/ 738215 w 1290665"/>
                <a:gd name="connsiteY113" fmla="*/ 468555 h 506655"/>
                <a:gd name="connsiteX114" fmla="*/ 731071 w 1290665"/>
                <a:gd name="connsiteY114" fmla="*/ 454267 h 506655"/>
                <a:gd name="connsiteX115" fmla="*/ 728690 w 1290665"/>
                <a:gd name="connsiteY115" fmla="*/ 447123 h 506655"/>
                <a:gd name="connsiteX116" fmla="*/ 723928 w 1290665"/>
                <a:gd name="connsiteY116" fmla="*/ 437598 h 506655"/>
                <a:gd name="connsiteX117" fmla="*/ 716784 w 1290665"/>
                <a:gd name="connsiteY117" fmla="*/ 423311 h 506655"/>
                <a:gd name="connsiteX118" fmla="*/ 714403 w 1290665"/>
                <a:gd name="connsiteY118" fmla="*/ 394736 h 506655"/>
                <a:gd name="connsiteX119" fmla="*/ 702496 w 1290665"/>
                <a:gd name="connsiteY119" fmla="*/ 385211 h 506655"/>
                <a:gd name="connsiteX120" fmla="*/ 690590 w 1290665"/>
                <a:gd name="connsiteY120" fmla="*/ 380448 h 506655"/>
                <a:gd name="connsiteX121" fmla="*/ 683446 w 1290665"/>
                <a:gd name="connsiteY121" fmla="*/ 382830 h 506655"/>
                <a:gd name="connsiteX122" fmla="*/ 681065 w 1290665"/>
                <a:gd name="connsiteY122" fmla="*/ 392355 h 506655"/>
                <a:gd name="connsiteX123" fmla="*/ 688209 w 1290665"/>
                <a:gd name="connsiteY123" fmla="*/ 413786 h 506655"/>
                <a:gd name="connsiteX124" fmla="*/ 690590 w 1290665"/>
                <a:gd name="connsiteY124" fmla="*/ 425692 h 506655"/>
                <a:gd name="connsiteX125" fmla="*/ 692971 w 1290665"/>
                <a:gd name="connsiteY125" fmla="*/ 432836 h 506655"/>
                <a:gd name="connsiteX126" fmla="*/ 690590 w 1290665"/>
                <a:gd name="connsiteY126" fmla="*/ 466173 h 506655"/>
                <a:gd name="connsiteX127" fmla="*/ 688209 w 1290665"/>
                <a:gd name="connsiteY127" fmla="*/ 473317 h 506655"/>
                <a:gd name="connsiteX128" fmla="*/ 666778 w 1290665"/>
                <a:gd name="connsiteY128" fmla="*/ 485223 h 506655"/>
                <a:gd name="connsiteX129" fmla="*/ 659634 w 1290665"/>
                <a:gd name="connsiteY129" fmla="*/ 489986 h 506655"/>
                <a:gd name="connsiteX130" fmla="*/ 619153 w 1290665"/>
                <a:gd name="connsiteY130" fmla="*/ 487605 h 506655"/>
                <a:gd name="connsiteX131" fmla="*/ 612009 w 1290665"/>
                <a:gd name="connsiteY131" fmla="*/ 482842 h 506655"/>
                <a:gd name="connsiteX132" fmla="*/ 602484 w 1290665"/>
                <a:gd name="connsiteY132" fmla="*/ 475698 h 506655"/>
                <a:gd name="connsiteX133" fmla="*/ 588196 w 1290665"/>
                <a:gd name="connsiteY133" fmla="*/ 463792 h 506655"/>
                <a:gd name="connsiteX134" fmla="*/ 571528 w 1290665"/>
                <a:gd name="connsiteY134" fmla="*/ 442361 h 506655"/>
                <a:gd name="connsiteX135" fmla="*/ 562003 w 1290665"/>
                <a:gd name="connsiteY135" fmla="*/ 430455 h 506655"/>
                <a:gd name="connsiteX136" fmla="*/ 559621 w 1290665"/>
                <a:gd name="connsiteY136" fmla="*/ 423311 h 506655"/>
                <a:gd name="connsiteX137" fmla="*/ 552478 w 1290665"/>
                <a:gd name="connsiteY137" fmla="*/ 416167 h 506655"/>
                <a:gd name="connsiteX138" fmla="*/ 550096 w 1290665"/>
                <a:gd name="connsiteY138" fmla="*/ 409023 h 506655"/>
                <a:gd name="connsiteX139" fmla="*/ 497709 w 1290665"/>
                <a:gd name="connsiteY139" fmla="*/ 399498 h 506655"/>
                <a:gd name="connsiteX140" fmla="*/ 209578 w 1290665"/>
                <a:gd name="connsiteY140" fmla="*/ 397117 h 506655"/>
                <a:gd name="connsiteX141" fmla="*/ 188146 w 1290665"/>
                <a:gd name="connsiteY141" fmla="*/ 394736 h 506655"/>
                <a:gd name="connsiteX142" fmla="*/ 171478 w 1290665"/>
                <a:gd name="connsiteY142" fmla="*/ 387592 h 506655"/>
                <a:gd name="connsiteX143" fmla="*/ 140521 w 1290665"/>
                <a:gd name="connsiteY143" fmla="*/ 380448 h 506655"/>
                <a:gd name="connsiteX144" fmla="*/ 128615 w 1290665"/>
                <a:gd name="connsiteY144" fmla="*/ 373305 h 506655"/>
                <a:gd name="connsiteX145" fmla="*/ 119090 w 1290665"/>
                <a:gd name="connsiteY145" fmla="*/ 370923 h 506655"/>
                <a:gd name="connsiteX146" fmla="*/ 107184 w 1290665"/>
                <a:gd name="connsiteY146" fmla="*/ 363780 h 506655"/>
                <a:gd name="connsiteX147" fmla="*/ 90515 w 1290665"/>
                <a:gd name="connsiteY147" fmla="*/ 359017 h 506655"/>
                <a:gd name="connsiteX148" fmla="*/ 69084 w 1290665"/>
                <a:gd name="connsiteY148" fmla="*/ 349492 h 506655"/>
                <a:gd name="connsiteX149" fmla="*/ 61940 w 1290665"/>
                <a:gd name="connsiteY149" fmla="*/ 347111 h 506655"/>
                <a:gd name="connsiteX150" fmla="*/ 40509 w 1290665"/>
                <a:gd name="connsiteY150" fmla="*/ 332823 h 506655"/>
                <a:gd name="connsiteX151" fmla="*/ 26221 w 1290665"/>
                <a:gd name="connsiteY151" fmla="*/ 323298 h 506655"/>
                <a:gd name="connsiteX152" fmla="*/ 11934 w 1290665"/>
                <a:gd name="connsiteY152" fmla="*/ 306630 h 506655"/>
                <a:gd name="connsiteX153" fmla="*/ 9553 w 1290665"/>
                <a:gd name="connsiteY153" fmla="*/ 299486 h 506655"/>
                <a:gd name="connsiteX154" fmla="*/ 28 w 1290665"/>
                <a:gd name="connsiteY154" fmla="*/ 282817 h 506655"/>
                <a:gd name="connsiteX155" fmla="*/ 11934 w 1290665"/>
                <a:gd name="connsiteY155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63575 w 1290665"/>
                <a:gd name="connsiteY17" fmla="*/ 75379 h 506655"/>
                <a:gd name="connsiteX18" fmla="*/ 576243 w 1290665"/>
                <a:gd name="connsiteY18" fmla="*/ 58710 h 506655"/>
                <a:gd name="connsiteX19" fmla="*/ 588958 w 1290665"/>
                <a:gd name="connsiteY19" fmla="*/ 36984 h 506655"/>
                <a:gd name="connsiteX20" fmla="*/ 621510 w 1290665"/>
                <a:gd name="connsiteY20" fmla="*/ 32000 h 506655"/>
                <a:gd name="connsiteX21" fmla="*/ 654871 w 1290665"/>
                <a:gd name="connsiteY21" fmla="*/ 16117 h 506655"/>
                <a:gd name="connsiteX22" fmla="*/ 671540 w 1290665"/>
                <a:gd name="connsiteY22" fmla="*/ 11355 h 506655"/>
                <a:gd name="connsiteX23" fmla="*/ 716784 w 1290665"/>
                <a:gd name="connsiteY23" fmla="*/ 1830 h 506655"/>
                <a:gd name="connsiteX24" fmla="*/ 752503 w 1290665"/>
                <a:gd name="connsiteY24" fmla="*/ 4211 h 506655"/>
                <a:gd name="connsiteX25" fmla="*/ 797746 w 1290665"/>
                <a:gd name="connsiteY25" fmla="*/ 51836 h 506655"/>
                <a:gd name="connsiteX26" fmla="*/ 807271 w 1290665"/>
                <a:gd name="connsiteY26" fmla="*/ 68505 h 506655"/>
                <a:gd name="connsiteX27" fmla="*/ 819178 w 1290665"/>
                <a:gd name="connsiteY27" fmla="*/ 99461 h 506655"/>
                <a:gd name="connsiteX28" fmla="*/ 819178 w 1290665"/>
                <a:gd name="connsiteY28" fmla="*/ 147086 h 506655"/>
                <a:gd name="connsiteX29" fmla="*/ 804890 w 1290665"/>
                <a:gd name="connsiteY29" fmla="*/ 163755 h 506655"/>
                <a:gd name="connsiteX30" fmla="*/ 800128 w 1290665"/>
                <a:gd name="connsiteY30" fmla="*/ 178042 h 506655"/>
                <a:gd name="connsiteX31" fmla="*/ 797746 w 1290665"/>
                <a:gd name="connsiteY31" fmla="*/ 185186 h 506655"/>
                <a:gd name="connsiteX32" fmla="*/ 802509 w 1290665"/>
                <a:gd name="connsiteY32" fmla="*/ 192330 h 506655"/>
                <a:gd name="connsiteX33" fmla="*/ 819178 w 1290665"/>
                <a:gd name="connsiteY33" fmla="*/ 194711 h 506655"/>
                <a:gd name="connsiteX34" fmla="*/ 826321 w 1290665"/>
                <a:gd name="connsiteY34" fmla="*/ 197092 h 506655"/>
                <a:gd name="connsiteX35" fmla="*/ 869184 w 1290665"/>
                <a:gd name="connsiteY35" fmla="*/ 194711 h 506655"/>
                <a:gd name="connsiteX36" fmla="*/ 1090640 w 1290665"/>
                <a:gd name="connsiteY36" fmla="*/ 192330 h 506655"/>
                <a:gd name="connsiteX37" fmla="*/ 1104928 w 1290665"/>
                <a:gd name="connsiteY37" fmla="*/ 187567 h 506655"/>
                <a:gd name="connsiteX38" fmla="*/ 1135884 w 1290665"/>
                <a:gd name="connsiteY38" fmla="*/ 180423 h 506655"/>
                <a:gd name="connsiteX39" fmla="*/ 1150171 w 1290665"/>
                <a:gd name="connsiteY39" fmla="*/ 175661 h 506655"/>
                <a:gd name="connsiteX40" fmla="*/ 1169221 w 1290665"/>
                <a:gd name="connsiteY40" fmla="*/ 168517 h 506655"/>
                <a:gd name="connsiteX41" fmla="*/ 1176365 w 1290665"/>
                <a:gd name="connsiteY41" fmla="*/ 163755 h 506655"/>
                <a:gd name="connsiteX42" fmla="*/ 1197796 w 1290665"/>
                <a:gd name="connsiteY42" fmla="*/ 156611 h 506655"/>
                <a:gd name="connsiteX43" fmla="*/ 1204940 w 1290665"/>
                <a:gd name="connsiteY43" fmla="*/ 154230 h 506655"/>
                <a:gd name="connsiteX44" fmla="*/ 1226371 w 1290665"/>
                <a:gd name="connsiteY44" fmla="*/ 147086 h 506655"/>
                <a:gd name="connsiteX45" fmla="*/ 1238278 w 1290665"/>
                <a:gd name="connsiteY45" fmla="*/ 142323 h 506655"/>
                <a:gd name="connsiteX46" fmla="*/ 1245421 w 1290665"/>
                <a:gd name="connsiteY46" fmla="*/ 139942 h 506655"/>
                <a:gd name="connsiteX47" fmla="*/ 1252565 w 1290665"/>
                <a:gd name="connsiteY47" fmla="*/ 135180 h 506655"/>
                <a:gd name="connsiteX48" fmla="*/ 1266853 w 1290665"/>
                <a:gd name="connsiteY48" fmla="*/ 130417 h 506655"/>
                <a:gd name="connsiteX49" fmla="*/ 1281140 w 1290665"/>
                <a:gd name="connsiteY49" fmla="*/ 123273 h 506655"/>
                <a:gd name="connsiteX50" fmla="*/ 1290665 w 1290665"/>
                <a:gd name="connsiteY50" fmla="*/ 125655 h 506655"/>
                <a:gd name="connsiteX51" fmla="*/ 1288284 w 1290665"/>
                <a:gd name="connsiteY51" fmla="*/ 139942 h 506655"/>
                <a:gd name="connsiteX52" fmla="*/ 1283521 w 1290665"/>
                <a:gd name="connsiteY52" fmla="*/ 158992 h 506655"/>
                <a:gd name="connsiteX53" fmla="*/ 1278759 w 1290665"/>
                <a:gd name="connsiteY53" fmla="*/ 166136 h 506655"/>
                <a:gd name="connsiteX54" fmla="*/ 1266853 w 1290665"/>
                <a:gd name="connsiteY54" fmla="*/ 182805 h 506655"/>
                <a:gd name="connsiteX55" fmla="*/ 1264471 w 1290665"/>
                <a:gd name="connsiteY55" fmla="*/ 189948 h 506655"/>
                <a:gd name="connsiteX56" fmla="*/ 1254946 w 1290665"/>
                <a:gd name="connsiteY56" fmla="*/ 204236 h 506655"/>
                <a:gd name="connsiteX57" fmla="*/ 1247803 w 1290665"/>
                <a:gd name="connsiteY57" fmla="*/ 218523 h 506655"/>
                <a:gd name="connsiteX58" fmla="*/ 1245421 w 1290665"/>
                <a:gd name="connsiteY58" fmla="*/ 225667 h 506655"/>
                <a:gd name="connsiteX59" fmla="*/ 1240659 w 1290665"/>
                <a:gd name="connsiteY59" fmla="*/ 232811 h 506655"/>
                <a:gd name="connsiteX60" fmla="*/ 1238278 w 1290665"/>
                <a:gd name="connsiteY60" fmla="*/ 239955 h 506655"/>
                <a:gd name="connsiteX61" fmla="*/ 1228753 w 1290665"/>
                <a:gd name="connsiteY61" fmla="*/ 256623 h 506655"/>
                <a:gd name="connsiteX62" fmla="*/ 1223990 w 1290665"/>
                <a:gd name="connsiteY62" fmla="*/ 278055 h 506655"/>
                <a:gd name="connsiteX63" fmla="*/ 1228753 w 1290665"/>
                <a:gd name="connsiteY63" fmla="*/ 304248 h 506655"/>
                <a:gd name="connsiteX64" fmla="*/ 1235896 w 1290665"/>
                <a:gd name="connsiteY64" fmla="*/ 325680 h 506655"/>
                <a:gd name="connsiteX65" fmla="*/ 1238278 w 1290665"/>
                <a:gd name="connsiteY65" fmla="*/ 335205 h 506655"/>
                <a:gd name="connsiteX66" fmla="*/ 1245421 w 1290665"/>
                <a:gd name="connsiteY66" fmla="*/ 342348 h 506655"/>
                <a:gd name="connsiteX67" fmla="*/ 1247803 w 1290665"/>
                <a:gd name="connsiteY67" fmla="*/ 349492 h 506655"/>
                <a:gd name="connsiteX68" fmla="*/ 1250184 w 1290665"/>
                <a:gd name="connsiteY68" fmla="*/ 359017 h 506655"/>
                <a:gd name="connsiteX69" fmla="*/ 1259709 w 1290665"/>
                <a:gd name="connsiteY69" fmla="*/ 378067 h 506655"/>
                <a:gd name="connsiteX70" fmla="*/ 1266853 w 1290665"/>
                <a:gd name="connsiteY70" fmla="*/ 401880 h 506655"/>
                <a:gd name="connsiteX71" fmla="*/ 1269234 w 1290665"/>
                <a:gd name="connsiteY71" fmla="*/ 409023 h 506655"/>
                <a:gd name="connsiteX72" fmla="*/ 1271615 w 1290665"/>
                <a:gd name="connsiteY72" fmla="*/ 416167 h 506655"/>
                <a:gd name="connsiteX73" fmla="*/ 1269234 w 1290665"/>
                <a:gd name="connsiteY73" fmla="*/ 432836 h 506655"/>
                <a:gd name="connsiteX74" fmla="*/ 1221609 w 1290665"/>
                <a:gd name="connsiteY74" fmla="*/ 428073 h 506655"/>
                <a:gd name="connsiteX75" fmla="*/ 1212084 w 1290665"/>
                <a:gd name="connsiteY75" fmla="*/ 423311 h 506655"/>
                <a:gd name="connsiteX76" fmla="*/ 1197796 w 1290665"/>
                <a:gd name="connsiteY76" fmla="*/ 420930 h 506655"/>
                <a:gd name="connsiteX77" fmla="*/ 1178746 w 1290665"/>
                <a:gd name="connsiteY77" fmla="*/ 413786 h 506655"/>
                <a:gd name="connsiteX78" fmla="*/ 1171603 w 1290665"/>
                <a:gd name="connsiteY78" fmla="*/ 409023 h 506655"/>
                <a:gd name="connsiteX79" fmla="*/ 1145409 w 1290665"/>
                <a:gd name="connsiteY79" fmla="*/ 399498 h 506655"/>
                <a:gd name="connsiteX80" fmla="*/ 1131121 w 1290665"/>
                <a:gd name="connsiteY80" fmla="*/ 397117 h 506655"/>
                <a:gd name="connsiteX81" fmla="*/ 1121596 w 1290665"/>
                <a:gd name="connsiteY81" fmla="*/ 392355 h 506655"/>
                <a:gd name="connsiteX82" fmla="*/ 1109690 w 1290665"/>
                <a:gd name="connsiteY82" fmla="*/ 389973 h 506655"/>
                <a:gd name="connsiteX83" fmla="*/ 1100165 w 1290665"/>
                <a:gd name="connsiteY83" fmla="*/ 387592 h 506655"/>
                <a:gd name="connsiteX84" fmla="*/ 1088259 w 1290665"/>
                <a:gd name="connsiteY84" fmla="*/ 382830 h 506655"/>
                <a:gd name="connsiteX85" fmla="*/ 1078734 w 1290665"/>
                <a:gd name="connsiteY85" fmla="*/ 380448 h 506655"/>
                <a:gd name="connsiteX86" fmla="*/ 1071590 w 1290665"/>
                <a:gd name="connsiteY86" fmla="*/ 378067 h 506655"/>
                <a:gd name="connsiteX87" fmla="*/ 1062065 w 1290665"/>
                <a:gd name="connsiteY87" fmla="*/ 375686 h 506655"/>
                <a:gd name="connsiteX88" fmla="*/ 1047778 w 1290665"/>
                <a:gd name="connsiteY88" fmla="*/ 370923 h 506655"/>
                <a:gd name="connsiteX89" fmla="*/ 1038253 w 1290665"/>
                <a:gd name="connsiteY89" fmla="*/ 368542 h 506655"/>
                <a:gd name="connsiteX90" fmla="*/ 1023965 w 1290665"/>
                <a:gd name="connsiteY90" fmla="*/ 363780 h 506655"/>
                <a:gd name="connsiteX91" fmla="*/ 1012059 w 1290665"/>
                <a:gd name="connsiteY91" fmla="*/ 361398 h 506655"/>
                <a:gd name="connsiteX92" fmla="*/ 1004915 w 1290665"/>
                <a:gd name="connsiteY92" fmla="*/ 359017 h 506655"/>
                <a:gd name="connsiteX93" fmla="*/ 988246 w 1290665"/>
                <a:gd name="connsiteY93" fmla="*/ 356636 h 506655"/>
                <a:gd name="connsiteX94" fmla="*/ 964434 w 1290665"/>
                <a:gd name="connsiteY94" fmla="*/ 351873 h 506655"/>
                <a:gd name="connsiteX95" fmla="*/ 933478 w 1290665"/>
                <a:gd name="connsiteY95" fmla="*/ 349492 h 506655"/>
                <a:gd name="connsiteX96" fmla="*/ 909665 w 1290665"/>
                <a:gd name="connsiteY96" fmla="*/ 387592 h 506655"/>
                <a:gd name="connsiteX97" fmla="*/ 912046 w 1290665"/>
                <a:gd name="connsiteY97" fmla="*/ 394736 h 506655"/>
                <a:gd name="connsiteX98" fmla="*/ 909665 w 1290665"/>
                <a:gd name="connsiteY98" fmla="*/ 430455 h 506655"/>
                <a:gd name="connsiteX99" fmla="*/ 904903 w 1290665"/>
                <a:gd name="connsiteY99" fmla="*/ 444742 h 506655"/>
                <a:gd name="connsiteX100" fmla="*/ 890615 w 1290665"/>
                <a:gd name="connsiteY100" fmla="*/ 456648 h 506655"/>
                <a:gd name="connsiteX101" fmla="*/ 885853 w 1290665"/>
                <a:gd name="connsiteY101" fmla="*/ 463792 h 506655"/>
                <a:gd name="connsiteX102" fmla="*/ 878709 w 1290665"/>
                <a:gd name="connsiteY102" fmla="*/ 468555 h 506655"/>
                <a:gd name="connsiteX103" fmla="*/ 869184 w 1290665"/>
                <a:gd name="connsiteY103" fmla="*/ 475698 h 506655"/>
                <a:gd name="connsiteX104" fmla="*/ 862040 w 1290665"/>
                <a:gd name="connsiteY104" fmla="*/ 480461 h 506655"/>
                <a:gd name="connsiteX105" fmla="*/ 847753 w 1290665"/>
                <a:gd name="connsiteY105" fmla="*/ 485223 h 506655"/>
                <a:gd name="connsiteX106" fmla="*/ 838228 w 1290665"/>
                <a:gd name="connsiteY106" fmla="*/ 489986 h 506655"/>
                <a:gd name="connsiteX107" fmla="*/ 823940 w 1290665"/>
                <a:gd name="connsiteY107" fmla="*/ 499511 h 506655"/>
                <a:gd name="connsiteX108" fmla="*/ 814415 w 1290665"/>
                <a:gd name="connsiteY108" fmla="*/ 501892 h 506655"/>
                <a:gd name="connsiteX109" fmla="*/ 797746 w 1290665"/>
                <a:gd name="connsiteY109" fmla="*/ 506655 h 506655"/>
                <a:gd name="connsiteX110" fmla="*/ 771553 w 1290665"/>
                <a:gd name="connsiteY110" fmla="*/ 504273 h 506655"/>
                <a:gd name="connsiteX111" fmla="*/ 757265 w 1290665"/>
                <a:gd name="connsiteY111" fmla="*/ 489986 h 506655"/>
                <a:gd name="connsiteX112" fmla="*/ 745359 w 1290665"/>
                <a:gd name="connsiteY112" fmla="*/ 475698 h 506655"/>
                <a:gd name="connsiteX113" fmla="*/ 738215 w 1290665"/>
                <a:gd name="connsiteY113" fmla="*/ 468555 h 506655"/>
                <a:gd name="connsiteX114" fmla="*/ 731071 w 1290665"/>
                <a:gd name="connsiteY114" fmla="*/ 454267 h 506655"/>
                <a:gd name="connsiteX115" fmla="*/ 728690 w 1290665"/>
                <a:gd name="connsiteY115" fmla="*/ 447123 h 506655"/>
                <a:gd name="connsiteX116" fmla="*/ 723928 w 1290665"/>
                <a:gd name="connsiteY116" fmla="*/ 437598 h 506655"/>
                <a:gd name="connsiteX117" fmla="*/ 716784 w 1290665"/>
                <a:gd name="connsiteY117" fmla="*/ 423311 h 506655"/>
                <a:gd name="connsiteX118" fmla="*/ 714403 w 1290665"/>
                <a:gd name="connsiteY118" fmla="*/ 394736 h 506655"/>
                <a:gd name="connsiteX119" fmla="*/ 702496 w 1290665"/>
                <a:gd name="connsiteY119" fmla="*/ 385211 h 506655"/>
                <a:gd name="connsiteX120" fmla="*/ 690590 w 1290665"/>
                <a:gd name="connsiteY120" fmla="*/ 380448 h 506655"/>
                <a:gd name="connsiteX121" fmla="*/ 683446 w 1290665"/>
                <a:gd name="connsiteY121" fmla="*/ 382830 h 506655"/>
                <a:gd name="connsiteX122" fmla="*/ 681065 w 1290665"/>
                <a:gd name="connsiteY122" fmla="*/ 392355 h 506655"/>
                <a:gd name="connsiteX123" fmla="*/ 688209 w 1290665"/>
                <a:gd name="connsiteY123" fmla="*/ 413786 h 506655"/>
                <a:gd name="connsiteX124" fmla="*/ 690590 w 1290665"/>
                <a:gd name="connsiteY124" fmla="*/ 425692 h 506655"/>
                <a:gd name="connsiteX125" fmla="*/ 692971 w 1290665"/>
                <a:gd name="connsiteY125" fmla="*/ 432836 h 506655"/>
                <a:gd name="connsiteX126" fmla="*/ 690590 w 1290665"/>
                <a:gd name="connsiteY126" fmla="*/ 466173 h 506655"/>
                <a:gd name="connsiteX127" fmla="*/ 688209 w 1290665"/>
                <a:gd name="connsiteY127" fmla="*/ 473317 h 506655"/>
                <a:gd name="connsiteX128" fmla="*/ 666778 w 1290665"/>
                <a:gd name="connsiteY128" fmla="*/ 485223 h 506655"/>
                <a:gd name="connsiteX129" fmla="*/ 659634 w 1290665"/>
                <a:gd name="connsiteY129" fmla="*/ 489986 h 506655"/>
                <a:gd name="connsiteX130" fmla="*/ 619153 w 1290665"/>
                <a:gd name="connsiteY130" fmla="*/ 487605 h 506655"/>
                <a:gd name="connsiteX131" fmla="*/ 612009 w 1290665"/>
                <a:gd name="connsiteY131" fmla="*/ 482842 h 506655"/>
                <a:gd name="connsiteX132" fmla="*/ 602484 w 1290665"/>
                <a:gd name="connsiteY132" fmla="*/ 475698 h 506655"/>
                <a:gd name="connsiteX133" fmla="*/ 588196 w 1290665"/>
                <a:gd name="connsiteY133" fmla="*/ 463792 h 506655"/>
                <a:gd name="connsiteX134" fmla="*/ 571528 w 1290665"/>
                <a:gd name="connsiteY134" fmla="*/ 442361 h 506655"/>
                <a:gd name="connsiteX135" fmla="*/ 562003 w 1290665"/>
                <a:gd name="connsiteY135" fmla="*/ 430455 h 506655"/>
                <a:gd name="connsiteX136" fmla="*/ 559621 w 1290665"/>
                <a:gd name="connsiteY136" fmla="*/ 423311 h 506655"/>
                <a:gd name="connsiteX137" fmla="*/ 552478 w 1290665"/>
                <a:gd name="connsiteY137" fmla="*/ 416167 h 506655"/>
                <a:gd name="connsiteX138" fmla="*/ 550096 w 1290665"/>
                <a:gd name="connsiteY138" fmla="*/ 409023 h 506655"/>
                <a:gd name="connsiteX139" fmla="*/ 497709 w 1290665"/>
                <a:gd name="connsiteY139" fmla="*/ 399498 h 506655"/>
                <a:gd name="connsiteX140" fmla="*/ 209578 w 1290665"/>
                <a:gd name="connsiteY140" fmla="*/ 397117 h 506655"/>
                <a:gd name="connsiteX141" fmla="*/ 188146 w 1290665"/>
                <a:gd name="connsiteY141" fmla="*/ 394736 h 506655"/>
                <a:gd name="connsiteX142" fmla="*/ 171478 w 1290665"/>
                <a:gd name="connsiteY142" fmla="*/ 387592 h 506655"/>
                <a:gd name="connsiteX143" fmla="*/ 140521 w 1290665"/>
                <a:gd name="connsiteY143" fmla="*/ 380448 h 506655"/>
                <a:gd name="connsiteX144" fmla="*/ 128615 w 1290665"/>
                <a:gd name="connsiteY144" fmla="*/ 373305 h 506655"/>
                <a:gd name="connsiteX145" fmla="*/ 119090 w 1290665"/>
                <a:gd name="connsiteY145" fmla="*/ 370923 h 506655"/>
                <a:gd name="connsiteX146" fmla="*/ 107184 w 1290665"/>
                <a:gd name="connsiteY146" fmla="*/ 363780 h 506655"/>
                <a:gd name="connsiteX147" fmla="*/ 90515 w 1290665"/>
                <a:gd name="connsiteY147" fmla="*/ 359017 h 506655"/>
                <a:gd name="connsiteX148" fmla="*/ 69084 w 1290665"/>
                <a:gd name="connsiteY148" fmla="*/ 349492 h 506655"/>
                <a:gd name="connsiteX149" fmla="*/ 61940 w 1290665"/>
                <a:gd name="connsiteY149" fmla="*/ 347111 h 506655"/>
                <a:gd name="connsiteX150" fmla="*/ 40509 w 1290665"/>
                <a:gd name="connsiteY150" fmla="*/ 332823 h 506655"/>
                <a:gd name="connsiteX151" fmla="*/ 26221 w 1290665"/>
                <a:gd name="connsiteY151" fmla="*/ 323298 h 506655"/>
                <a:gd name="connsiteX152" fmla="*/ 11934 w 1290665"/>
                <a:gd name="connsiteY152" fmla="*/ 306630 h 506655"/>
                <a:gd name="connsiteX153" fmla="*/ 9553 w 1290665"/>
                <a:gd name="connsiteY153" fmla="*/ 299486 h 506655"/>
                <a:gd name="connsiteX154" fmla="*/ 28 w 1290665"/>
                <a:gd name="connsiteY154" fmla="*/ 282817 h 506655"/>
                <a:gd name="connsiteX155" fmla="*/ 11934 w 1290665"/>
                <a:gd name="connsiteY155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63575 w 1290665"/>
                <a:gd name="connsiteY17" fmla="*/ 75379 h 506655"/>
                <a:gd name="connsiteX18" fmla="*/ 576243 w 1290665"/>
                <a:gd name="connsiteY18" fmla="*/ 58710 h 506655"/>
                <a:gd name="connsiteX19" fmla="*/ 588958 w 1290665"/>
                <a:gd name="connsiteY19" fmla="*/ 36984 h 506655"/>
                <a:gd name="connsiteX20" fmla="*/ 621510 w 1290665"/>
                <a:gd name="connsiteY20" fmla="*/ 32000 h 506655"/>
                <a:gd name="connsiteX21" fmla="*/ 654871 w 1290665"/>
                <a:gd name="connsiteY21" fmla="*/ 16117 h 506655"/>
                <a:gd name="connsiteX22" fmla="*/ 671540 w 1290665"/>
                <a:gd name="connsiteY22" fmla="*/ 11355 h 506655"/>
                <a:gd name="connsiteX23" fmla="*/ 716784 w 1290665"/>
                <a:gd name="connsiteY23" fmla="*/ 1830 h 506655"/>
                <a:gd name="connsiteX24" fmla="*/ 752503 w 1290665"/>
                <a:gd name="connsiteY24" fmla="*/ 4211 h 506655"/>
                <a:gd name="connsiteX25" fmla="*/ 797746 w 1290665"/>
                <a:gd name="connsiteY25" fmla="*/ 51836 h 506655"/>
                <a:gd name="connsiteX26" fmla="*/ 807271 w 1290665"/>
                <a:gd name="connsiteY26" fmla="*/ 68505 h 506655"/>
                <a:gd name="connsiteX27" fmla="*/ 819178 w 1290665"/>
                <a:gd name="connsiteY27" fmla="*/ 99461 h 506655"/>
                <a:gd name="connsiteX28" fmla="*/ 819178 w 1290665"/>
                <a:gd name="connsiteY28" fmla="*/ 147086 h 506655"/>
                <a:gd name="connsiteX29" fmla="*/ 804890 w 1290665"/>
                <a:gd name="connsiteY29" fmla="*/ 163755 h 506655"/>
                <a:gd name="connsiteX30" fmla="*/ 800128 w 1290665"/>
                <a:gd name="connsiteY30" fmla="*/ 178042 h 506655"/>
                <a:gd name="connsiteX31" fmla="*/ 797746 w 1290665"/>
                <a:gd name="connsiteY31" fmla="*/ 185186 h 506655"/>
                <a:gd name="connsiteX32" fmla="*/ 802509 w 1290665"/>
                <a:gd name="connsiteY32" fmla="*/ 192330 h 506655"/>
                <a:gd name="connsiteX33" fmla="*/ 819178 w 1290665"/>
                <a:gd name="connsiteY33" fmla="*/ 194711 h 506655"/>
                <a:gd name="connsiteX34" fmla="*/ 826321 w 1290665"/>
                <a:gd name="connsiteY34" fmla="*/ 197092 h 506655"/>
                <a:gd name="connsiteX35" fmla="*/ 869184 w 1290665"/>
                <a:gd name="connsiteY35" fmla="*/ 194711 h 506655"/>
                <a:gd name="connsiteX36" fmla="*/ 1090640 w 1290665"/>
                <a:gd name="connsiteY36" fmla="*/ 192330 h 506655"/>
                <a:gd name="connsiteX37" fmla="*/ 1104928 w 1290665"/>
                <a:gd name="connsiteY37" fmla="*/ 187567 h 506655"/>
                <a:gd name="connsiteX38" fmla="*/ 1135884 w 1290665"/>
                <a:gd name="connsiteY38" fmla="*/ 180423 h 506655"/>
                <a:gd name="connsiteX39" fmla="*/ 1150171 w 1290665"/>
                <a:gd name="connsiteY39" fmla="*/ 175661 h 506655"/>
                <a:gd name="connsiteX40" fmla="*/ 1169221 w 1290665"/>
                <a:gd name="connsiteY40" fmla="*/ 168517 h 506655"/>
                <a:gd name="connsiteX41" fmla="*/ 1176365 w 1290665"/>
                <a:gd name="connsiteY41" fmla="*/ 163755 h 506655"/>
                <a:gd name="connsiteX42" fmla="*/ 1197796 w 1290665"/>
                <a:gd name="connsiteY42" fmla="*/ 156611 h 506655"/>
                <a:gd name="connsiteX43" fmla="*/ 1204940 w 1290665"/>
                <a:gd name="connsiteY43" fmla="*/ 154230 h 506655"/>
                <a:gd name="connsiteX44" fmla="*/ 1226371 w 1290665"/>
                <a:gd name="connsiteY44" fmla="*/ 147086 h 506655"/>
                <a:gd name="connsiteX45" fmla="*/ 1238278 w 1290665"/>
                <a:gd name="connsiteY45" fmla="*/ 142323 h 506655"/>
                <a:gd name="connsiteX46" fmla="*/ 1245421 w 1290665"/>
                <a:gd name="connsiteY46" fmla="*/ 139942 h 506655"/>
                <a:gd name="connsiteX47" fmla="*/ 1252565 w 1290665"/>
                <a:gd name="connsiteY47" fmla="*/ 135180 h 506655"/>
                <a:gd name="connsiteX48" fmla="*/ 1266853 w 1290665"/>
                <a:gd name="connsiteY48" fmla="*/ 130417 h 506655"/>
                <a:gd name="connsiteX49" fmla="*/ 1281140 w 1290665"/>
                <a:gd name="connsiteY49" fmla="*/ 123273 h 506655"/>
                <a:gd name="connsiteX50" fmla="*/ 1290665 w 1290665"/>
                <a:gd name="connsiteY50" fmla="*/ 125655 h 506655"/>
                <a:gd name="connsiteX51" fmla="*/ 1288284 w 1290665"/>
                <a:gd name="connsiteY51" fmla="*/ 139942 h 506655"/>
                <a:gd name="connsiteX52" fmla="*/ 1283521 w 1290665"/>
                <a:gd name="connsiteY52" fmla="*/ 158992 h 506655"/>
                <a:gd name="connsiteX53" fmla="*/ 1278759 w 1290665"/>
                <a:gd name="connsiteY53" fmla="*/ 166136 h 506655"/>
                <a:gd name="connsiteX54" fmla="*/ 1266853 w 1290665"/>
                <a:gd name="connsiteY54" fmla="*/ 182805 h 506655"/>
                <a:gd name="connsiteX55" fmla="*/ 1264471 w 1290665"/>
                <a:gd name="connsiteY55" fmla="*/ 189948 h 506655"/>
                <a:gd name="connsiteX56" fmla="*/ 1254946 w 1290665"/>
                <a:gd name="connsiteY56" fmla="*/ 204236 h 506655"/>
                <a:gd name="connsiteX57" fmla="*/ 1247803 w 1290665"/>
                <a:gd name="connsiteY57" fmla="*/ 218523 h 506655"/>
                <a:gd name="connsiteX58" fmla="*/ 1245421 w 1290665"/>
                <a:gd name="connsiteY58" fmla="*/ 225667 h 506655"/>
                <a:gd name="connsiteX59" fmla="*/ 1240659 w 1290665"/>
                <a:gd name="connsiteY59" fmla="*/ 232811 h 506655"/>
                <a:gd name="connsiteX60" fmla="*/ 1238278 w 1290665"/>
                <a:gd name="connsiteY60" fmla="*/ 239955 h 506655"/>
                <a:gd name="connsiteX61" fmla="*/ 1228753 w 1290665"/>
                <a:gd name="connsiteY61" fmla="*/ 256623 h 506655"/>
                <a:gd name="connsiteX62" fmla="*/ 1223990 w 1290665"/>
                <a:gd name="connsiteY62" fmla="*/ 278055 h 506655"/>
                <a:gd name="connsiteX63" fmla="*/ 1228753 w 1290665"/>
                <a:gd name="connsiteY63" fmla="*/ 304248 h 506655"/>
                <a:gd name="connsiteX64" fmla="*/ 1235896 w 1290665"/>
                <a:gd name="connsiteY64" fmla="*/ 325680 h 506655"/>
                <a:gd name="connsiteX65" fmla="*/ 1238278 w 1290665"/>
                <a:gd name="connsiteY65" fmla="*/ 335205 h 506655"/>
                <a:gd name="connsiteX66" fmla="*/ 1245421 w 1290665"/>
                <a:gd name="connsiteY66" fmla="*/ 342348 h 506655"/>
                <a:gd name="connsiteX67" fmla="*/ 1247803 w 1290665"/>
                <a:gd name="connsiteY67" fmla="*/ 349492 h 506655"/>
                <a:gd name="connsiteX68" fmla="*/ 1250184 w 1290665"/>
                <a:gd name="connsiteY68" fmla="*/ 359017 h 506655"/>
                <a:gd name="connsiteX69" fmla="*/ 1259709 w 1290665"/>
                <a:gd name="connsiteY69" fmla="*/ 378067 h 506655"/>
                <a:gd name="connsiteX70" fmla="*/ 1266853 w 1290665"/>
                <a:gd name="connsiteY70" fmla="*/ 401880 h 506655"/>
                <a:gd name="connsiteX71" fmla="*/ 1269234 w 1290665"/>
                <a:gd name="connsiteY71" fmla="*/ 409023 h 506655"/>
                <a:gd name="connsiteX72" fmla="*/ 1271615 w 1290665"/>
                <a:gd name="connsiteY72" fmla="*/ 416167 h 506655"/>
                <a:gd name="connsiteX73" fmla="*/ 1269234 w 1290665"/>
                <a:gd name="connsiteY73" fmla="*/ 432836 h 506655"/>
                <a:gd name="connsiteX74" fmla="*/ 1221609 w 1290665"/>
                <a:gd name="connsiteY74" fmla="*/ 428073 h 506655"/>
                <a:gd name="connsiteX75" fmla="*/ 1212084 w 1290665"/>
                <a:gd name="connsiteY75" fmla="*/ 423311 h 506655"/>
                <a:gd name="connsiteX76" fmla="*/ 1197796 w 1290665"/>
                <a:gd name="connsiteY76" fmla="*/ 420930 h 506655"/>
                <a:gd name="connsiteX77" fmla="*/ 1178746 w 1290665"/>
                <a:gd name="connsiteY77" fmla="*/ 413786 h 506655"/>
                <a:gd name="connsiteX78" fmla="*/ 1171603 w 1290665"/>
                <a:gd name="connsiteY78" fmla="*/ 409023 h 506655"/>
                <a:gd name="connsiteX79" fmla="*/ 1145409 w 1290665"/>
                <a:gd name="connsiteY79" fmla="*/ 399498 h 506655"/>
                <a:gd name="connsiteX80" fmla="*/ 1131121 w 1290665"/>
                <a:gd name="connsiteY80" fmla="*/ 397117 h 506655"/>
                <a:gd name="connsiteX81" fmla="*/ 1121596 w 1290665"/>
                <a:gd name="connsiteY81" fmla="*/ 392355 h 506655"/>
                <a:gd name="connsiteX82" fmla="*/ 1109690 w 1290665"/>
                <a:gd name="connsiteY82" fmla="*/ 389973 h 506655"/>
                <a:gd name="connsiteX83" fmla="*/ 1100165 w 1290665"/>
                <a:gd name="connsiteY83" fmla="*/ 387592 h 506655"/>
                <a:gd name="connsiteX84" fmla="*/ 1088259 w 1290665"/>
                <a:gd name="connsiteY84" fmla="*/ 382830 h 506655"/>
                <a:gd name="connsiteX85" fmla="*/ 1078734 w 1290665"/>
                <a:gd name="connsiteY85" fmla="*/ 380448 h 506655"/>
                <a:gd name="connsiteX86" fmla="*/ 1071590 w 1290665"/>
                <a:gd name="connsiteY86" fmla="*/ 378067 h 506655"/>
                <a:gd name="connsiteX87" fmla="*/ 1062065 w 1290665"/>
                <a:gd name="connsiteY87" fmla="*/ 375686 h 506655"/>
                <a:gd name="connsiteX88" fmla="*/ 1047778 w 1290665"/>
                <a:gd name="connsiteY88" fmla="*/ 370923 h 506655"/>
                <a:gd name="connsiteX89" fmla="*/ 1038253 w 1290665"/>
                <a:gd name="connsiteY89" fmla="*/ 368542 h 506655"/>
                <a:gd name="connsiteX90" fmla="*/ 1023965 w 1290665"/>
                <a:gd name="connsiteY90" fmla="*/ 363780 h 506655"/>
                <a:gd name="connsiteX91" fmla="*/ 1012059 w 1290665"/>
                <a:gd name="connsiteY91" fmla="*/ 361398 h 506655"/>
                <a:gd name="connsiteX92" fmla="*/ 1004915 w 1290665"/>
                <a:gd name="connsiteY92" fmla="*/ 359017 h 506655"/>
                <a:gd name="connsiteX93" fmla="*/ 988246 w 1290665"/>
                <a:gd name="connsiteY93" fmla="*/ 356636 h 506655"/>
                <a:gd name="connsiteX94" fmla="*/ 964434 w 1290665"/>
                <a:gd name="connsiteY94" fmla="*/ 351873 h 506655"/>
                <a:gd name="connsiteX95" fmla="*/ 933478 w 1290665"/>
                <a:gd name="connsiteY95" fmla="*/ 349492 h 506655"/>
                <a:gd name="connsiteX96" fmla="*/ 909665 w 1290665"/>
                <a:gd name="connsiteY96" fmla="*/ 387592 h 506655"/>
                <a:gd name="connsiteX97" fmla="*/ 912046 w 1290665"/>
                <a:gd name="connsiteY97" fmla="*/ 394736 h 506655"/>
                <a:gd name="connsiteX98" fmla="*/ 909665 w 1290665"/>
                <a:gd name="connsiteY98" fmla="*/ 430455 h 506655"/>
                <a:gd name="connsiteX99" fmla="*/ 904903 w 1290665"/>
                <a:gd name="connsiteY99" fmla="*/ 444742 h 506655"/>
                <a:gd name="connsiteX100" fmla="*/ 890615 w 1290665"/>
                <a:gd name="connsiteY100" fmla="*/ 456648 h 506655"/>
                <a:gd name="connsiteX101" fmla="*/ 885853 w 1290665"/>
                <a:gd name="connsiteY101" fmla="*/ 463792 h 506655"/>
                <a:gd name="connsiteX102" fmla="*/ 878709 w 1290665"/>
                <a:gd name="connsiteY102" fmla="*/ 468555 h 506655"/>
                <a:gd name="connsiteX103" fmla="*/ 869184 w 1290665"/>
                <a:gd name="connsiteY103" fmla="*/ 475698 h 506655"/>
                <a:gd name="connsiteX104" fmla="*/ 862040 w 1290665"/>
                <a:gd name="connsiteY104" fmla="*/ 480461 h 506655"/>
                <a:gd name="connsiteX105" fmla="*/ 847753 w 1290665"/>
                <a:gd name="connsiteY105" fmla="*/ 485223 h 506655"/>
                <a:gd name="connsiteX106" fmla="*/ 838228 w 1290665"/>
                <a:gd name="connsiteY106" fmla="*/ 489986 h 506655"/>
                <a:gd name="connsiteX107" fmla="*/ 823940 w 1290665"/>
                <a:gd name="connsiteY107" fmla="*/ 499511 h 506655"/>
                <a:gd name="connsiteX108" fmla="*/ 814415 w 1290665"/>
                <a:gd name="connsiteY108" fmla="*/ 501892 h 506655"/>
                <a:gd name="connsiteX109" fmla="*/ 797746 w 1290665"/>
                <a:gd name="connsiteY109" fmla="*/ 506655 h 506655"/>
                <a:gd name="connsiteX110" fmla="*/ 771553 w 1290665"/>
                <a:gd name="connsiteY110" fmla="*/ 504273 h 506655"/>
                <a:gd name="connsiteX111" fmla="*/ 757265 w 1290665"/>
                <a:gd name="connsiteY111" fmla="*/ 489986 h 506655"/>
                <a:gd name="connsiteX112" fmla="*/ 745359 w 1290665"/>
                <a:gd name="connsiteY112" fmla="*/ 475698 h 506655"/>
                <a:gd name="connsiteX113" fmla="*/ 738215 w 1290665"/>
                <a:gd name="connsiteY113" fmla="*/ 468555 h 506655"/>
                <a:gd name="connsiteX114" fmla="*/ 731071 w 1290665"/>
                <a:gd name="connsiteY114" fmla="*/ 454267 h 506655"/>
                <a:gd name="connsiteX115" fmla="*/ 728690 w 1290665"/>
                <a:gd name="connsiteY115" fmla="*/ 447123 h 506655"/>
                <a:gd name="connsiteX116" fmla="*/ 723928 w 1290665"/>
                <a:gd name="connsiteY116" fmla="*/ 437598 h 506655"/>
                <a:gd name="connsiteX117" fmla="*/ 716784 w 1290665"/>
                <a:gd name="connsiteY117" fmla="*/ 423311 h 506655"/>
                <a:gd name="connsiteX118" fmla="*/ 714403 w 1290665"/>
                <a:gd name="connsiteY118" fmla="*/ 394736 h 506655"/>
                <a:gd name="connsiteX119" fmla="*/ 702496 w 1290665"/>
                <a:gd name="connsiteY119" fmla="*/ 385211 h 506655"/>
                <a:gd name="connsiteX120" fmla="*/ 690590 w 1290665"/>
                <a:gd name="connsiteY120" fmla="*/ 380448 h 506655"/>
                <a:gd name="connsiteX121" fmla="*/ 683446 w 1290665"/>
                <a:gd name="connsiteY121" fmla="*/ 382830 h 506655"/>
                <a:gd name="connsiteX122" fmla="*/ 681065 w 1290665"/>
                <a:gd name="connsiteY122" fmla="*/ 392355 h 506655"/>
                <a:gd name="connsiteX123" fmla="*/ 688209 w 1290665"/>
                <a:gd name="connsiteY123" fmla="*/ 413786 h 506655"/>
                <a:gd name="connsiteX124" fmla="*/ 690590 w 1290665"/>
                <a:gd name="connsiteY124" fmla="*/ 425692 h 506655"/>
                <a:gd name="connsiteX125" fmla="*/ 692971 w 1290665"/>
                <a:gd name="connsiteY125" fmla="*/ 432836 h 506655"/>
                <a:gd name="connsiteX126" fmla="*/ 690590 w 1290665"/>
                <a:gd name="connsiteY126" fmla="*/ 466173 h 506655"/>
                <a:gd name="connsiteX127" fmla="*/ 688209 w 1290665"/>
                <a:gd name="connsiteY127" fmla="*/ 473317 h 506655"/>
                <a:gd name="connsiteX128" fmla="*/ 666778 w 1290665"/>
                <a:gd name="connsiteY128" fmla="*/ 485223 h 506655"/>
                <a:gd name="connsiteX129" fmla="*/ 659634 w 1290665"/>
                <a:gd name="connsiteY129" fmla="*/ 489986 h 506655"/>
                <a:gd name="connsiteX130" fmla="*/ 619153 w 1290665"/>
                <a:gd name="connsiteY130" fmla="*/ 487605 h 506655"/>
                <a:gd name="connsiteX131" fmla="*/ 612009 w 1290665"/>
                <a:gd name="connsiteY131" fmla="*/ 482842 h 506655"/>
                <a:gd name="connsiteX132" fmla="*/ 602484 w 1290665"/>
                <a:gd name="connsiteY132" fmla="*/ 475698 h 506655"/>
                <a:gd name="connsiteX133" fmla="*/ 588196 w 1290665"/>
                <a:gd name="connsiteY133" fmla="*/ 463792 h 506655"/>
                <a:gd name="connsiteX134" fmla="*/ 571528 w 1290665"/>
                <a:gd name="connsiteY134" fmla="*/ 442361 h 506655"/>
                <a:gd name="connsiteX135" fmla="*/ 562003 w 1290665"/>
                <a:gd name="connsiteY135" fmla="*/ 430455 h 506655"/>
                <a:gd name="connsiteX136" fmla="*/ 559621 w 1290665"/>
                <a:gd name="connsiteY136" fmla="*/ 423311 h 506655"/>
                <a:gd name="connsiteX137" fmla="*/ 552478 w 1290665"/>
                <a:gd name="connsiteY137" fmla="*/ 416167 h 506655"/>
                <a:gd name="connsiteX138" fmla="*/ 550096 w 1290665"/>
                <a:gd name="connsiteY138" fmla="*/ 409023 h 506655"/>
                <a:gd name="connsiteX139" fmla="*/ 497709 w 1290665"/>
                <a:gd name="connsiteY139" fmla="*/ 399498 h 506655"/>
                <a:gd name="connsiteX140" fmla="*/ 209578 w 1290665"/>
                <a:gd name="connsiteY140" fmla="*/ 397117 h 506655"/>
                <a:gd name="connsiteX141" fmla="*/ 188146 w 1290665"/>
                <a:gd name="connsiteY141" fmla="*/ 394736 h 506655"/>
                <a:gd name="connsiteX142" fmla="*/ 171478 w 1290665"/>
                <a:gd name="connsiteY142" fmla="*/ 387592 h 506655"/>
                <a:gd name="connsiteX143" fmla="*/ 140521 w 1290665"/>
                <a:gd name="connsiteY143" fmla="*/ 380448 h 506655"/>
                <a:gd name="connsiteX144" fmla="*/ 128615 w 1290665"/>
                <a:gd name="connsiteY144" fmla="*/ 373305 h 506655"/>
                <a:gd name="connsiteX145" fmla="*/ 119090 w 1290665"/>
                <a:gd name="connsiteY145" fmla="*/ 370923 h 506655"/>
                <a:gd name="connsiteX146" fmla="*/ 107184 w 1290665"/>
                <a:gd name="connsiteY146" fmla="*/ 363780 h 506655"/>
                <a:gd name="connsiteX147" fmla="*/ 90515 w 1290665"/>
                <a:gd name="connsiteY147" fmla="*/ 359017 h 506655"/>
                <a:gd name="connsiteX148" fmla="*/ 69084 w 1290665"/>
                <a:gd name="connsiteY148" fmla="*/ 349492 h 506655"/>
                <a:gd name="connsiteX149" fmla="*/ 61940 w 1290665"/>
                <a:gd name="connsiteY149" fmla="*/ 347111 h 506655"/>
                <a:gd name="connsiteX150" fmla="*/ 40509 w 1290665"/>
                <a:gd name="connsiteY150" fmla="*/ 332823 h 506655"/>
                <a:gd name="connsiteX151" fmla="*/ 26221 w 1290665"/>
                <a:gd name="connsiteY151" fmla="*/ 323298 h 506655"/>
                <a:gd name="connsiteX152" fmla="*/ 11934 w 1290665"/>
                <a:gd name="connsiteY152" fmla="*/ 306630 h 506655"/>
                <a:gd name="connsiteX153" fmla="*/ 9553 w 1290665"/>
                <a:gd name="connsiteY153" fmla="*/ 299486 h 506655"/>
                <a:gd name="connsiteX154" fmla="*/ 28 w 1290665"/>
                <a:gd name="connsiteY154" fmla="*/ 282817 h 506655"/>
                <a:gd name="connsiteX155" fmla="*/ 11934 w 1290665"/>
                <a:gd name="connsiteY155" fmla="*/ 254242 h 506655"/>
                <a:gd name="connsiteX0" fmla="*/ 11934 w 1290665"/>
                <a:gd name="connsiteY0" fmla="*/ 254242 h 506655"/>
                <a:gd name="connsiteX1" fmla="*/ 11934 w 1290665"/>
                <a:gd name="connsiteY1" fmla="*/ 254242 h 506655"/>
                <a:gd name="connsiteX2" fmla="*/ 64321 w 1290665"/>
                <a:gd name="connsiteY2" fmla="*/ 194711 h 506655"/>
                <a:gd name="connsiteX3" fmla="*/ 85753 w 1290665"/>
                <a:gd name="connsiteY3" fmla="*/ 182805 h 506655"/>
                <a:gd name="connsiteX4" fmla="*/ 138140 w 1290665"/>
                <a:gd name="connsiteY4" fmla="*/ 154230 h 506655"/>
                <a:gd name="connsiteX5" fmla="*/ 188146 w 1290665"/>
                <a:gd name="connsiteY5" fmla="*/ 128036 h 506655"/>
                <a:gd name="connsiteX6" fmla="*/ 209578 w 1290665"/>
                <a:gd name="connsiteY6" fmla="*/ 118511 h 506655"/>
                <a:gd name="connsiteX7" fmla="*/ 226246 w 1290665"/>
                <a:gd name="connsiteY7" fmla="*/ 113748 h 506655"/>
                <a:gd name="connsiteX8" fmla="*/ 233390 w 1290665"/>
                <a:gd name="connsiteY8" fmla="*/ 108986 h 506655"/>
                <a:gd name="connsiteX9" fmla="*/ 245296 w 1290665"/>
                <a:gd name="connsiteY9" fmla="*/ 106605 h 506655"/>
                <a:gd name="connsiteX10" fmla="*/ 264346 w 1290665"/>
                <a:gd name="connsiteY10" fmla="*/ 101842 h 506655"/>
                <a:gd name="connsiteX11" fmla="*/ 285778 w 1290665"/>
                <a:gd name="connsiteY11" fmla="*/ 97080 h 506655"/>
                <a:gd name="connsiteX12" fmla="*/ 331021 w 1290665"/>
                <a:gd name="connsiteY12" fmla="*/ 92317 h 506655"/>
                <a:gd name="connsiteX13" fmla="*/ 345309 w 1290665"/>
                <a:gd name="connsiteY13" fmla="*/ 89936 h 506655"/>
                <a:gd name="connsiteX14" fmla="*/ 369121 w 1290665"/>
                <a:gd name="connsiteY14" fmla="*/ 85173 h 506655"/>
                <a:gd name="connsiteX15" fmla="*/ 416746 w 1290665"/>
                <a:gd name="connsiteY15" fmla="*/ 78030 h 506655"/>
                <a:gd name="connsiteX16" fmla="*/ 526284 w 1290665"/>
                <a:gd name="connsiteY16" fmla="*/ 80411 h 506655"/>
                <a:gd name="connsiteX17" fmla="*/ 563575 w 1290665"/>
                <a:gd name="connsiteY17" fmla="*/ 75379 h 506655"/>
                <a:gd name="connsiteX18" fmla="*/ 572266 w 1290665"/>
                <a:gd name="connsiteY18" fmla="*/ 54733 h 506655"/>
                <a:gd name="connsiteX19" fmla="*/ 588958 w 1290665"/>
                <a:gd name="connsiteY19" fmla="*/ 36984 h 506655"/>
                <a:gd name="connsiteX20" fmla="*/ 621510 w 1290665"/>
                <a:gd name="connsiteY20" fmla="*/ 32000 h 506655"/>
                <a:gd name="connsiteX21" fmla="*/ 654871 w 1290665"/>
                <a:gd name="connsiteY21" fmla="*/ 16117 h 506655"/>
                <a:gd name="connsiteX22" fmla="*/ 671540 w 1290665"/>
                <a:gd name="connsiteY22" fmla="*/ 11355 h 506655"/>
                <a:gd name="connsiteX23" fmla="*/ 716784 w 1290665"/>
                <a:gd name="connsiteY23" fmla="*/ 1830 h 506655"/>
                <a:gd name="connsiteX24" fmla="*/ 752503 w 1290665"/>
                <a:gd name="connsiteY24" fmla="*/ 4211 h 506655"/>
                <a:gd name="connsiteX25" fmla="*/ 797746 w 1290665"/>
                <a:gd name="connsiteY25" fmla="*/ 51836 h 506655"/>
                <a:gd name="connsiteX26" fmla="*/ 807271 w 1290665"/>
                <a:gd name="connsiteY26" fmla="*/ 68505 h 506655"/>
                <a:gd name="connsiteX27" fmla="*/ 819178 w 1290665"/>
                <a:gd name="connsiteY27" fmla="*/ 99461 h 506655"/>
                <a:gd name="connsiteX28" fmla="*/ 819178 w 1290665"/>
                <a:gd name="connsiteY28" fmla="*/ 147086 h 506655"/>
                <a:gd name="connsiteX29" fmla="*/ 804890 w 1290665"/>
                <a:gd name="connsiteY29" fmla="*/ 163755 h 506655"/>
                <a:gd name="connsiteX30" fmla="*/ 800128 w 1290665"/>
                <a:gd name="connsiteY30" fmla="*/ 178042 h 506655"/>
                <a:gd name="connsiteX31" fmla="*/ 797746 w 1290665"/>
                <a:gd name="connsiteY31" fmla="*/ 185186 h 506655"/>
                <a:gd name="connsiteX32" fmla="*/ 802509 w 1290665"/>
                <a:gd name="connsiteY32" fmla="*/ 192330 h 506655"/>
                <a:gd name="connsiteX33" fmla="*/ 819178 w 1290665"/>
                <a:gd name="connsiteY33" fmla="*/ 194711 h 506655"/>
                <a:gd name="connsiteX34" fmla="*/ 826321 w 1290665"/>
                <a:gd name="connsiteY34" fmla="*/ 197092 h 506655"/>
                <a:gd name="connsiteX35" fmla="*/ 869184 w 1290665"/>
                <a:gd name="connsiteY35" fmla="*/ 194711 h 506655"/>
                <a:gd name="connsiteX36" fmla="*/ 1090640 w 1290665"/>
                <a:gd name="connsiteY36" fmla="*/ 192330 h 506655"/>
                <a:gd name="connsiteX37" fmla="*/ 1104928 w 1290665"/>
                <a:gd name="connsiteY37" fmla="*/ 187567 h 506655"/>
                <a:gd name="connsiteX38" fmla="*/ 1135884 w 1290665"/>
                <a:gd name="connsiteY38" fmla="*/ 180423 h 506655"/>
                <a:gd name="connsiteX39" fmla="*/ 1150171 w 1290665"/>
                <a:gd name="connsiteY39" fmla="*/ 175661 h 506655"/>
                <a:gd name="connsiteX40" fmla="*/ 1169221 w 1290665"/>
                <a:gd name="connsiteY40" fmla="*/ 168517 h 506655"/>
                <a:gd name="connsiteX41" fmla="*/ 1176365 w 1290665"/>
                <a:gd name="connsiteY41" fmla="*/ 163755 h 506655"/>
                <a:gd name="connsiteX42" fmla="*/ 1197796 w 1290665"/>
                <a:gd name="connsiteY42" fmla="*/ 156611 h 506655"/>
                <a:gd name="connsiteX43" fmla="*/ 1204940 w 1290665"/>
                <a:gd name="connsiteY43" fmla="*/ 154230 h 506655"/>
                <a:gd name="connsiteX44" fmla="*/ 1226371 w 1290665"/>
                <a:gd name="connsiteY44" fmla="*/ 147086 h 506655"/>
                <a:gd name="connsiteX45" fmla="*/ 1238278 w 1290665"/>
                <a:gd name="connsiteY45" fmla="*/ 142323 h 506655"/>
                <a:gd name="connsiteX46" fmla="*/ 1245421 w 1290665"/>
                <a:gd name="connsiteY46" fmla="*/ 139942 h 506655"/>
                <a:gd name="connsiteX47" fmla="*/ 1252565 w 1290665"/>
                <a:gd name="connsiteY47" fmla="*/ 135180 h 506655"/>
                <a:gd name="connsiteX48" fmla="*/ 1266853 w 1290665"/>
                <a:gd name="connsiteY48" fmla="*/ 130417 h 506655"/>
                <a:gd name="connsiteX49" fmla="*/ 1281140 w 1290665"/>
                <a:gd name="connsiteY49" fmla="*/ 123273 h 506655"/>
                <a:gd name="connsiteX50" fmla="*/ 1290665 w 1290665"/>
                <a:gd name="connsiteY50" fmla="*/ 125655 h 506655"/>
                <a:gd name="connsiteX51" fmla="*/ 1288284 w 1290665"/>
                <a:gd name="connsiteY51" fmla="*/ 139942 h 506655"/>
                <a:gd name="connsiteX52" fmla="*/ 1283521 w 1290665"/>
                <a:gd name="connsiteY52" fmla="*/ 158992 h 506655"/>
                <a:gd name="connsiteX53" fmla="*/ 1278759 w 1290665"/>
                <a:gd name="connsiteY53" fmla="*/ 166136 h 506655"/>
                <a:gd name="connsiteX54" fmla="*/ 1266853 w 1290665"/>
                <a:gd name="connsiteY54" fmla="*/ 182805 h 506655"/>
                <a:gd name="connsiteX55" fmla="*/ 1264471 w 1290665"/>
                <a:gd name="connsiteY55" fmla="*/ 189948 h 506655"/>
                <a:gd name="connsiteX56" fmla="*/ 1254946 w 1290665"/>
                <a:gd name="connsiteY56" fmla="*/ 204236 h 506655"/>
                <a:gd name="connsiteX57" fmla="*/ 1247803 w 1290665"/>
                <a:gd name="connsiteY57" fmla="*/ 218523 h 506655"/>
                <a:gd name="connsiteX58" fmla="*/ 1245421 w 1290665"/>
                <a:gd name="connsiteY58" fmla="*/ 225667 h 506655"/>
                <a:gd name="connsiteX59" fmla="*/ 1240659 w 1290665"/>
                <a:gd name="connsiteY59" fmla="*/ 232811 h 506655"/>
                <a:gd name="connsiteX60" fmla="*/ 1238278 w 1290665"/>
                <a:gd name="connsiteY60" fmla="*/ 239955 h 506655"/>
                <a:gd name="connsiteX61" fmla="*/ 1228753 w 1290665"/>
                <a:gd name="connsiteY61" fmla="*/ 256623 h 506655"/>
                <a:gd name="connsiteX62" fmla="*/ 1223990 w 1290665"/>
                <a:gd name="connsiteY62" fmla="*/ 278055 h 506655"/>
                <a:gd name="connsiteX63" fmla="*/ 1228753 w 1290665"/>
                <a:gd name="connsiteY63" fmla="*/ 304248 h 506655"/>
                <a:gd name="connsiteX64" fmla="*/ 1235896 w 1290665"/>
                <a:gd name="connsiteY64" fmla="*/ 325680 h 506655"/>
                <a:gd name="connsiteX65" fmla="*/ 1238278 w 1290665"/>
                <a:gd name="connsiteY65" fmla="*/ 335205 h 506655"/>
                <a:gd name="connsiteX66" fmla="*/ 1245421 w 1290665"/>
                <a:gd name="connsiteY66" fmla="*/ 342348 h 506655"/>
                <a:gd name="connsiteX67" fmla="*/ 1247803 w 1290665"/>
                <a:gd name="connsiteY67" fmla="*/ 349492 h 506655"/>
                <a:gd name="connsiteX68" fmla="*/ 1250184 w 1290665"/>
                <a:gd name="connsiteY68" fmla="*/ 359017 h 506655"/>
                <a:gd name="connsiteX69" fmla="*/ 1259709 w 1290665"/>
                <a:gd name="connsiteY69" fmla="*/ 378067 h 506655"/>
                <a:gd name="connsiteX70" fmla="*/ 1266853 w 1290665"/>
                <a:gd name="connsiteY70" fmla="*/ 401880 h 506655"/>
                <a:gd name="connsiteX71" fmla="*/ 1269234 w 1290665"/>
                <a:gd name="connsiteY71" fmla="*/ 409023 h 506655"/>
                <a:gd name="connsiteX72" fmla="*/ 1271615 w 1290665"/>
                <a:gd name="connsiteY72" fmla="*/ 416167 h 506655"/>
                <a:gd name="connsiteX73" fmla="*/ 1269234 w 1290665"/>
                <a:gd name="connsiteY73" fmla="*/ 432836 h 506655"/>
                <a:gd name="connsiteX74" fmla="*/ 1221609 w 1290665"/>
                <a:gd name="connsiteY74" fmla="*/ 428073 h 506655"/>
                <a:gd name="connsiteX75" fmla="*/ 1212084 w 1290665"/>
                <a:gd name="connsiteY75" fmla="*/ 423311 h 506655"/>
                <a:gd name="connsiteX76" fmla="*/ 1197796 w 1290665"/>
                <a:gd name="connsiteY76" fmla="*/ 420930 h 506655"/>
                <a:gd name="connsiteX77" fmla="*/ 1178746 w 1290665"/>
                <a:gd name="connsiteY77" fmla="*/ 413786 h 506655"/>
                <a:gd name="connsiteX78" fmla="*/ 1171603 w 1290665"/>
                <a:gd name="connsiteY78" fmla="*/ 409023 h 506655"/>
                <a:gd name="connsiteX79" fmla="*/ 1145409 w 1290665"/>
                <a:gd name="connsiteY79" fmla="*/ 399498 h 506655"/>
                <a:gd name="connsiteX80" fmla="*/ 1131121 w 1290665"/>
                <a:gd name="connsiteY80" fmla="*/ 397117 h 506655"/>
                <a:gd name="connsiteX81" fmla="*/ 1121596 w 1290665"/>
                <a:gd name="connsiteY81" fmla="*/ 392355 h 506655"/>
                <a:gd name="connsiteX82" fmla="*/ 1109690 w 1290665"/>
                <a:gd name="connsiteY82" fmla="*/ 389973 h 506655"/>
                <a:gd name="connsiteX83" fmla="*/ 1100165 w 1290665"/>
                <a:gd name="connsiteY83" fmla="*/ 387592 h 506655"/>
                <a:gd name="connsiteX84" fmla="*/ 1088259 w 1290665"/>
                <a:gd name="connsiteY84" fmla="*/ 382830 h 506655"/>
                <a:gd name="connsiteX85" fmla="*/ 1078734 w 1290665"/>
                <a:gd name="connsiteY85" fmla="*/ 380448 h 506655"/>
                <a:gd name="connsiteX86" fmla="*/ 1071590 w 1290665"/>
                <a:gd name="connsiteY86" fmla="*/ 378067 h 506655"/>
                <a:gd name="connsiteX87" fmla="*/ 1062065 w 1290665"/>
                <a:gd name="connsiteY87" fmla="*/ 375686 h 506655"/>
                <a:gd name="connsiteX88" fmla="*/ 1047778 w 1290665"/>
                <a:gd name="connsiteY88" fmla="*/ 370923 h 506655"/>
                <a:gd name="connsiteX89" fmla="*/ 1038253 w 1290665"/>
                <a:gd name="connsiteY89" fmla="*/ 368542 h 506655"/>
                <a:gd name="connsiteX90" fmla="*/ 1023965 w 1290665"/>
                <a:gd name="connsiteY90" fmla="*/ 363780 h 506655"/>
                <a:gd name="connsiteX91" fmla="*/ 1012059 w 1290665"/>
                <a:gd name="connsiteY91" fmla="*/ 361398 h 506655"/>
                <a:gd name="connsiteX92" fmla="*/ 1004915 w 1290665"/>
                <a:gd name="connsiteY92" fmla="*/ 359017 h 506655"/>
                <a:gd name="connsiteX93" fmla="*/ 988246 w 1290665"/>
                <a:gd name="connsiteY93" fmla="*/ 356636 h 506655"/>
                <a:gd name="connsiteX94" fmla="*/ 964434 w 1290665"/>
                <a:gd name="connsiteY94" fmla="*/ 351873 h 506655"/>
                <a:gd name="connsiteX95" fmla="*/ 933478 w 1290665"/>
                <a:gd name="connsiteY95" fmla="*/ 349492 h 506655"/>
                <a:gd name="connsiteX96" fmla="*/ 909665 w 1290665"/>
                <a:gd name="connsiteY96" fmla="*/ 387592 h 506655"/>
                <a:gd name="connsiteX97" fmla="*/ 912046 w 1290665"/>
                <a:gd name="connsiteY97" fmla="*/ 394736 h 506655"/>
                <a:gd name="connsiteX98" fmla="*/ 909665 w 1290665"/>
                <a:gd name="connsiteY98" fmla="*/ 430455 h 506655"/>
                <a:gd name="connsiteX99" fmla="*/ 904903 w 1290665"/>
                <a:gd name="connsiteY99" fmla="*/ 444742 h 506655"/>
                <a:gd name="connsiteX100" fmla="*/ 890615 w 1290665"/>
                <a:gd name="connsiteY100" fmla="*/ 456648 h 506655"/>
                <a:gd name="connsiteX101" fmla="*/ 885853 w 1290665"/>
                <a:gd name="connsiteY101" fmla="*/ 463792 h 506655"/>
                <a:gd name="connsiteX102" fmla="*/ 878709 w 1290665"/>
                <a:gd name="connsiteY102" fmla="*/ 468555 h 506655"/>
                <a:gd name="connsiteX103" fmla="*/ 869184 w 1290665"/>
                <a:gd name="connsiteY103" fmla="*/ 475698 h 506655"/>
                <a:gd name="connsiteX104" fmla="*/ 862040 w 1290665"/>
                <a:gd name="connsiteY104" fmla="*/ 480461 h 506655"/>
                <a:gd name="connsiteX105" fmla="*/ 847753 w 1290665"/>
                <a:gd name="connsiteY105" fmla="*/ 485223 h 506655"/>
                <a:gd name="connsiteX106" fmla="*/ 838228 w 1290665"/>
                <a:gd name="connsiteY106" fmla="*/ 489986 h 506655"/>
                <a:gd name="connsiteX107" fmla="*/ 823940 w 1290665"/>
                <a:gd name="connsiteY107" fmla="*/ 499511 h 506655"/>
                <a:gd name="connsiteX108" fmla="*/ 814415 w 1290665"/>
                <a:gd name="connsiteY108" fmla="*/ 501892 h 506655"/>
                <a:gd name="connsiteX109" fmla="*/ 797746 w 1290665"/>
                <a:gd name="connsiteY109" fmla="*/ 506655 h 506655"/>
                <a:gd name="connsiteX110" fmla="*/ 771553 w 1290665"/>
                <a:gd name="connsiteY110" fmla="*/ 504273 h 506655"/>
                <a:gd name="connsiteX111" fmla="*/ 757265 w 1290665"/>
                <a:gd name="connsiteY111" fmla="*/ 489986 h 506655"/>
                <a:gd name="connsiteX112" fmla="*/ 745359 w 1290665"/>
                <a:gd name="connsiteY112" fmla="*/ 475698 h 506655"/>
                <a:gd name="connsiteX113" fmla="*/ 738215 w 1290665"/>
                <a:gd name="connsiteY113" fmla="*/ 468555 h 506655"/>
                <a:gd name="connsiteX114" fmla="*/ 731071 w 1290665"/>
                <a:gd name="connsiteY114" fmla="*/ 454267 h 506655"/>
                <a:gd name="connsiteX115" fmla="*/ 728690 w 1290665"/>
                <a:gd name="connsiteY115" fmla="*/ 447123 h 506655"/>
                <a:gd name="connsiteX116" fmla="*/ 723928 w 1290665"/>
                <a:gd name="connsiteY116" fmla="*/ 437598 h 506655"/>
                <a:gd name="connsiteX117" fmla="*/ 716784 w 1290665"/>
                <a:gd name="connsiteY117" fmla="*/ 423311 h 506655"/>
                <a:gd name="connsiteX118" fmla="*/ 714403 w 1290665"/>
                <a:gd name="connsiteY118" fmla="*/ 394736 h 506655"/>
                <a:gd name="connsiteX119" fmla="*/ 702496 w 1290665"/>
                <a:gd name="connsiteY119" fmla="*/ 385211 h 506655"/>
                <a:gd name="connsiteX120" fmla="*/ 690590 w 1290665"/>
                <a:gd name="connsiteY120" fmla="*/ 380448 h 506655"/>
                <a:gd name="connsiteX121" fmla="*/ 683446 w 1290665"/>
                <a:gd name="connsiteY121" fmla="*/ 382830 h 506655"/>
                <a:gd name="connsiteX122" fmla="*/ 681065 w 1290665"/>
                <a:gd name="connsiteY122" fmla="*/ 392355 h 506655"/>
                <a:gd name="connsiteX123" fmla="*/ 688209 w 1290665"/>
                <a:gd name="connsiteY123" fmla="*/ 413786 h 506655"/>
                <a:gd name="connsiteX124" fmla="*/ 690590 w 1290665"/>
                <a:gd name="connsiteY124" fmla="*/ 425692 h 506655"/>
                <a:gd name="connsiteX125" fmla="*/ 692971 w 1290665"/>
                <a:gd name="connsiteY125" fmla="*/ 432836 h 506655"/>
                <a:gd name="connsiteX126" fmla="*/ 690590 w 1290665"/>
                <a:gd name="connsiteY126" fmla="*/ 466173 h 506655"/>
                <a:gd name="connsiteX127" fmla="*/ 688209 w 1290665"/>
                <a:gd name="connsiteY127" fmla="*/ 473317 h 506655"/>
                <a:gd name="connsiteX128" fmla="*/ 666778 w 1290665"/>
                <a:gd name="connsiteY128" fmla="*/ 485223 h 506655"/>
                <a:gd name="connsiteX129" fmla="*/ 659634 w 1290665"/>
                <a:gd name="connsiteY129" fmla="*/ 489986 h 506655"/>
                <a:gd name="connsiteX130" fmla="*/ 619153 w 1290665"/>
                <a:gd name="connsiteY130" fmla="*/ 487605 h 506655"/>
                <a:gd name="connsiteX131" fmla="*/ 612009 w 1290665"/>
                <a:gd name="connsiteY131" fmla="*/ 482842 h 506655"/>
                <a:gd name="connsiteX132" fmla="*/ 602484 w 1290665"/>
                <a:gd name="connsiteY132" fmla="*/ 475698 h 506655"/>
                <a:gd name="connsiteX133" fmla="*/ 588196 w 1290665"/>
                <a:gd name="connsiteY133" fmla="*/ 463792 h 506655"/>
                <a:gd name="connsiteX134" fmla="*/ 571528 w 1290665"/>
                <a:gd name="connsiteY134" fmla="*/ 442361 h 506655"/>
                <a:gd name="connsiteX135" fmla="*/ 562003 w 1290665"/>
                <a:gd name="connsiteY135" fmla="*/ 430455 h 506655"/>
                <a:gd name="connsiteX136" fmla="*/ 559621 w 1290665"/>
                <a:gd name="connsiteY136" fmla="*/ 423311 h 506655"/>
                <a:gd name="connsiteX137" fmla="*/ 552478 w 1290665"/>
                <a:gd name="connsiteY137" fmla="*/ 416167 h 506655"/>
                <a:gd name="connsiteX138" fmla="*/ 550096 w 1290665"/>
                <a:gd name="connsiteY138" fmla="*/ 409023 h 506655"/>
                <a:gd name="connsiteX139" fmla="*/ 497709 w 1290665"/>
                <a:gd name="connsiteY139" fmla="*/ 399498 h 506655"/>
                <a:gd name="connsiteX140" fmla="*/ 209578 w 1290665"/>
                <a:gd name="connsiteY140" fmla="*/ 397117 h 506655"/>
                <a:gd name="connsiteX141" fmla="*/ 188146 w 1290665"/>
                <a:gd name="connsiteY141" fmla="*/ 394736 h 506655"/>
                <a:gd name="connsiteX142" fmla="*/ 171478 w 1290665"/>
                <a:gd name="connsiteY142" fmla="*/ 387592 h 506655"/>
                <a:gd name="connsiteX143" fmla="*/ 140521 w 1290665"/>
                <a:gd name="connsiteY143" fmla="*/ 380448 h 506655"/>
                <a:gd name="connsiteX144" fmla="*/ 128615 w 1290665"/>
                <a:gd name="connsiteY144" fmla="*/ 373305 h 506655"/>
                <a:gd name="connsiteX145" fmla="*/ 119090 w 1290665"/>
                <a:gd name="connsiteY145" fmla="*/ 370923 h 506655"/>
                <a:gd name="connsiteX146" fmla="*/ 107184 w 1290665"/>
                <a:gd name="connsiteY146" fmla="*/ 363780 h 506655"/>
                <a:gd name="connsiteX147" fmla="*/ 90515 w 1290665"/>
                <a:gd name="connsiteY147" fmla="*/ 359017 h 506655"/>
                <a:gd name="connsiteX148" fmla="*/ 69084 w 1290665"/>
                <a:gd name="connsiteY148" fmla="*/ 349492 h 506655"/>
                <a:gd name="connsiteX149" fmla="*/ 61940 w 1290665"/>
                <a:gd name="connsiteY149" fmla="*/ 347111 h 506655"/>
                <a:gd name="connsiteX150" fmla="*/ 40509 w 1290665"/>
                <a:gd name="connsiteY150" fmla="*/ 332823 h 506655"/>
                <a:gd name="connsiteX151" fmla="*/ 26221 w 1290665"/>
                <a:gd name="connsiteY151" fmla="*/ 323298 h 506655"/>
                <a:gd name="connsiteX152" fmla="*/ 11934 w 1290665"/>
                <a:gd name="connsiteY152" fmla="*/ 306630 h 506655"/>
                <a:gd name="connsiteX153" fmla="*/ 9553 w 1290665"/>
                <a:gd name="connsiteY153" fmla="*/ 299486 h 506655"/>
                <a:gd name="connsiteX154" fmla="*/ 28 w 1290665"/>
                <a:gd name="connsiteY154" fmla="*/ 282817 h 506655"/>
                <a:gd name="connsiteX155" fmla="*/ 11934 w 1290665"/>
                <a:gd name="connsiteY155" fmla="*/ 254242 h 506655"/>
                <a:gd name="connsiteX0" fmla="*/ 11934 w 1290665"/>
                <a:gd name="connsiteY0" fmla="*/ 251474 h 503887"/>
                <a:gd name="connsiteX1" fmla="*/ 11934 w 1290665"/>
                <a:gd name="connsiteY1" fmla="*/ 251474 h 503887"/>
                <a:gd name="connsiteX2" fmla="*/ 64321 w 1290665"/>
                <a:gd name="connsiteY2" fmla="*/ 191943 h 503887"/>
                <a:gd name="connsiteX3" fmla="*/ 85753 w 1290665"/>
                <a:gd name="connsiteY3" fmla="*/ 180037 h 503887"/>
                <a:gd name="connsiteX4" fmla="*/ 138140 w 1290665"/>
                <a:gd name="connsiteY4" fmla="*/ 151462 h 503887"/>
                <a:gd name="connsiteX5" fmla="*/ 188146 w 1290665"/>
                <a:gd name="connsiteY5" fmla="*/ 125268 h 503887"/>
                <a:gd name="connsiteX6" fmla="*/ 209578 w 1290665"/>
                <a:gd name="connsiteY6" fmla="*/ 115743 h 503887"/>
                <a:gd name="connsiteX7" fmla="*/ 226246 w 1290665"/>
                <a:gd name="connsiteY7" fmla="*/ 110980 h 503887"/>
                <a:gd name="connsiteX8" fmla="*/ 233390 w 1290665"/>
                <a:gd name="connsiteY8" fmla="*/ 106218 h 503887"/>
                <a:gd name="connsiteX9" fmla="*/ 245296 w 1290665"/>
                <a:gd name="connsiteY9" fmla="*/ 103837 h 503887"/>
                <a:gd name="connsiteX10" fmla="*/ 264346 w 1290665"/>
                <a:gd name="connsiteY10" fmla="*/ 99074 h 503887"/>
                <a:gd name="connsiteX11" fmla="*/ 285778 w 1290665"/>
                <a:gd name="connsiteY11" fmla="*/ 94312 h 503887"/>
                <a:gd name="connsiteX12" fmla="*/ 331021 w 1290665"/>
                <a:gd name="connsiteY12" fmla="*/ 89549 h 503887"/>
                <a:gd name="connsiteX13" fmla="*/ 345309 w 1290665"/>
                <a:gd name="connsiteY13" fmla="*/ 87168 h 503887"/>
                <a:gd name="connsiteX14" fmla="*/ 369121 w 1290665"/>
                <a:gd name="connsiteY14" fmla="*/ 82405 h 503887"/>
                <a:gd name="connsiteX15" fmla="*/ 416746 w 1290665"/>
                <a:gd name="connsiteY15" fmla="*/ 75262 h 503887"/>
                <a:gd name="connsiteX16" fmla="*/ 526284 w 1290665"/>
                <a:gd name="connsiteY16" fmla="*/ 77643 h 503887"/>
                <a:gd name="connsiteX17" fmla="*/ 563575 w 1290665"/>
                <a:gd name="connsiteY17" fmla="*/ 72611 h 503887"/>
                <a:gd name="connsiteX18" fmla="*/ 572266 w 1290665"/>
                <a:gd name="connsiteY18" fmla="*/ 51965 h 503887"/>
                <a:gd name="connsiteX19" fmla="*/ 588958 w 1290665"/>
                <a:gd name="connsiteY19" fmla="*/ 34216 h 503887"/>
                <a:gd name="connsiteX20" fmla="*/ 621510 w 1290665"/>
                <a:gd name="connsiteY20" fmla="*/ 29232 h 503887"/>
                <a:gd name="connsiteX21" fmla="*/ 654871 w 1290665"/>
                <a:gd name="connsiteY21" fmla="*/ 13349 h 503887"/>
                <a:gd name="connsiteX22" fmla="*/ 671540 w 1290665"/>
                <a:gd name="connsiteY22" fmla="*/ 8587 h 503887"/>
                <a:gd name="connsiteX23" fmla="*/ 716784 w 1290665"/>
                <a:gd name="connsiteY23" fmla="*/ 10993 h 503887"/>
                <a:gd name="connsiteX24" fmla="*/ 752503 w 1290665"/>
                <a:gd name="connsiteY24" fmla="*/ 1443 h 503887"/>
                <a:gd name="connsiteX25" fmla="*/ 797746 w 1290665"/>
                <a:gd name="connsiteY25" fmla="*/ 49068 h 503887"/>
                <a:gd name="connsiteX26" fmla="*/ 807271 w 1290665"/>
                <a:gd name="connsiteY26" fmla="*/ 65737 h 503887"/>
                <a:gd name="connsiteX27" fmla="*/ 819178 w 1290665"/>
                <a:gd name="connsiteY27" fmla="*/ 96693 h 503887"/>
                <a:gd name="connsiteX28" fmla="*/ 819178 w 1290665"/>
                <a:gd name="connsiteY28" fmla="*/ 144318 h 503887"/>
                <a:gd name="connsiteX29" fmla="*/ 804890 w 1290665"/>
                <a:gd name="connsiteY29" fmla="*/ 160987 h 503887"/>
                <a:gd name="connsiteX30" fmla="*/ 800128 w 1290665"/>
                <a:gd name="connsiteY30" fmla="*/ 175274 h 503887"/>
                <a:gd name="connsiteX31" fmla="*/ 797746 w 1290665"/>
                <a:gd name="connsiteY31" fmla="*/ 182418 h 503887"/>
                <a:gd name="connsiteX32" fmla="*/ 802509 w 1290665"/>
                <a:gd name="connsiteY32" fmla="*/ 189562 h 503887"/>
                <a:gd name="connsiteX33" fmla="*/ 819178 w 1290665"/>
                <a:gd name="connsiteY33" fmla="*/ 191943 h 503887"/>
                <a:gd name="connsiteX34" fmla="*/ 826321 w 1290665"/>
                <a:gd name="connsiteY34" fmla="*/ 194324 h 503887"/>
                <a:gd name="connsiteX35" fmla="*/ 869184 w 1290665"/>
                <a:gd name="connsiteY35" fmla="*/ 191943 h 503887"/>
                <a:gd name="connsiteX36" fmla="*/ 1090640 w 1290665"/>
                <a:gd name="connsiteY36" fmla="*/ 189562 h 503887"/>
                <a:gd name="connsiteX37" fmla="*/ 1104928 w 1290665"/>
                <a:gd name="connsiteY37" fmla="*/ 184799 h 503887"/>
                <a:gd name="connsiteX38" fmla="*/ 1135884 w 1290665"/>
                <a:gd name="connsiteY38" fmla="*/ 177655 h 503887"/>
                <a:gd name="connsiteX39" fmla="*/ 1150171 w 1290665"/>
                <a:gd name="connsiteY39" fmla="*/ 172893 h 503887"/>
                <a:gd name="connsiteX40" fmla="*/ 1169221 w 1290665"/>
                <a:gd name="connsiteY40" fmla="*/ 165749 h 503887"/>
                <a:gd name="connsiteX41" fmla="*/ 1176365 w 1290665"/>
                <a:gd name="connsiteY41" fmla="*/ 160987 h 503887"/>
                <a:gd name="connsiteX42" fmla="*/ 1197796 w 1290665"/>
                <a:gd name="connsiteY42" fmla="*/ 153843 h 503887"/>
                <a:gd name="connsiteX43" fmla="*/ 1204940 w 1290665"/>
                <a:gd name="connsiteY43" fmla="*/ 151462 h 503887"/>
                <a:gd name="connsiteX44" fmla="*/ 1226371 w 1290665"/>
                <a:gd name="connsiteY44" fmla="*/ 144318 h 503887"/>
                <a:gd name="connsiteX45" fmla="*/ 1238278 w 1290665"/>
                <a:gd name="connsiteY45" fmla="*/ 139555 h 503887"/>
                <a:gd name="connsiteX46" fmla="*/ 1245421 w 1290665"/>
                <a:gd name="connsiteY46" fmla="*/ 137174 h 503887"/>
                <a:gd name="connsiteX47" fmla="*/ 1252565 w 1290665"/>
                <a:gd name="connsiteY47" fmla="*/ 132412 h 503887"/>
                <a:gd name="connsiteX48" fmla="*/ 1266853 w 1290665"/>
                <a:gd name="connsiteY48" fmla="*/ 127649 h 503887"/>
                <a:gd name="connsiteX49" fmla="*/ 1281140 w 1290665"/>
                <a:gd name="connsiteY49" fmla="*/ 120505 h 503887"/>
                <a:gd name="connsiteX50" fmla="*/ 1290665 w 1290665"/>
                <a:gd name="connsiteY50" fmla="*/ 122887 h 503887"/>
                <a:gd name="connsiteX51" fmla="*/ 1288284 w 1290665"/>
                <a:gd name="connsiteY51" fmla="*/ 137174 h 503887"/>
                <a:gd name="connsiteX52" fmla="*/ 1283521 w 1290665"/>
                <a:gd name="connsiteY52" fmla="*/ 156224 h 503887"/>
                <a:gd name="connsiteX53" fmla="*/ 1278759 w 1290665"/>
                <a:gd name="connsiteY53" fmla="*/ 163368 h 503887"/>
                <a:gd name="connsiteX54" fmla="*/ 1266853 w 1290665"/>
                <a:gd name="connsiteY54" fmla="*/ 180037 h 503887"/>
                <a:gd name="connsiteX55" fmla="*/ 1264471 w 1290665"/>
                <a:gd name="connsiteY55" fmla="*/ 187180 h 503887"/>
                <a:gd name="connsiteX56" fmla="*/ 1254946 w 1290665"/>
                <a:gd name="connsiteY56" fmla="*/ 201468 h 503887"/>
                <a:gd name="connsiteX57" fmla="*/ 1247803 w 1290665"/>
                <a:gd name="connsiteY57" fmla="*/ 215755 h 503887"/>
                <a:gd name="connsiteX58" fmla="*/ 1245421 w 1290665"/>
                <a:gd name="connsiteY58" fmla="*/ 222899 h 503887"/>
                <a:gd name="connsiteX59" fmla="*/ 1240659 w 1290665"/>
                <a:gd name="connsiteY59" fmla="*/ 230043 h 503887"/>
                <a:gd name="connsiteX60" fmla="*/ 1238278 w 1290665"/>
                <a:gd name="connsiteY60" fmla="*/ 237187 h 503887"/>
                <a:gd name="connsiteX61" fmla="*/ 1228753 w 1290665"/>
                <a:gd name="connsiteY61" fmla="*/ 253855 h 503887"/>
                <a:gd name="connsiteX62" fmla="*/ 1223990 w 1290665"/>
                <a:gd name="connsiteY62" fmla="*/ 275287 h 503887"/>
                <a:gd name="connsiteX63" fmla="*/ 1228753 w 1290665"/>
                <a:gd name="connsiteY63" fmla="*/ 301480 h 503887"/>
                <a:gd name="connsiteX64" fmla="*/ 1235896 w 1290665"/>
                <a:gd name="connsiteY64" fmla="*/ 322912 h 503887"/>
                <a:gd name="connsiteX65" fmla="*/ 1238278 w 1290665"/>
                <a:gd name="connsiteY65" fmla="*/ 332437 h 503887"/>
                <a:gd name="connsiteX66" fmla="*/ 1245421 w 1290665"/>
                <a:gd name="connsiteY66" fmla="*/ 339580 h 503887"/>
                <a:gd name="connsiteX67" fmla="*/ 1247803 w 1290665"/>
                <a:gd name="connsiteY67" fmla="*/ 346724 h 503887"/>
                <a:gd name="connsiteX68" fmla="*/ 1250184 w 1290665"/>
                <a:gd name="connsiteY68" fmla="*/ 356249 h 503887"/>
                <a:gd name="connsiteX69" fmla="*/ 1259709 w 1290665"/>
                <a:gd name="connsiteY69" fmla="*/ 375299 h 503887"/>
                <a:gd name="connsiteX70" fmla="*/ 1266853 w 1290665"/>
                <a:gd name="connsiteY70" fmla="*/ 399112 h 503887"/>
                <a:gd name="connsiteX71" fmla="*/ 1269234 w 1290665"/>
                <a:gd name="connsiteY71" fmla="*/ 406255 h 503887"/>
                <a:gd name="connsiteX72" fmla="*/ 1271615 w 1290665"/>
                <a:gd name="connsiteY72" fmla="*/ 413399 h 503887"/>
                <a:gd name="connsiteX73" fmla="*/ 1269234 w 1290665"/>
                <a:gd name="connsiteY73" fmla="*/ 430068 h 503887"/>
                <a:gd name="connsiteX74" fmla="*/ 1221609 w 1290665"/>
                <a:gd name="connsiteY74" fmla="*/ 425305 h 503887"/>
                <a:gd name="connsiteX75" fmla="*/ 1212084 w 1290665"/>
                <a:gd name="connsiteY75" fmla="*/ 420543 h 503887"/>
                <a:gd name="connsiteX76" fmla="*/ 1197796 w 1290665"/>
                <a:gd name="connsiteY76" fmla="*/ 418162 h 503887"/>
                <a:gd name="connsiteX77" fmla="*/ 1178746 w 1290665"/>
                <a:gd name="connsiteY77" fmla="*/ 411018 h 503887"/>
                <a:gd name="connsiteX78" fmla="*/ 1171603 w 1290665"/>
                <a:gd name="connsiteY78" fmla="*/ 406255 h 503887"/>
                <a:gd name="connsiteX79" fmla="*/ 1145409 w 1290665"/>
                <a:gd name="connsiteY79" fmla="*/ 396730 h 503887"/>
                <a:gd name="connsiteX80" fmla="*/ 1131121 w 1290665"/>
                <a:gd name="connsiteY80" fmla="*/ 394349 h 503887"/>
                <a:gd name="connsiteX81" fmla="*/ 1121596 w 1290665"/>
                <a:gd name="connsiteY81" fmla="*/ 389587 h 503887"/>
                <a:gd name="connsiteX82" fmla="*/ 1109690 w 1290665"/>
                <a:gd name="connsiteY82" fmla="*/ 387205 h 503887"/>
                <a:gd name="connsiteX83" fmla="*/ 1100165 w 1290665"/>
                <a:gd name="connsiteY83" fmla="*/ 384824 h 503887"/>
                <a:gd name="connsiteX84" fmla="*/ 1088259 w 1290665"/>
                <a:gd name="connsiteY84" fmla="*/ 380062 h 503887"/>
                <a:gd name="connsiteX85" fmla="*/ 1078734 w 1290665"/>
                <a:gd name="connsiteY85" fmla="*/ 377680 h 503887"/>
                <a:gd name="connsiteX86" fmla="*/ 1071590 w 1290665"/>
                <a:gd name="connsiteY86" fmla="*/ 375299 h 503887"/>
                <a:gd name="connsiteX87" fmla="*/ 1062065 w 1290665"/>
                <a:gd name="connsiteY87" fmla="*/ 372918 h 503887"/>
                <a:gd name="connsiteX88" fmla="*/ 1047778 w 1290665"/>
                <a:gd name="connsiteY88" fmla="*/ 368155 h 503887"/>
                <a:gd name="connsiteX89" fmla="*/ 1038253 w 1290665"/>
                <a:gd name="connsiteY89" fmla="*/ 365774 h 503887"/>
                <a:gd name="connsiteX90" fmla="*/ 1023965 w 1290665"/>
                <a:gd name="connsiteY90" fmla="*/ 361012 h 503887"/>
                <a:gd name="connsiteX91" fmla="*/ 1012059 w 1290665"/>
                <a:gd name="connsiteY91" fmla="*/ 358630 h 503887"/>
                <a:gd name="connsiteX92" fmla="*/ 1004915 w 1290665"/>
                <a:gd name="connsiteY92" fmla="*/ 356249 h 503887"/>
                <a:gd name="connsiteX93" fmla="*/ 988246 w 1290665"/>
                <a:gd name="connsiteY93" fmla="*/ 353868 h 503887"/>
                <a:gd name="connsiteX94" fmla="*/ 964434 w 1290665"/>
                <a:gd name="connsiteY94" fmla="*/ 349105 h 503887"/>
                <a:gd name="connsiteX95" fmla="*/ 933478 w 1290665"/>
                <a:gd name="connsiteY95" fmla="*/ 346724 h 503887"/>
                <a:gd name="connsiteX96" fmla="*/ 909665 w 1290665"/>
                <a:gd name="connsiteY96" fmla="*/ 384824 h 503887"/>
                <a:gd name="connsiteX97" fmla="*/ 912046 w 1290665"/>
                <a:gd name="connsiteY97" fmla="*/ 391968 h 503887"/>
                <a:gd name="connsiteX98" fmla="*/ 909665 w 1290665"/>
                <a:gd name="connsiteY98" fmla="*/ 427687 h 503887"/>
                <a:gd name="connsiteX99" fmla="*/ 904903 w 1290665"/>
                <a:gd name="connsiteY99" fmla="*/ 441974 h 503887"/>
                <a:gd name="connsiteX100" fmla="*/ 890615 w 1290665"/>
                <a:gd name="connsiteY100" fmla="*/ 453880 h 503887"/>
                <a:gd name="connsiteX101" fmla="*/ 885853 w 1290665"/>
                <a:gd name="connsiteY101" fmla="*/ 461024 h 503887"/>
                <a:gd name="connsiteX102" fmla="*/ 878709 w 1290665"/>
                <a:gd name="connsiteY102" fmla="*/ 465787 h 503887"/>
                <a:gd name="connsiteX103" fmla="*/ 869184 w 1290665"/>
                <a:gd name="connsiteY103" fmla="*/ 472930 h 503887"/>
                <a:gd name="connsiteX104" fmla="*/ 862040 w 1290665"/>
                <a:gd name="connsiteY104" fmla="*/ 477693 h 503887"/>
                <a:gd name="connsiteX105" fmla="*/ 847753 w 1290665"/>
                <a:gd name="connsiteY105" fmla="*/ 482455 h 503887"/>
                <a:gd name="connsiteX106" fmla="*/ 838228 w 1290665"/>
                <a:gd name="connsiteY106" fmla="*/ 487218 h 503887"/>
                <a:gd name="connsiteX107" fmla="*/ 823940 w 1290665"/>
                <a:gd name="connsiteY107" fmla="*/ 496743 h 503887"/>
                <a:gd name="connsiteX108" fmla="*/ 814415 w 1290665"/>
                <a:gd name="connsiteY108" fmla="*/ 499124 h 503887"/>
                <a:gd name="connsiteX109" fmla="*/ 797746 w 1290665"/>
                <a:gd name="connsiteY109" fmla="*/ 503887 h 503887"/>
                <a:gd name="connsiteX110" fmla="*/ 771553 w 1290665"/>
                <a:gd name="connsiteY110" fmla="*/ 501505 h 503887"/>
                <a:gd name="connsiteX111" fmla="*/ 757265 w 1290665"/>
                <a:gd name="connsiteY111" fmla="*/ 487218 h 503887"/>
                <a:gd name="connsiteX112" fmla="*/ 745359 w 1290665"/>
                <a:gd name="connsiteY112" fmla="*/ 472930 h 503887"/>
                <a:gd name="connsiteX113" fmla="*/ 738215 w 1290665"/>
                <a:gd name="connsiteY113" fmla="*/ 465787 h 503887"/>
                <a:gd name="connsiteX114" fmla="*/ 731071 w 1290665"/>
                <a:gd name="connsiteY114" fmla="*/ 451499 h 503887"/>
                <a:gd name="connsiteX115" fmla="*/ 728690 w 1290665"/>
                <a:gd name="connsiteY115" fmla="*/ 444355 h 503887"/>
                <a:gd name="connsiteX116" fmla="*/ 723928 w 1290665"/>
                <a:gd name="connsiteY116" fmla="*/ 434830 h 503887"/>
                <a:gd name="connsiteX117" fmla="*/ 716784 w 1290665"/>
                <a:gd name="connsiteY117" fmla="*/ 420543 h 503887"/>
                <a:gd name="connsiteX118" fmla="*/ 714403 w 1290665"/>
                <a:gd name="connsiteY118" fmla="*/ 391968 h 503887"/>
                <a:gd name="connsiteX119" fmla="*/ 702496 w 1290665"/>
                <a:gd name="connsiteY119" fmla="*/ 382443 h 503887"/>
                <a:gd name="connsiteX120" fmla="*/ 690590 w 1290665"/>
                <a:gd name="connsiteY120" fmla="*/ 377680 h 503887"/>
                <a:gd name="connsiteX121" fmla="*/ 683446 w 1290665"/>
                <a:gd name="connsiteY121" fmla="*/ 380062 h 503887"/>
                <a:gd name="connsiteX122" fmla="*/ 681065 w 1290665"/>
                <a:gd name="connsiteY122" fmla="*/ 389587 h 503887"/>
                <a:gd name="connsiteX123" fmla="*/ 688209 w 1290665"/>
                <a:gd name="connsiteY123" fmla="*/ 411018 h 503887"/>
                <a:gd name="connsiteX124" fmla="*/ 690590 w 1290665"/>
                <a:gd name="connsiteY124" fmla="*/ 422924 h 503887"/>
                <a:gd name="connsiteX125" fmla="*/ 692971 w 1290665"/>
                <a:gd name="connsiteY125" fmla="*/ 430068 h 503887"/>
                <a:gd name="connsiteX126" fmla="*/ 690590 w 1290665"/>
                <a:gd name="connsiteY126" fmla="*/ 463405 h 503887"/>
                <a:gd name="connsiteX127" fmla="*/ 688209 w 1290665"/>
                <a:gd name="connsiteY127" fmla="*/ 470549 h 503887"/>
                <a:gd name="connsiteX128" fmla="*/ 666778 w 1290665"/>
                <a:gd name="connsiteY128" fmla="*/ 482455 h 503887"/>
                <a:gd name="connsiteX129" fmla="*/ 659634 w 1290665"/>
                <a:gd name="connsiteY129" fmla="*/ 487218 h 503887"/>
                <a:gd name="connsiteX130" fmla="*/ 619153 w 1290665"/>
                <a:gd name="connsiteY130" fmla="*/ 484837 h 503887"/>
                <a:gd name="connsiteX131" fmla="*/ 612009 w 1290665"/>
                <a:gd name="connsiteY131" fmla="*/ 480074 h 503887"/>
                <a:gd name="connsiteX132" fmla="*/ 602484 w 1290665"/>
                <a:gd name="connsiteY132" fmla="*/ 472930 h 503887"/>
                <a:gd name="connsiteX133" fmla="*/ 588196 w 1290665"/>
                <a:gd name="connsiteY133" fmla="*/ 461024 h 503887"/>
                <a:gd name="connsiteX134" fmla="*/ 571528 w 1290665"/>
                <a:gd name="connsiteY134" fmla="*/ 439593 h 503887"/>
                <a:gd name="connsiteX135" fmla="*/ 562003 w 1290665"/>
                <a:gd name="connsiteY135" fmla="*/ 427687 h 503887"/>
                <a:gd name="connsiteX136" fmla="*/ 559621 w 1290665"/>
                <a:gd name="connsiteY136" fmla="*/ 420543 h 503887"/>
                <a:gd name="connsiteX137" fmla="*/ 552478 w 1290665"/>
                <a:gd name="connsiteY137" fmla="*/ 413399 h 503887"/>
                <a:gd name="connsiteX138" fmla="*/ 550096 w 1290665"/>
                <a:gd name="connsiteY138" fmla="*/ 406255 h 503887"/>
                <a:gd name="connsiteX139" fmla="*/ 497709 w 1290665"/>
                <a:gd name="connsiteY139" fmla="*/ 396730 h 503887"/>
                <a:gd name="connsiteX140" fmla="*/ 209578 w 1290665"/>
                <a:gd name="connsiteY140" fmla="*/ 394349 h 503887"/>
                <a:gd name="connsiteX141" fmla="*/ 188146 w 1290665"/>
                <a:gd name="connsiteY141" fmla="*/ 391968 h 503887"/>
                <a:gd name="connsiteX142" fmla="*/ 171478 w 1290665"/>
                <a:gd name="connsiteY142" fmla="*/ 384824 h 503887"/>
                <a:gd name="connsiteX143" fmla="*/ 140521 w 1290665"/>
                <a:gd name="connsiteY143" fmla="*/ 377680 h 503887"/>
                <a:gd name="connsiteX144" fmla="*/ 128615 w 1290665"/>
                <a:gd name="connsiteY144" fmla="*/ 370537 h 503887"/>
                <a:gd name="connsiteX145" fmla="*/ 119090 w 1290665"/>
                <a:gd name="connsiteY145" fmla="*/ 368155 h 503887"/>
                <a:gd name="connsiteX146" fmla="*/ 107184 w 1290665"/>
                <a:gd name="connsiteY146" fmla="*/ 361012 h 503887"/>
                <a:gd name="connsiteX147" fmla="*/ 90515 w 1290665"/>
                <a:gd name="connsiteY147" fmla="*/ 356249 h 503887"/>
                <a:gd name="connsiteX148" fmla="*/ 69084 w 1290665"/>
                <a:gd name="connsiteY148" fmla="*/ 346724 h 503887"/>
                <a:gd name="connsiteX149" fmla="*/ 61940 w 1290665"/>
                <a:gd name="connsiteY149" fmla="*/ 344343 h 503887"/>
                <a:gd name="connsiteX150" fmla="*/ 40509 w 1290665"/>
                <a:gd name="connsiteY150" fmla="*/ 330055 h 503887"/>
                <a:gd name="connsiteX151" fmla="*/ 26221 w 1290665"/>
                <a:gd name="connsiteY151" fmla="*/ 320530 h 503887"/>
                <a:gd name="connsiteX152" fmla="*/ 11934 w 1290665"/>
                <a:gd name="connsiteY152" fmla="*/ 303862 h 503887"/>
                <a:gd name="connsiteX153" fmla="*/ 9553 w 1290665"/>
                <a:gd name="connsiteY153" fmla="*/ 296718 h 503887"/>
                <a:gd name="connsiteX154" fmla="*/ 28 w 1290665"/>
                <a:gd name="connsiteY154" fmla="*/ 280049 h 503887"/>
                <a:gd name="connsiteX155" fmla="*/ 11934 w 1290665"/>
                <a:gd name="connsiteY155" fmla="*/ 251474 h 503887"/>
                <a:gd name="connsiteX0" fmla="*/ 11934 w 1290665"/>
                <a:gd name="connsiteY0" fmla="*/ 251676 h 504089"/>
                <a:gd name="connsiteX1" fmla="*/ 11934 w 1290665"/>
                <a:gd name="connsiteY1" fmla="*/ 251676 h 504089"/>
                <a:gd name="connsiteX2" fmla="*/ 64321 w 1290665"/>
                <a:gd name="connsiteY2" fmla="*/ 192145 h 504089"/>
                <a:gd name="connsiteX3" fmla="*/ 85753 w 1290665"/>
                <a:gd name="connsiteY3" fmla="*/ 180239 h 504089"/>
                <a:gd name="connsiteX4" fmla="*/ 138140 w 1290665"/>
                <a:gd name="connsiteY4" fmla="*/ 151664 h 504089"/>
                <a:gd name="connsiteX5" fmla="*/ 188146 w 1290665"/>
                <a:gd name="connsiteY5" fmla="*/ 125470 h 504089"/>
                <a:gd name="connsiteX6" fmla="*/ 209578 w 1290665"/>
                <a:gd name="connsiteY6" fmla="*/ 115945 h 504089"/>
                <a:gd name="connsiteX7" fmla="*/ 226246 w 1290665"/>
                <a:gd name="connsiteY7" fmla="*/ 111182 h 504089"/>
                <a:gd name="connsiteX8" fmla="*/ 233390 w 1290665"/>
                <a:gd name="connsiteY8" fmla="*/ 106420 h 504089"/>
                <a:gd name="connsiteX9" fmla="*/ 245296 w 1290665"/>
                <a:gd name="connsiteY9" fmla="*/ 104039 h 504089"/>
                <a:gd name="connsiteX10" fmla="*/ 264346 w 1290665"/>
                <a:gd name="connsiteY10" fmla="*/ 99276 h 504089"/>
                <a:gd name="connsiteX11" fmla="*/ 285778 w 1290665"/>
                <a:gd name="connsiteY11" fmla="*/ 94514 h 504089"/>
                <a:gd name="connsiteX12" fmla="*/ 331021 w 1290665"/>
                <a:gd name="connsiteY12" fmla="*/ 89751 h 504089"/>
                <a:gd name="connsiteX13" fmla="*/ 345309 w 1290665"/>
                <a:gd name="connsiteY13" fmla="*/ 87370 h 504089"/>
                <a:gd name="connsiteX14" fmla="*/ 369121 w 1290665"/>
                <a:gd name="connsiteY14" fmla="*/ 82607 h 504089"/>
                <a:gd name="connsiteX15" fmla="*/ 416746 w 1290665"/>
                <a:gd name="connsiteY15" fmla="*/ 75464 h 504089"/>
                <a:gd name="connsiteX16" fmla="*/ 526284 w 1290665"/>
                <a:gd name="connsiteY16" fmla="*/ 77845 h 504089"/>
                <a:gd name="connsiteX17" fmla="*/ 563575 w 1290665"/>
                <a:gd name="connsiteY17" fmla="*/ 72813 h 504089"/>
                <a:gd name="connsiteX18" fmla="*/ 572266 w 1290665"/>
                <a:gd name="connsiteY18" fmla="*/ 52167 h 504089"/>
                <a:gd name="connsiteX19" fmla="*/ 588958 w 1290665"/>
                <a:gd name="connsiteY19" fmla="*/ 34418 h 504089"/>
                <a:gd name="connsiteX20" fmla="*/ 621510 w 1290665"/>
                <a:gd name="connsiteY20" fmla="*/ 29434 h 504089"/>
                <a:gd name="connsiteX21" fmla="*/ 654871 w 1290665"/>
                <a:gd name="connsiteY21" fmla="*/ 13551 h 504089"/>
                <a:gd name="connsiteX22" fmla="*/ 716784 w 1290665"/>
                <a:gd name="connsiteY22" fmla="*/ 11195 h 504089"/>
                <a:gd name="connsiteX23" fmla="*/ 752503 w 1290665"/>
                <a:gd name="connsiteY23" fmla="*/ 1645 h 504089"/>
                <a:gd name="connsiteX24" fmla="*/ 797746 w 1290665"/>
                <a:gd name="connsiteY24" fmla="*/ 49270 h 504089"/>
                <a:gd name="connsiteX25" fmla="*/ 807271 w 1290665"/>
                <a:gd name="connsiteY25" fmla="*/ 65939 h 504089"/>
                <a:gd name="connsiteX26" fmla="*/ 819178 w 1290665"/>
                <a:gd name="connsiteY26" fmla="*/ 96895 h 504089"/>
                <a:gd name="connsiteX27" fmla="*/ 819178 w 1290665"/>
                <a:gd name="connsiteY27" fmla="*/ 144520 h 504089"/>
                <a:gd name="connsiteX28" fmla="*/ 804890 w 1290665"/>
                <a:gd name="connsiteY28" fmla="*/ 161189 h 504089"/>
                <a:gd name="connsiteX29" fmla="*/ 800128 w 1290665"/>
                <a:gd name="connsiteY29" fmla="*/ 175476 h 504089"/>
                <a:gd name="connsiteX30" fmla="*/ 797746 w 1290665"/>
                <a:gd name="connsiteY30" fmla="*/ 182620 h 504089"/>
                <a:gd name="connsiteX31" fmla="*/ 802509 w 1290665"/>
                <a:gd name="connsiteY31" fmla="*/ 189764 h 504089"/>
                <a:gd name="connsiteX32" fmla="*/ 819178 w 1290665"/>
                <a:gd name="connsiteY32" fmla="*/ 192145 h 504089"/>
                <a:gd name="connsiteX33" fmla="*/ 826321 w 1290665"/>
                <a:gd name="connsiteY33" fmla="*/ 194526 h 504089"/>
                <a:gd name="connsiteX34" fmla="*/ 869184 w 1290665"/>
                <a:gd name="connsiteY34" fmla="*/ 192145 h 504089"/>
                <a:gd name="connsiteX35" fmla="*/ 1090640 w 1290665"/>
                <a:gd name="connsiteY35" fmla="*/ 189764 h 504089"/>
                <a:gd name="connsiteX36" fmla="*/ 1104928 w 1290665"/>
                <a:gd name="connsiteY36" fmla="*/ 185001 h 504089"/>
                <a:gd name="connsiteX37" fmla="*/ 1135884 w 1290665"/>
                <a:gd name="connsiteY37" fmla="*/ 177857 h 504089"/>
                <a:gd name="connsiteX38" fmla="*/ 1150171 w 1290665"/>
                <a:gd name="connsiteY38" fmla="*/ 173095 h 504089"/>
                <a:gd name="connsiteX39" fmla="*/ 1169221 w 1290665"/>
                <a:gd name="connsiteY39" fmla="*/ 165951 h 504089"/>
                <a:gd name="connsiteX40" fmla="*/ 1176365 w 1290665"/>
                <a:gd name="connsiteY40" fmla="*/ 161189 h 504089"/>
                <a:gd name="connsiteX41" fmla="*/ 1197796 w 1290665"/>
                <a:gd name="connsiteY41" fmla="*/ 154045 h 504089"/>
                <a:gd name="connsiteX42" fmla="*/ 1204940 w 1290665"/>
                <a:gd name="connsiteY42" fmla="*/ 151664 h 504089"/>
                <a:gd name="connsiteX43" fmla="*/ 1226371 w 1290665"/>
                <a:gd name="connsiteY43" fmla="*/ 144520 h 504089"/>
                <a:gd name="connsiteX44" fmla="*/ 1238278 w 1290665"/>
                <a:gd name="connsiteY44" fmla="*/ 139757 h 504089"/>
                <a:gd name="connsiteX45" fmla="*/ 1245421 w 1290665"/>
                <a:gd name="connsiteY45" fmla="*/ 137376 h 504089"/>
                <a:gd name="connsiteX46" fmla="*/ 1252565 w 1290665"/>
                <a:gd name="connsiteY46" fmla="*/ 132614 h 504089"/>
                <a:gd name="connsiteX47" fmla="*/ 1266853 w 1290665"/>
                <a:gd name="connsiteY47" fmla="*/ 127851 h 504089"/>
                <a:gd name="connsiteX48" fmla="*/ 1281140 w 1290665"/>
                <a:gd name="connsiteY48" fmla="*/ 120707 h 504089"/>
                <a:gd name="connsiteX49" fmla="*/ 1290665 w 1290665"/>
                <a:gd name="connsiteY49" fmla="*/ 123089 h 504089"/>
                <a:gd name="connsiteX50" fmla="*/ 1288284 w 1290665"/>
                <a:gd name="connsiteY50" fmla="*/ 137376 h 504089"/>
                <a:gd name="connsiteX51" fmla="*/ 1283521 w 1290665"/>
                <a:gd name="connsiteY51" fmla="*/ 156426 h 504089"/>
                <a:gd name="connsiteX52" fmla="*/ 1278759 w 1290665"/>
                <a:gd name="connsiteY52" fmla="*/ 163570 h 504089"/>
                <a:gd name="connsiteX53" fmla="*/ 1266853 w 1290665"/>
                <a:gd name="connsiteY53" fmla="*/ 180239 h 504089"/>
                <a:gd name="connsiteX54" fmla="*/ 1264471 w 1290665"/>
                <a:gd name="connsiteY54" fmla="*/ 187382 h 504089"/>
                <a:gd name="connsiteX55" fmla="*/ 1254946 w 1290665"/>
                <a:gd name="connsiteY55" fmla="*/ 201670 h 504089"/>
                <a:gd name="connsiteX56" fmla="*/ 1247803 w 1290665"/>
                <a:gd name="connsiteY56" fmla="*/ 215957 h 504089"/>
                <a:gd name="connsiteX57" fmla="*/ 1245421 w 1290665"/>
                <a:gd name="connsiteY57" fmla="*/ 223101 h 504089"/>
                <a:gd name="connsiteX58" fmla="*/ 1240659 w 1290665"/>
                <a:gd name="connsiteY58" fmla="*/ 230245 h 504089"/>
                <a:gd name="connsiteX59" fmla="*/ 1238278 w 1290665"/>
                <a:gd name="connsiteY59" fmla="*/ 237389 h 504089"/>
                <a:gd name="connsiteX60" fmla="*/ 1228753 w 1290665"/>
                <a:gd name="connsiteY60" fmla="*/ 254057 h 504089"/>
                <a:gd name="connsiteX61" fmla="*/ 1223990 w 1290665"/>
                <a:gd name="connsiteY61" fmla="*/ 275489 h 504089"/>
                <a:gd name="connsiteX62" fmla="*/ 1228753 w 1290665"/>
                <a:gd name="connsiteY62" fmla="*/ 301682 h 504089"/>
                <a:gd name="connsiteX63" fmla="*/ 1235896 w 1290665"/>
                <a:gd name="connsiteY63" fmla="*/ 323114 h 504089"/>
                <a:gd name="connsiteX64" fmla="*/ 1238278 w 1290665"/>
                <a:gd name="connsiteY64" fmla="*/ 332639 h 504089"/>
                <a:gd name="connsiteX65" fmla="*/ 1245421 w 1290665"/>
                <a:gd name="connsiteY65" fmla="*/ 339782 h 504089"/>
                <a:gd name="connsiteX66" fmla="*/ 1247803 w 1290665"/>
                <a:gd name="connsiteY66" fmla="*/ 346926 h 504089"/>
                <a:gd name="connsiteX67" fmla="*/ 1250184 w 1290665"/>
                <a:gd name="connsiteY67" fmla="*/ 356451 h 504089"/>
                <a:gd name="connsiteX68" fmla="*/ 1259709 w 1290665"/>
                <a:gd name="connsiteY68" fmla="*/ 375501 h 504089"/>
                <a:gd name="connsiteX69" fmla="*/ 1266853 w 1290665"/>
                <a:gd name="connsiteY69" fmla="*/ 399314 h 504089"/>
                <a:gd name="connsiteX70" fmla="*/ 1269234 w 1290665"/>
                <a:gd name="connsiteY70" fmla="*/ 406457 h 504089"/>
                <a:gd name="connsiteX71" fmla="*/ 1271615 w 1290665"/>
                <a:gd name="connsiteY71" fmla="*/ 413601 h 504089"/>
                <a:gd name="connsiteX72" fmla="*/ 1269234 w 1290665"/>
                <a:gd name="connsiteY72" fmla="*/ 430270 h 504089"/>
                <a:gd name="connsiteX73" fmla="*/ 1221609 w 1290665"/>
                <a:gd name="connsiteY73" fmla="*/ 425507 h 504089"/>
                <a:gd name="connsiteX74" fmla="*/ 1212084 w 1290665"/>
                <a:gd name="connsiteY74" fmla="*/ 420745 h 504089"/>
                <a:gd name="connsiteX75" fmla="*/ 1197796 w 1290665"/>
                <a:gd name="connsiteY75" fmla="*/ 418364 h 504089"/>
                <a:gd name="connsiteX76" fmla="*/ 1178746 w 1290665"/>
                <a:gd name="connsiteY76" fmla="*/ 411220 h 504089"/>
                <a:gd name="connsiteX77" fmla="*/ 1171603 w 1290665"/>
                <a:gd name="connsiteY77" fmla="*/ 406457 h 504089"/>
                <a:gd name="connsiteX78" fmla="*/ 1145409 w 1290665"/>
                <a:gd name="connsiteY78" fmla="*/ 396932 h 504089"/>
                <a:gd name="connsiteX79" fmla="*/ 1131121 w 1290665"/>
                <a:gd name="connsiteY79" fmla="*/ 394551 h 504089"/>
                <a:gd name="connsiteX80" fmla="*/ 1121596 w 1290665"/>
                <a:gd name="connsiteY80" fmla="*/ 389789 h 504089"/>
                <a:gd name="connsiteX81" fmla="*/ 1109690 w 1290665"/>
                <a:gd name="connsiteY81" fmla="*/ 387407 h 504089"/>
                <a:gd name="connsiteX82" fmla="*/ 1100165 w 1290665"/>
                <a:gd name="connsiteY82" fmla="*/ 385026 h 504089"/>
                <a:gd name="connsiteX83" fmla="*/ 1088259 w 1290665"/>
                <a:gd name="connsiteY83" fmla="*/ 380264 h 504089"/>
                <a:gd name="connsiteX84" fmla="*/ 1078734 w 1290665"/>
                <a:gd name="connsiteY84" fmla="*/ 377882 h 504089"/>
                <a:gd name="connsiteX85" fmla="*/ 1071590 w 1290665"/>
                <a:gd name="connsiteY85" fmla="*/ 375501 h 504089"/>
                <a:gd name="connsiteX86" fmla="*/ 1062065 w 1290665"/>
                <a:gd name="connsiteY86" fmla="*/ 373120 h 504089"/>
                <a:gd name="connsiteX87" fmla="*/ 1047778 w 1290665"/>
                <a:gd name="connsiteY87" fmla="*/ 368357 h 504089"/>
                <a:gd name="connsiteX88" fmla="*/ 1038253 w 1290665"/>
                <a:gd name="connsiteY88" fmla="*/ 365976 h 504089"/>
                <a:gd name="connsiteX89" fmla="*/ 1023965 w 1290665"/>
                <a:gd name="connsiteY89" fmla="*/ 361214 h 504089"/>
                <a:gd name="connsiteX90" fmla="*/ 1012059 w 1290665"/>
                <a:gd name="connsiteY90" fmla="*/ 358832 h 504089"/>
                <a:gd name="connsiteX91" fmla="*/ 1004915 w 1290665"/>
                <a:gd name="connsiteY91" fmla="*/ 356451 h 504089"/>
                <a:gd name="connsiteX92" fmla="*/ 988246 w 1290665"/>
                <a:gd name="connsiteY92" fmla="*/ 354070 h 504089"/>
                <a:gd name="connsiteX93" fmla="*/ 964434 w 1290665"/>
                <a:gd name="connsiteY93" fmla="*/ 349307 h 504089"/>
                <a:gd name="connsiteX94" fmla="*/ 933478 w 1290665"/>
                <a:gd name="connsiteY94" fmla="*/ 346926 h 504089"/>
                <a:gd name="connsiteX95" fmla="*/ 909665 w 1290665"/>
                <a:gd name="connsiteY95" fmla="*/ 385026 h 504089"/>
                <a:gd name="connsiteX96" fmla="*/ 912046 w 1290665"/>
                <a:gd name="connsiteY96" fmla="*/ 392170 h 504089"/>
                <a:gd name="connsiteX97" fmla="*/ 909665 w 1290665"/>
                <a:gd name="connsiteY97" fmla="*/ 427889 h 504089"/>
                <a:gd name="connsiteX98" fmla="*/ 904903 w 1290665"/>
                <a:gd name="connsiteY98" fmla="*/ 442176 h 504089"/>
                <a:gd name="connsiteX99" fmla="*/ 890615 w 1290665"/>
                <a:gd name="connsiteY99" fmla="*/ 454082 h 504089"/>
                <a:gd name="connsiteX100" fmla="*/ 885853 w 1290665"/>
                <a:gd name="connsiteY100" fmla="*/ 461226 h 504089"/>
                <a:gd name="connsiteX101" fmla="*/ 878709 w 1290665"/>
                <a:gd name="connsiteY101" fmla="*/ 465989 h 504089"/>
                <a:gd name="connsiteX102" fmla="*/ 869184 w 1290665"/>
                <a:gd name="connsiteY102" fmla="*/ 473132 h 504089"/>
                <a:gd name="connsiteX103" fmla="*/ 862040 w 1290665"/>
                <a:gd name="connsiteY103" fmla="*/ 477895 h 504089"/>
                <a:gd name="connsiteX104" fmla="*/ 847753 w 1290665"/>
                <a:gd name="connsiteY104" fmla="*/ 482657 h 504089"/>
                <a:gd name="connsiteX105" fmla="*/ 838228 w 1290665"/>
                <a:gd name="connsiteY105" fmla="*/ 487420 h 504089"/>
                <a:gd name="connsiteX106" fmla="*/ 823940 w 1290665"/>
                <a:gd name="connsiteY106" fmla="*/ 496945 h 504089"/>
                <a:gd name="connsiteX107" fmla="*/ 814415 w 1290665"/>
                <a:gd name="connsiteY107" fmla="*/ 499326 h 504089"/>
                <a:gd name="connsiteX108" fmla="*/ 797746 w 1290665"/>
                <a:gd name="connsiteY108" fmla="*/ 504089 h 504089"/>
                <a:gd name="connsiteX109" fmla="*/ 771553 w 1290665"/>
                <a:gd name="connsiteY109" fmla="*/ 501707 h 504089"/>
                <a:gd name="connsiteX110" fmla="*/ 757265 w 1290665"/>
                <a:gd name="connsiteY110" fmla="*/ 487420 h 504089"/>
                <a:gd name="connsiteX111" fmla="*/ 745359 w 1290665"/>
                <a:gd name="connsiteY111" fmla="*/ 473132 h 504089"/>
                <a:gd name="connsiteX112" fmla="*/ 738215 w 1290665"/>
                <a:gd name="connsiteY112" fmla="*/ 465989 h 504089"/>
                <a:gd name="connsiteX113" fmla="*/ 731071 w 1290665"/>
                <a:gd name="connsiteY113" fmla="*/ 451701 h 504089"/>
                <a:gd name="connsiteX114" fmla="*/ 728690 w 1290665"/>
                <a:gd name="connsiteY114" fmla="*/ 444557 h 504089"/>
                <a:gd name="connsiteX115" fmla="*/ 723928 w 1290665"/>
                <a:gd name="connsiteY115" fmla="*/ 435032 h 504089"/>
                <a:gd name="connsiteX116" fmla="*/ 716784 w 1290665"/>
                <a:gd name="connsiteY116" fmla="*/ 420745 h 504089"/>
                <a:gd name="connsiteX117" fmla="*/ 714403 w 1290665"/>
                <a:gd name="connsiteY117" fmla="*/ 392170 h 504089"/>
                <a:gd name="connsiteX118" fmla="*/ 702496 w 1290665"/>
                <a:gd name="connsiteY118" fmla="*/ 382645 h 504089"/>
                <a:gd name="connsiteX119" fmla="*/ 690590 w 1290665"/>
                <a:gd name="connsiteY119" fmla="*/ 377882 h 504089"/>
                <a:gd name="connsiteX120" fmla="*/ 683446 w 1290665"/>
                <a:gd name="connsiteY120" fmla="*/ 380264 h 504089"/>
                <a:gd name="connsiteX121" fmla="*/ 681065 w 1290665"/>
                <a:gd name="connsiteY121" fmla="*/ 389789 h 504089"/>
                <a:gd name="connsiteX122" fmla="*/ 688209 w 1290665"/>
                <a:gd name="connsiteY122" fmla="*/ 411220 h 504089"/>
                <a:gd name="connsiteX123" fmla="*/ 690590 w 1290665"/>
                <a:gd name="connsiteY123" fmla="*/ 423126 h 504089"/>
                <a:gd name="connsiteX124" fmla="*/ 692971 w 1290665"/>
                <a:gd name="connsiteY124" fmla="*/ 430270 h 504089"/>
                <a:gd name="connsiteX125" fmla="*/ 690590 w 1290665"/>
                <a:gd name="connsiteY125" fmla="*/ 463607 h 504089"/>
                <a:gd name="connsiteX126" fmla="*/ 688209 w 1290665"/>
                <a:gd name="connsiteY126" fmla="*/ 470751 h 504089"/>
                <a:gd name="connsiteX127" fmla="*/ 666778 w 1290665"/>
                <a:gd name="connsiteY127" fmla="*/ 482657 h 504089"/>
                <a:gd name="connsiteX128" fmla="*/ 659634 w 1290665"/>
                <a:gd name="connsiteY128" fmla="*/ 487420 h 504089"/>
                <a:gd name="connsiteX129" fmla="*/ 619153 w 1290665"/>
                <a:gd name="connsiteY129" fmla="*/ 485039 h 504089"/>
                <a:gd name="connsiteX130" fmla="*/ 612009 w 1290665"/>
                <a:gd name="connsiteY130" fmla="*/ 480276 h 504089"/>
                <a:gd name="connsiteX131" fmla="*/ 602484 w 1290665"/>
                <a:gd name="connsiteY131" fmla="*/ 473132 h 504089"/>
                <a:gd name="connsiteX132" fmla="*/ 588196 w 1290665"/>
                <a:gd name="connsiteY132" fmla="*/ 461226 h 504089"/>
                <a:gd name="connsiteX133" fmla="*/ 571528 w 1290665"/>
                <a:gd name="connsiteY133" fmla="*/ 439795 h 504089"/>
                <a:gd name="connsiteX134" fmla="*/ 562003 w 1290665"/>
                <a:gd name="connsiteY134" fmla="*/ 427889 h 504089"/>
                <a:gd name="connsiteX135" fmla="*/ 559621 w 1290665"/>
                <a:gd name="connsiteY135" fmla="*/ 420745 h 504089"/>
                <a:gd name="connsiteX136" fmla="*/ 552478 w 1290665"/>
                <a:gd name="connsiteY136" fmla="*/ 413601 h 504089"/>
                <a:gd name="connsiteX137" fmla="*/ 550096 w 1290665"/>
                <a:gd name="connsiteY137" fmla="*/ 406457 h 504089"/>
                <a:gd name="connsiteX138" fmla="*/ 497709 w 1290665"/>
                <a:gd name="connsiteY138" fmla="*/ 396932 h 504089"/>
                <a:gd name="connsiteX139" fmla="*/ 209578 w 1290665"/>
                <a:gd name="connsiteY139" fmla="*/ 394551 h 504089"/>
                <a:gd name="connsiteX140" fmla="*/ 188146 w 1290665"/>
                <a:gd name="connsiteY140" fmla="*/ 392170 h 504089"/>
                <a:gd name="connsiteX141" fmla="*/ 171478 w 1290665"/>
                <a:gd name="connsiteY141" fmla="*/ 385026 h 504089"/>
                <a:gd name="connsiteX142" fmla="*/ 140521 w 1290665"/>
                <a:gd name="connsiteY142" fmla="*/ 377882 h 504089"/>
                <a:gd name="connsiteX143" fmla="*/ 128615 w 1290665"/>
                <a:gd name="connsiteY143" fmla="*/ 370739 h 504089"/>
                <a:gd name="connsiteX144" fmla="*/ 119090 w 1290665"/>
                <a:gd name="connsiteY144" fmla="*/ 368357 h 504089"/>
                <a:gd name="connsiteX145" fmla="*/ 107184 w 1290665"/>
                <a:gd name="connsiteY145" fmla="*/ 361214 h 504089"/>
                <a:gd name="connsiteX146" fmla="*/ 90515 w 1290665"/>
                <a:gd name="connsiteY146" fmla="*/ 356451 h 504089"/>
                <a:gd name="connsiteX147" fmla="*/ 69084 w 1290665"/>
                <a:gd name="connsiteY147" fmla="*/ 346926 h 504089"/>
                <a:gd name="connsiteX148" fmla="*/ 61940 w 1290665"/>
                <a:gd name="connsiteY148" fmla="*/ 344545 h 504089"/>
                <a:gd name="connsiteX149" fmla="*/ 40509 w 1290665"/>
                <a:gd name="connsiteY149" fmla="*/ 330257 h 504089"/>
                <a:gd name="connsiteX150" fmla="*/ 26221 w 1290665"/>
                <a:gd name="connsiteY150" fmla="*/ 320732 h 504089"/>
                <a:gd name="connsiteX151" fmla="*/ 11934 w 1290665"/>
                <a:gd name="connsiteY151" fmla="*/ 304064 h 504089"/>
                <a:gd name="connsiteX152" fmla="*/ 9553 w 1290665"/>
                <a:gd name="connsiteY152" fmla="*/ 296920 h 504089"/>
                <a:gd name="connsiteX153" fmla="*/ 28 w 1290665"/>
                <a:gd name="connsiteY153" fmla="*/ 280251 h 504089"/>
                <a:gd name="connsiteX154" fmla="*/ 11934 w 1290665"/>
                <a:gd name="connsiteY154" fmla="*/ 251676 h 504089"/>
                <a:gd name="connsiteX0" fmla="*/ 11934 w 1290665"/>
                <a:gd name="connsiteY0" fmla="*/ 251676 h 504089"/>
                <a:gd name="connsiteX1" fmla="*/ 11934 w 1290665"/>
                <a:gd name="connsiteY1" fmla="*/ 251676 h 504089"/>
                <a:gd name="connsiteX2" fmla="*/ 64321 w 1290665"/>
                <a:gd name="connsiteY2" fmla="*/ 192145 h 504089"/>
                <a:gd name="connsiteX3" fmla="*/ 85753 w 1290665"/>
                <a:gd name="connsiteY3" fmla="*/ 180239 h 504089"/>
                <a:gd name="connsiteX4" fmla="*/ 138140 w 1290665"/>
                <a:gd name="connsiteY4" fmla="*/ 151664 h 504089"/>
                <a:gd name="connsiteX5" fmla="*/ 188146 w 1290665"/>
                <a:gd name="connsiteY5" fmla="*/ 125470 h 504089"/>
                <a:gd name="connsiteX6" fmla="*/ 209578 w 1290665"/>
                <a:gd name="connsiteY6" fmla="*/ 115945 h 504089"/>
                <a:gd name="connsiteX7" fmla="*/ 226246 w 1290665"/>
                <a:gd name="connsiteY7" fmla="*/ 111182 h 504089"/>
                <a:gd name="connsiteX8" fmla="*/ 233390 w 1290665"/>
                <a:gd name="connsiteY8" fmla="*/ 106420 h 504089"/>
                <a:gd name="connsiteX9" fmla="*/ 245296 w 1290665"/>
                <a:gd name="connsiteY9" fmla="*/ 104039 h 504089"/>
                <a:gd name="connsiteX10" fmla="*/ 264346 w 1290665"/>
                <a:gd name="connsiteY10" fmla="*/ 99276 h 504089"/>
                <a:gd name="connsiteX11" fmla="*/ 285778 w 1290665"/>
                <a:gd name="connsiteY11" fmla="*/ 94514 h 504089"/>
                <a:gd name="connsiteX12" fmla="*/ 331021 w 1290665"/>
                <a:gd name="connsiteY12" fmla="*/ 89751 h 504089"/>
                <a:gd name="connsiteX13" fmla="*/ 345309 w 1290665"/>
                <a:gd name="connsiteY13" fmla="*/ 87370 h 504089"/>
                <a:gd name="connsiteX14" fmla="*/ 369121 w 1290665"/>
                <a:gd name="connsiteY14" fmla="*/ 82607 h 504089"/>
                <a:gd name="connsiteX15" fmla="*/ 416746 w 1290665"/>
                <a:gd name="connsiteY15" fmla="*/ 75464 h 504089"/>
                <a:gd name="connsiteX16" fmla="*/ 526284 w 1290665"/>
                <a:gd name="connsiteY16" fmla="*/ 77845 h 504089"/>
                <a:gd name="connsiteX17" fmla="*/ 563575 w 1290665"/>
                <a:gd name="connsiteY17" fmla="*/ 72813 h 504089"/>
                <a:gd name="connsiteX18" fmla="*/ 572266 w 1290665"/>
                <a:gd name="connsiteY18" fmla="*/ 52167 h 504089"/>
                <a:gd name="connsiteX19" fmla="*/ 588958 w 1290665"/>
                <a:gd name="connsiteY19" fmla="*/ 34418 h 504089"/>
                <a:gd name="connsiteX20" fmla="*/ 621510 w 1290665"/>
                <a:gd name="connsiteY20" fmla="*/ 29434 h 504089"/>
                <a:gd name="connsiteX21" fmla="*/ 665476 w 1290665"/>
                <a:gd name="connsiteY21" fmla="*/ 12226 h 504089"/>
                <a:gd name="connsiteX22" fmla="*/ 716784 w 1290665"/>
                <a:gd name="connsiteY22" fmla="*/ 11195 h 504089"/>
                <a:gd name="connsiteX23" fmla="*/ 752503 w 1290665"/>
                <a:gd name="connsiteY23" fmla="*/ 1645 h 504089"/>
                <a:gd name="connsiteX24" fmla="*/ 797746 w 1290665"/>
                <a:gd name="connsiteY24" fmla="*/ 49270 h 504089"/>
                <a:gd name="connsiteX25" fmla="*/ 807271 w 1290665"/>
                <a:gd name="connsiteY25" fmla="*/ 65939 h 504089"/>
                <a:gd name="connsiteX26" fmla="*/ 819178 w 1290665"/>
                <a:gd name="connsiteY26" fmla="*/ 96895 h 504089"/>
                <a:gd name="connsiteX27" fmla="*/ 819178 w 1290665"/>
                <a:gd name="connsiteY27" fmla="*/ 144520 h 504089"/>
                <a:gd name="connsiteX28" fmla="*/ 804890 w 1290665"/>
                <a:gd name="connsiteY28" fmla="*/ 161189 h 504089"/>
                <a:gd name="connsiteX29" fmla="*/ 800128 w 1290665"/>
                <a:gd name="connsiteY29" fmla="*/ 175476 h 504089"/>
                <a:gd name="connsiteX30" fmla="*/ 797746 w 1290665"/>
                <a:gd name="connsiteY30" fmla="*/ 182620 h 504089"/>
                <a:gd name="connsiteX31" fmla="*/ 802509 w 1290665"/>
                <a:gd name="connsiteY31" fmla="*/ 189764 h 504089"/>
                <a:gd name="connsiteX32" fmla="*/ 819178 w 1290665"/>
                <a:gd name="connsiteY32" fmla="*/ 192145 h 504089"/>
                <a:gd name="connsiteX33" fmla="*/ 826321 w 1290665"/>
                <a:gd name="connsiteY33" fmla="*/ 194526 h 504089"/>
                <a:gd name="connsiteX34" fmla="*/ 869184 w 1290665"/>
                <a:gd name="connsiteY34" fmla="*/ 192145 h 504089"/>
                <a:gd name="connsiteX35" fmla="*/ 1090640 w 1290665"/>
                <a:gd name="connsiteY35" fmla="*/ 189764 h 504089"/>
                <a:gd name="connsiteX36" fmla="*/ 1104928 w 1290665"/>
                <a:gd name="connsiteY36" fmla="*/ 185001 h 504089"/>
                <a:gd name="connsiteX37" fmla="*/ 1135884 w 1290665"/>
                <a:gd name="connsiteY37" fmla="*/ 177857 h 504089"/>
                <a:gd name="connsiteX38" fmla="*/ 1150171 w 1290665"/>
                <a:gd name="connsiteY38" fmla="*/ 173095 h 504089"/>
                <a:gd name="connsiteX39" fmla="*/ 1169221 w 1290665"/>
                <a:gd name="connsiteY39" fmla="*/ 165951 h 504089"/>
                <a:gd name="connsiteX40" fmla="*/ 1176365 w 1290665"/>
                <a:gd name="connsiteY40" fmla="*/ 161189 h 504089"/>
                <a:gd name="connsiteX41" fmla="*/ 1197796 w 1290665"/>
                <a:gd name="connsiteY41" fmla="*/ 154045 h 504089"/>
                <a:gd name="connsiteX42" fmla="*/ 1204940 w 1290665"/>
                <a:gd name="connsiteY42" fmla="*/ 151664 h 504089"/>
                <a:gd name="connsiteX43" fmla="*/ 1226371 w 1290665"/>
                <a:gd name="connsiteY43" fmla="*/ 144520 h 504089"/>
                <a:gd name="connsiteX44" fmla="*/ 1238278 w 1290665"/>
                <a:gd name="connsiteY44" fmla="*/ 139757 h 504089"/>
                <a:gd name="connsiteX45" fmla="*/ 1245421 w 1290665"/>
                <a:gd name="connsiteY45" fmla="*/ 137376 h 504089"/>
                <a:gd name="connsiteX46" fmla="*/ 1252565 w 1290665"/>
                <a:gd name="connsiteY46" fmla="*/ 132614 h 504089"/>
                <a:gd name="connsiteX47" fmla="*/ 1266853 w 1290665"/>
                <a:gd name="connsiteY47" fmla="*/ 127851 h 504089"/>
                <a:gd name="connsiteX48" fmla="*/ 1281140 w 1290665"/>
                <a:gd name="connsiteY48" fmla="*/ 120707 h 504089"/>
                <a:gd name="connsiteX49" fmla="*/ 1290665 w 1290665"/>
                <a:gd name="connsiteY49" fmla="*/ 123089 h 504089"/>
                <a:gd name="connsiteX50" fmla="*/ 1288284 w 1290665"/>
                <a:gd name="connsiteY50" fmla="*/ 137376 h 504089"/>
                <a:gd name="connsiteX51" fmla="*/ 1283521 w 1290665"/>
                <a:gd name="connsiteY51" fmla="*/ 156426 h 504089"/>
                <a:gd name="connsiteX52" fmla="*/ 1278759 w 1290665"/>
                <a:gd name="connsiteY52" fmla="*/ 163570 h 504089"/>
                <a:gd name="connsiteX53" fmla="*/ 1266853 w 1290665"/>
                <a:gd name="connsiteY53" fmla="*/ 180239 h 504089"/>
                <a:gd name="connsiteX54" fmla="*/ 1264471 w 1290665"/>
                <a:gd name="connsiteY54" fmla="*/ 187382 h 504089"/>
                <a:gd name="connsiteX55" fmla="*/ 1254946 w 1290665"/>
                <a:gd name="connsiteY55" fmla="*/ 201670 h 504089"/>
                <a:gd name="connsiteX56" fmla="*/ 1247803 w 1290665"/>
                <a:gd name="connsiteY56" fmla="*/ 215957 h 504089"/>
                <a:gd name="connsiteX57" fmla="*/ 1245421 w 1290665"/>
                <a:gd name="connsiteY57" fmla="*/ 223101 h 504089"/>
                <a:gd name="connsiteX58" fmla="*/ 1240659 w 1290665"/>
                <a:gd name="connsiteY58" fmla="*/ 230245 h 504089"/>
                <a:gd name="connsiteX59" fmla="*/ 1238278 w 1290665"/>
                <a:gd name="connsiteY59" fmla="*/ 237389 h 504089"/>
                <a:gd name="connsiteX60" fmla="*/ 1228753 w 1290665"/>
                <a:gd name="connsiteY60" fmla="*/ 254057 h 504089"/>
                <a:gd name="connsiteX61" fmla="*/ 1223990 w 1290665"/>
                <a:gd name="connsiteY61" fmla="*/ 275489 h 504089"/>
                <a:gd name="connsiteX62" fmla="*/ 1228753 w 1290665"/>
                <a:gd name="connsiteY62" fmla="*/ 301682 h 504089"/>
                <a:gd name="connsiteX63" fmla="*/ 1235896 w 1290665"/>
                <a:gd name="connsiteY63" fmla="*/ 323114 h 504089"/>
                <a:gd name="connsiteX64" fmla="*/ 1238278 w 1290665"/>
                <a:gd name="connsiteY64" fmla="*/ 332639 h 504089"/>
                <a:gd name="connsiteX65" fmla="*/ 1245421 w 1290665"/>
                <a:gd name="connsiteY65" fmla="*/ 339782 h 504089"/>
                <a:gd name="connsiteX66" fmla="*/ 1247803 w 1290665"/>
                <a:gd name="connsiteY66" fmla="*/ 346926 h 504089"/>
                <a:gd name="connsiteX67" fmla="*/ 1250184 w 1290665"/>
                <a:gd name="connsiteY67" fmla="*/ 356451 h 504089"/>
                <a:gd name="connsiteX68" fmla="*/ 1259709 w 1290665"/>
                <a:gd name="connsiteY68" fmla="*/ 375501 h 504089"/>
                <a:gd name="connsiteX69" fmla="*/ 1266853 w 1290665"/>
                <a:gd name="connsiteY69" fmla="*/ 399314 h 504089"/>
                <a:gd name="connsiteX70" fmla="*/ 1269234 w 1290665"/>
                <a:gd name="connsiteY70" fmla="*/ 406457 h 504089"/>
                <a:gd name="connsiteX71" fmla="*/ 1271615 w 1290665"/>
                <a:gd name="connsiteY71" fmla="*/ 413601 h 504089"/>
                <a:gd name="connsiteX72" fmla="*/ 1269234 w 1290665"/>
                <a:gd name="connsiteY72" fmla="*/ 430270 h 504089"/>
                <a:gd name="connsiteX73" fmla="*/ 1221609 w 1290665"/>
                <a:gd name="connsiteY73" fmla="*/ 425507 h 504089"/>
                <a:gd name="connsiteX74" fmla="*/ 1212084 w 1290665"/>
                <a:gd name="connsiteY74" fmla="*/ 420745 h 504089"/>
                <a:gd name="connsiteX75" fmla="*/ 1197796 w 1290665"/>
                <a:gd name="connsiteY75" fmla="*/ 418364 h 504089"/>
                <a:gd name="connsiteX76" fmla="*/ 1178746 w 1290665"/>
                <a:gd name="connsiteY76" fmla="*/ 411220 h 504089"/>
                <a:gd name="connsiteX77" fmla="*/ 1171603 w 1290665"/>
                <a:gd name="connsiteY77" fmla="*/ 406457 h 504089"/>
                <a:gd name="connsiteX78" fmla="*/ 1145409 w 1290665"/>
                <a:gd name="connsiteY78" fmla="*/ 396932 h 504089"/>
                <a:gd name="connsiteX79" fmla="*/ 1131121 w 1290665"/>
                <a:gd name="connsiteY79" fmla="*/ 394551 h 504089"/>
                <a:gd name="connsiteX80" fmla="*/ 1121596 w 1290665"/>
                <a:gd name="connsiteY80" fmla="*/ 389789 h 504089"/>
                <a:gd name="connsiteX81" fmla="*/ 1109690 w 1290665"/>
                <a:gd name="connsiteY81" fmla="*/ 387407 h 504089"/>
                <a:gd name="connsiteX82" fmla="*/ 1100165 w 1290665"/>
                <a:gd name="connsiteY82" fmla="*/ 385026 h 504089"/>
                <a:gd name="connsiteX83" fmla="*/ 1088259 w 1290665"/>
                <a:gd name="connsiteY83" fmla="*/ 380264 h 504089"/>
                <a:gd name="connsiteX84" fmla="*/ 1078734 w 1290665"/>
                <a:gd name="connsiteY84" fmla="*/ 377882 h 504089"/>
                <a:gd name="connsiteX85" fmla="*/ 1071590 w 1290665"/>
                <a:gd name="connsiteY85" fmla="*/ 375501 h 504089"/>
                <a:gd name="connsiteX86" fmla="*/ 1062065 w 1290665"/>
                <a:gd name="connsiteY86" fmla="*/ 373120 h 504089"/>
                <a:gd name="connsiteX87" fmla="*/ 1047778 w 1290665"/>
                <a:gd name="connsiteY87" fmla="*/ 368357 h 504089"/>
                <a:gd name="connsiteX88" fmla="*/ 1038253 w 1290665"/>
                <a:gd name="connsiteY88" fmla="*/ 365976 h 504089"/>
                <a:gd name="connsiteX89" fmla="*/ 1023965 w 1290665"/>
                <a:gd name="connsiteY89" fmla="*/ 361214 h 504089"/>
                <a:gd name="connsiteX90" fmla="*/ 1012059 w 1290665"/>
                <a:gd name="connsiteY90" fmla="*/ 358832 h 504089"/>
                <a:gd name="connsiteX91" fmla="*/ 1004915 w 1290665"/>
                <a:gd name="connsiteY91" fmla="*/ 356451 h 504089"/>
                <a:gd name="connsiteX92" fmla="*/ 988246 w 1290665"/>
                <a:gd name="connsiteY92" fmla="*/ 354070 h 504089"/>
                <a:gd name="connsiteX93" fmla="*/ 964434 w 1290665"/>
                <a:gd name="connsiteY93" fmla="*/ 349307 h 504089"/>
                <a:gd name="connsiteX94" fmla="*/ 933478 w 1290665"/>
                <a:gd name="connsiteY94" fmla="*/ 346926 h 504089"/>
                <a:gd name="connsiteX95" fmla="*/ 909665 w 1290665"/>
                <a:gd name="connsiteY95" fmla="*/ 385026 h 504089"/>
                <a:gd name="connsiteX96" fmla="*/ 912046 w 1290665"/>
                <a:gd name="connsiteY96" fmla="*/ 392170 h 504089"/>
                <a:gd name="connsiteX97" fmla="*/ 909665 w 1290665"/>
                <a:gd name="connsiteY97" fmla="*/ 427889 h 504089"/>
                <a:gd name="connsiteX98" fmla="*/ 904903 w 1290665"/>
                <a:gd name="connsiteY98" fmla="*/ 442176 h 504089"/>
                <a:gd name="connsiteX99" fmla="*/ 890615 w 1290665"/>
                <a:gd name="connsiteY99" fmla="*/ 454082 h 504089"/>
                <a:gd name="connsiteX100" fmla="*/ 885853 w 1290665"/>
                <a:gd name="connsiteY100" fmla="*/ 461226 h 504089"/>
                <a:gd name="connsiteX101" fmla="*/ 878709 w 1290665"/>
                <a:gd name="connsiteY101" fmla="*/ 465989 h 504089"/>
                <a:gd name="connsiteX102" fmla="*/ 869184 w 1290665"/>
                <a:gd name="connsiteY102" fmla="*/ 473132 h 504089"/>
                <a:gd name="connsiteX103" fmla="*/ 862040 w 1290665"/>
                <a:gd name="connsiteY103" fmla="*/ 477895 h 504089"/>
                <a:gd name="connsiteX104" fmla="*/ 847753 w 1290665"/>
                <a:gd name="connsiteY104" fmla="*/ 482657 h 504089"/>
                <a:gd name="connsiteX105" fmla="*/ 838228 w 1290665"/>
                <a:gd name="connsiteY105" fmla="*/ 487420 h 504089"/>
                <a:gd name="connsiteX106" fmla="*/ 823940 w 1290665"/>
                <a:gd name="connsiteY106" fmla="*/ 496945 h 504089"/>
                <a:gd name="connsiteX107" fmla="*/ 814415 w 1290665"/>
                <a:gd name="connsiteY107" fmla="*/ 499326 h 504089"/>
                <a:gd name="connsiteX108" fmla="*/ 797746 w 1290665"/>
                <a:gd name="connsiteY108" fmla="*/ 504089 h 504089"/>
                <a:gd name="connsiteX109" fmla="*/ 771553 w 1290665"/>
                <a:gd name="connsiteY109" fmla="*/ 501707 h 504089"/>
                <a:gd name="connsiteX110" fmla="*/ 757265 w 1290665"/>
                <a:gd name="connsiteY110" fmla="*/ 487420 h 504089"/>
                <a:gd name="connsiteX111" fmla="*/ 745359 w 1290665"/>
                <a:gd name="connsiteY111" fmla="*/ 473132 h 504089"/>
                <a:gd name="connsiteX112" fmla="*/ 738215 w 1290665"/>
                <a:gd name="connsiteY112" fmla="*/ 465989 h 504089"/>
                <a:gd name="connsiteX113" fmla="*/ 731071 w 1290665"/>
                <a:gd name="connsiteY113" fmla="*/ 451701 h 504089"/>
                <a:gd name="connsiteX114" fmla="*/ 728690 w 1290665"/>
                <a:gd name="connsiteY114" fmla="*/ 444557 h 504089"/>
                <a:gd name="connsiteX115" fmla="*/ 723928 w 1290665"/>
                <a:gd name="connsiteY115" fmla="*/ 435032 h 504089"/>
                <a:gd name="connsiteX116" fmla="*/ 716784 w 1290665"/>
                <a:gd name="connsiteY116" fmla="*/ 420745 h 504089"/>
                <a:gd name="connsiteX117" fmla="*/ 714403 w 1290665"/>
                <a:gd name="connsiteY117" fmla="*/ 392170 h 504089"/>
                <a:gd name="connsiteX118" fmla="*/ 702496 w 1290665"/>
                <a:gd name="connsiteY118" fmla="*/ 382645 h 504089"/>
                <a:gd name="connsiteX119" fmla="*/ 690590 w 1290665"/>
                <a:gd name="connsiteY119" fmla="*/ 377882 h 504089"/>
                <a:gd name="connsiteX120" fmla="*/ 683446 w 1290665"/>
                <a:gd name="connsiteY120" fmla="*/ 380264 h 504089"/>
                <a:gd name="connsiteX121" fmla="*/ 681065 w 1290665"/>
                <a:gd name="connsiteY121" fmla="*/ 389789 h 504089"/>
                <a:gd name="connsiteX122" fmla="*/ 688209 w 1290665"/>
                <a:gd name="connsiteY122" fmla="*/ 411220 h 504089"/>
                <a:gd name="connsiteX123" fmla="*/ 690590 w 1290665"/>
                <a:gd name="connsiteY123" fmla="*/ 423126 h 504089"/>
                <a:gd name="connsiteX124" fmla="*/ 692971 w 1290665"/>
                <a:gd name="connsiteY124" fmla="*/ 430270 h 504089"/>
                <a:gd name="connsiteX125" fmla="*/ 690590 w 1290665"/>
                <a:gd name="connsiteY125" fmla="*/ 463607 h 504089"/>
                <a:gd name="connsiteX126" fmla="*/ 688209 w 1290665"/>
                <a:gd name="connsiteY126" fmla="*/ 470751 h 504089"/>
                <a:gd name="connsiteX127" fmla="*/ 666778 w 1290665"/>
                <a:gd name="connsiteY127" fmla="*/ 482657 h 504089"/>
                <a:gd name="connsiteX128" fmla="*/ 659634 w 1290665"/>
                <a:gd name="connsiteY128" fmla="*/ 487420 h 504089"/>
                <a:gd name="connsiteX129" fmla="*/ 619153 w 1290665"/>
                <a:gd name="connsiteY129" fmla="*/ 485039 h 504089"/>
                <a:gd name="connsiteX130" fmla="*/ 612009 w 1290665"/>
                <a:gd name="connsiteY130" fmla="*/ 480276 h 504089"/>
                <a:gd name="connsiteX131" fmla="*/ 602484 w 1290665"/>
                <a:gd name="connsiteY131" fmla="*/ 473132 h 504089"/>
                <a:gd name="connsiteX132" fmla="*/ 588196 w 1290665"/>
                <a:gd name="connsiteY132" fmla="*/ 461226 h 504089"/>
                <a:gd name="connsiteX133" fmla="*/ 571528 w 1290665"/>
                <a:gd name="connsiteY133" fmla="*/ 439795 h 504089"/>
                <a:gd name="connsiteX134" fmla="*/ 562003 w 1290665"/>
                <a:gd name="connsiteY134" fmla="*/ 427889 h 504089"/>
                <a:gd name="connsiteX135" fmla="*/ 559621 w 1290665"/>
                <a:gd name="connsiteY135" fmla="*/ 420745 h 504089"/>
                <a:gd name="connsiteX136" fmla="*/ 552478 w 1290665"/>
                <a:gd name="connsiteY136" fmla="*/ 413601 h 504089"/>
                <a:gd name="connsiteX137" fmla="*/ 550096 w 1290665"/>
                <a:gd name="connsiteY137" fmla="*/ 406457 h 504089"/>
                <a:gd name="connsiteX138" fmla="*/ 497709 w 1290665"/>
                <a:gd name="connsiteY138" fmla="*/ 396932 h 504089"/>
                <a:gd name="connsiteX139" fmla="*/ 209578 w 1290665"/>
                <a:gd name="connsiteY139" fmla="*/ 394551 h 504089"/>
                <a:gd name="connsiteX140" fmla="*/ 188146 w 1290665"/>
                <a:gd name="connsiteY140" fmla="*/ 392170 h 504089"/>
                <a:gd name="connsiteX141" fmla="*/ 171478 w 1290665"/>
                <a:gd name="connsiteY141" fmla="*/ 385026 h 504089"/>
                <a:gd name="connsiteX142" fmla="*/ 140521 w 1290665"/>
                <a:gd name="connsiteY142" fmla="*/ 377882 h 504089"/>
                <a:gd name="connsiteX143" fmla="*/ 128615 w 1290665"/>
                <a:gd name="connsiteY143" fmla="*/ 370739 h 504089"/>
                <a:gd name="connsiteX144" fmla="*/ 119090 w 1290665"/>
                <a:gd name="connsiteY144" fmla="*/ 368357 h 504089"/>
                <a:gd name="connsiteX145" fmla="*/ 107184 w 1290665"/>
                <a:gd name="connsiteY145" fmla="*/ 361214 h 504089"/>
                <a:gd name="connsiteX146" fmla="*/ 90515 w 1290665"/>
                <a:gd name="connsiteY146" fmla="*/ 356451 h 504089"/>
                <a:gd name="connsiteX147" fmla="*/ 69084 w 1290665"/>
                <a:gd name="connsiteY147" fmla="*/ 346926 h 504089"/>
                <a:gd name="connsiteX148" fmla="*/ 61940 w 1290665"/>
                <a:gd name="connsiteY148" fmla="*/ 344545 h 504089"/>
                <a:gd name="connsiteX149" fmla="*/ 40509 w 1290665"/>
                <a:gd name="connsiteY149" fmla="*/ 330257 h 504089"/>
                <a:gd name="connsiteX150" fmla="*/ 26221 w 1290665"/>
                <a:gd name="connsiteY150" fmla="*/ 320732 h 504089"/>
                <a:gd name="connsiteX151" fmla="*/ 11934 w 1290665"/>
                <a:gd name="connsiteY151" fmla="*/ 304064 h 504089"/>
                <a:gd name="connsiteX152" fmla="*/ 9553 w 1290665"/>
                <a:gd name="connsiteY152" fmla="*/ 296920 h 504089"/>
                <a:gd name="connsiteX153" fmla="*/ 28 w 1290665"/>
                <a:gd name="connsiteY153" fmla="*/ 280251 h 504089"/>
                <a:gd name="connsiteX154" fmla="*/ 11934 w 1290665"/>
                <a:gd name="connsiteY154" fmla="*/ 251676 h 504089"/>
                <a:gd name="connsiteX0" fmla="*/ 11934 w 1290665"/>
                <a:gd name="connsiteY0" fmla="*/ 240673 h 493086"/>
                <a:gd name="connsiteX1" fmla="*/ 11934 w 1290665"/>
                <a:gd name="connsiteY1" fmla="*/ 240673 h 493086"/>
                <a:gd name="connsiteX2" fmla="*/ 64321 w 1290665"/>
                <a:gd name="connsiteY2" fmla="*/ 181142 h 493086"/>
                <a:gd name="connsiteX3" fmla="*/ 85753 w 1290665"/>
                <a:gd name="connsiteY3" fmla="*/ 169236 h 493086"/>
                <a:gd name="connsiteX4" fmla="*/ 138140 w 1290665"/>
                <a:gd name="connsiteY4" fmla="*/ 140661 h 493086"/>
                <a:gd name="connsiteX5" fmla="*/ 188146 w 1290665"/>
                <a:gd name="connsiteY5" fmla="*/ 114467 h 493086"/>
                <a:gd name="connsiteX6" fmla="*/ 209578 w 1290665"/>
                <a:gd name="connsiteY6" fmla="*/ 104942 h 493086"/>
                <a:gd name="connsiteX7" fmla="*/ 226246 w 1290665"/>
                <a:gd name="connsiteY7" fmla="*/ 100179 h 493086"/>
                <a:gd name="connsiteX8" fmla="*/ 233390 w 1290665"/>
                <a:gd name="connsiteY8" fmla="*/ 95417 h 493086"/>
                <a:gd name="connsiteX9" fmla="*/ 245296 w 1290665"/>
                <a:gd name="connsiteY9" fmla="*/ 93036 h 493086"/>
                <a:gd name="connsiteX10" fmla="*/ 264346 w 1290665"/>
                <a:gd name="connsiteY10" fmla="*/ 88273 h 493086"/>
                <a:gd name="connsiteX11" fmla="*/ 285778 w 1290665"/>
                <a:gd name="connsiteY11" fmla="*/ 83511 h 493086"/>
                <a:gd name="connsiteX12" fmla="*/ 331021 w 1290665"/>
                <a:gd name="connsiteY12" fmla="*/ 78748 h 493086"/>
                <a:gd name="connsiteX13" fmla="*/ 345309 w 1290665"/>
                <a:gd name="connsiteY13" fmla="*/ 76367 h 493086"/>
                <a:gd name="connsiteX14" fmla="*/ 369121 w 1290665"/>
                <a:gd name="connsiteY14" fmla="*/ 71604 h 493086"/>
                <a:gd name="connsiteX15" fmla="*/ 416746 w 1290665"/>
                <a:gd name="connsiteY15" fmla="*/ 64461 h 493086"/>
                <a:gd name="connsiteX16" fmla="*/ 526284 w 1290665"/>
                <a:gd name="connsiteY16" fmla="*/ 66842 h 493086"/>
                <a:gd name="connsiteX17" fmla="*/ 563575 w 1290665"/>
                <a:gd name="connsiteY17" fmla="*/ 61810 h 493086"/>
                <a:gd name="connsiteX18" fmla="*/ 572266 w 1290665"/>
                <a:gd name="connsiteY18" fmla="*/ 41164 h 493086"/>
                <a:gd name="connsiteX19" fmla="*/ 588958 w 1290665"/>
                <a:gd name="connsiteY19" fmla="*/ 23415 h 493086"/>
                <a:gd name="connsiteX20" fmla="*/ 621510 w 1290665"/>
                <a:gd name="connsiteY20" fmla="*/ 18431 h 493086"/>
                <a:gd name="connsiteX21" fmla="*/ 665476 w 1290665"/>
                <a:gd name="connsiteY21" fmla="*/ 1223 h 493086"/>
                <a:gd name="connsiteX22" fmla="*/ 716784 w 1290665"/>
                <a:gd name="connsiteY22" fmla="*/ 192 h 493086"/>
                <a:gd name="connsiteX23" fmla="*/ 751177 w 1290665"/>
                <a:gd name="connsiteY23" fmla="*/ 18479 h 493086"/>
                <a:gd name="connsiteX24" fmla="*/ 797746 w 1290665"/>
                <a:gd name="connsiteY24" fmla="*/ 38267 h 493086"/>
                <a:gd name="connsiteX25" fmla="*/ 807271 w 1290665"/>
                <a:gd name="connsiteY25" fmla="*/ 54936 h 493086"/>
                <a:gd name="connsiteX26" fmla="*/ 819178 w 1290665"/>
                <a:gd name="connsiteY26" fmla="*/ 85892 h 493086"/>
                <a:gd name="connsiteX27" fmla="*/ 819178 w 1290665"/>
                <a:gd name="connsiteY27" fmla="*/ 133517 h 493086"/>
                <a:gd name="connsiteX28" fmla="*/ 804890 w 1290665"/>
                <a:gd name="connsiteY28" fmla="*/ 150186 h 493086"/>
                <a:gd name="connsiteX29" fmla="*/ 800128 w 1290665"/>
                <a:gd name="connsiteY29" fmla="*/ 164473 h 493086"/>
                <a:gd name="connsiteX30" fmla="*/ 797746 w 1290665"/>
                <a:gd name="connsiteY30" fmla="*/ 171617 h 493086"/>
                <a:gd name="connsiteX31" fmla="*/ 802509 w 1290665"/>
                <a:gd name="connsiteY31" fmla="*/ 178761 h 493086"/>
                <a:gd name="connsiteX32" fmla="*/ 819178 w 1290665"/>
                <a:gd name="connsiteY32" fmla="*/ 181142 h 493086"/>
                <a:gd name="connsiteX33" fmla="*/ 826321 w 1290665"/>
                <a:gd name="connsiteY33" fmla="*/ 183523 h 493086"/>
                <a:gd name="connsiteX34" fmla="*/ 869184 w 1290665"/>
                <a:gd name="connsiteY34" fmla="*/ 181142 h 493086"/>
                <a:gd name="connsiteX35" fmla="*/ 1090640 w 1290665"/>
                <a:gd name="connsiteY35" fmla="*/ 178761 h 493086"/>
                <a:gd name="connsiteX36" fmla="*/ 1104928 w 1290665"/>
                <a:gd name="connsiteY36" fmla="*/ 173998 h 493086"/>
                <a:gd name="connsiteX37" fmla="*/ 1135884 w 1290665"/>
                <a:gd name="connsiteY37" fmla="*/ 166854 h 493086"/>
                <a:gd name="connsiteX38" fmla="*/ 1150171 w 1290665"/>
                <a:gd name="connsiteY38" fmla="*/ 162092 h 493086"/>
                <a:gd name="connsiteX39" fmla="*/ 1169221 w 1290665"/>
                <a:gd name="connsiteY39" fmla="*/ 154948 h 493086"/>
                <a:gd name="connsiteX40" fmla="*/ 1176365 w 1290665"/>
                <a:gd name="connsiteY40" fmla="*/ 150186 h 493086"/>
                <a:gd name="connsiteX41" fmla="*/ 1197796 w 1290665"/>
                <a:gd name="connsiteY41" fmla="*/ 143042 h 493086"/>
                <a:gd name="connsiteX42" fmla="*/ 1204940 w 1290665"/>
                <a:gd name="connsiteY42" fmla="*/ 140661 h 493086"/>
                <a:gd name="connsiteX43" fmla="*/ 1226371 w 1290665"/>
                <a:gd name="connsiteY43" fmla="*/ 133517 h 493086"/>
                <a:gd name="connsiteX44" fmla="*/ 1238278 w 1290665"/>
                <a:gd name="connsiteY44" fmla="*/ 128754 h 493086"/>
                <a:gd name="connsiteX45" fmla="*/ 1245421 w 1290665"/>
                <a:gd name="connsiteY45" fmla="*/ 126373 h 493086"/>
                <a:gd name="connsiteX46" fmla="*/ 1252565 w 1290665"/>
                <a:gd name="connsiteY46" fmla="*/ 121611 h 493086"/>
                <a:gd name="connsiteX47" fmla="*/ 1266853 w 1290665"/>
                <a:gd name="connsiteY47" fmla="*/ 116848 h 493086"/>
                <a:gd name="connsiteX48" fmla="*/ 1281140 w 1290665"/>
                <a:gd name="connsiteY48" fmla="*/ 109704 h 493086"/>
                <a:gd name="connsiteX49" fmla="*/ 1290665 w 1290665"/>
                <a:gd name="connsiteY49" fmla="*/ 112086 h 493086"/>
                <a:gd name="connsiteX50" fmla="*/ 1288284 w 1290665"/>
                <a:gd name="connsiteY50" fmla="*/ 126373 h 493086"/>
                <a:gd name="connsiteX51" fmla="*/ 1283521 w 1290665"/>
                <a:gd name="connsiteY51" fmla="*/ 145423 h 493086"/>
                <a:gd name="connsiteX52" fmla="*/ 1278759 w 1290665"/>
                <a:gd name="connsiteY52" fmla="*/ 152567 h 493086"/>
                <a:gd name="connsiteX53" fmla="*/ 1266853 w 1290665"/>
                <a:gd name="connsiteY53" fmla="*/ 169236 h 493086"/>
                <a:gd name="connsiteX54" fmla="*/ 1264471 w 1290665"/>
                <a:gd name="connsiteY54" fmla="*/ 176379 h 493086"/>
                <a:gd name="connsiteX55" fmla="*/ 1254946 w 1290665"/>
                <a:gd name="connsiteY55" fmla="*/ 190667 h 493086"/>
                <a:gd name="connsiteX56" fmla="*/ 1247803 w 1290665"/>
                <a:gd name="connsiteY56" fmla="*/ 204954 h 493086"/>
                <a:gd name="connsiteX57" fmla="*/ 1245421 w 1290665"/>
                <a:gd name="connsiteY57" fmla="*/ 212098 h 493086"/>
                <a:gd name="connsiteX58" fmla="*/ 1240659 w 1290665"/>
                <a:gd name="connsiteY58" fmla="*/ 219242 h 493086"/>
                <a:gd name="connsiteX59" fmla="*/ 1238278 w 1290665"/>
                <a:gd name="connsiteY59" fmla="*/ 226386 h 493086"/>
                <a:gd name="connsiteX60" fmla="*/ 1228753 w 1290665"/>
                <a:gd name="connsiteY60" fmla="*/ 243054 h 493086"/>
                <a:gd name="connsiteX61" fmla="*/ 1223990 w 1290665"/>
                <a:gd name="connsiteY61" fmla="*/ 264486 h 493086"/>
                <a:gd name="connsiteX62" fmla="*/ 1228753 w 1290665"/>
                <a:gd name="connsiteY62" fmla="*/ 290679 h 493086"/>
                <a:gd name="connsiteX63" fmla="*/ 1235896 w 1290665"/>
                <a:gd name="connsiteY63" fmla="*/ 312111 h 493086"/>
                <a:gd name="connsiteX64" fmla="*/ 1238278 w 1290665"/>
                <a:gd name="connsiteY64" fmla="*/ 321636 h 493086"/>
                <a:gd name="connsiteX65" fmla="*/ 1245421 w 1290665"/>
                <a:gd name="connsiteY65" fmla="*/ 328779 h 493086"/>
                <a:gd name="connsiteX66" fmla="*/ 1247803 w 1290665"/>
                <a:gd name="connsiteY66" fmla="*/ 335923 h 493086"/>
                <a:gd name="connsiteX67" fmla="*/ 1250184 w 1290665"/>
                <a:gd name="connsiteY67" fmla="*/ 345448 h 493086"/>
                <a:gd name="connsiteX68" fmla="*/ 1259709 w 1290665"/>
                <a:gd name="connsiteY68" fmla="*/ 364498 h 493086"/>
                <a:gd name="connsiteX69" fmla="*/ 1266853 w 1290665"/>
                <a:gd name="connsiteY69" fmla="*/ 388311 h 493086"/>
                <a:gd name="connsiteX70" fmla="*/ 1269234 w 1290665"/>
                <a:gd name="connsiteY70" fmla="*/ 395454 h 493086"/>
                <a:gd name="connsiteX71" fmla="*/ 1271615 w 1290665"/>
                <a:gd name="connsiteY71" fmla="*/ 402598 h 493086"/>
                <a:gd name="connsiteX72" fmla="*/ 1269234 w 1290665"/>
                <a:gd name="connsiteY72" fmla="*/ 419267 h 493086"/>
                <a:gd name="connsiteX73" fmla="*/ 1221609 w 1290665"/>
                <a:gd name="connsiteY73" fmla="*/ 414504 h 493086"/>
                <a:gd name="connsiteX74" fmla="*/ 1212084 w 1290665"/>
                <a:gd name="connsiteY74" fmla="*/ 409742 h 493086"/>
                <a:gd name="connsiteX75" fmla="*/ 1197796 w 1290665"/>
                <a:gd name="connsiteY75" fmla="*/ 407361 h 493086"/>
                <a:gd name="connsiteX76" fmla="*/ 1178746 w 1290665"/>
                <a:gd name="connsiteY76" fmla="*/ 400217 h 493086"/>
                <a:gd name="connsiteX77" fmla="*/ 1171603 w 1290665"/>
                <a:gd name="connsiteY77" fmla="*/ 395454 h 493086"/>
                <a:gd name="connsiteX78" fmla="*/ 1145409 w 1290665"/>
                <a:gd name="connsiteY78" fmla="*/ 385929 h 493086"/>
                <a:gd name="connsiteX79" fmla="*/ 1131121 w 1290665"/>
                <a:gd name="connsiteY79" fmla="*/ 383548 h 493086"/>
                <a:gd name="connsiteX80" fmla="*/ 1121596 w 1290665"/>
                <a:gd name="connsiteY80" fmla="*/ 378786 h 493086"/>
                <a:gd name="connsiteX81" fmla="*/ 1109690 w 1290665"/>
                <a:gd name="connsiteY81" fmla="*/ 376404 h 493086"/>
                <a:gd name="connsiteX82" fmla="*/ 1100165 w 1290665"/>
                <a:gd name="connsiteY82" fmla="*/ 374023 h 493086"/>
                <a:gd name="connsiteX83" fmla="*/ 1088259 w 1290665"/>
                <a:gd name="connsiteY83" fmla="*/ 369261 h 493086"/>
                <a:gd name="connsiteX84" fmla="*/ 1078734 w 1290665"/>
                <a:gd name="connsiteY84" fmla="*/ 366879 h 493086"/>
                <a:gd name="connsiteX85" fmla="*/ 1071590 w 1290665"/>
                <a:gd name="connsiteY85" fmla="*/ 364498 h 493086"/>
                <a:gd name="connsiteX86" fmla="*/ 1062065 w 1290665"/>
                <a:gd name="connsiteY86" fmla="*/ 362117 h 493086"/>
                <a:gd name="connsiteX87" fmla="*/ 1047778 w 1290665"/>
                <a:gd name="connsiteY87" fmla="*/ 357354 h 493086"/>
                <a:gd name="connsiteX88" fmla="*/ 1038253 w 1290665"/>
                <a:gd name="connsiteY88" fmla="*/ 354973 h 493086"/>
                <a:gd name="connsiteX89" fmla="*/ 1023965 w 1290665"/>
                <a:gd name="connsiteY89" fmla="*/ 350211 h 493086"/>
                <a:gd name="connsiteX90" fmla="*/ 1012059 w 1290665"/>
                <a:gd name="connsiteY90" fmla="*/ 347829 h 493086"/>
                <a:gd name="connsiteX91" fmla="*/ 1004915 w 1290665"/>
                <a:gd name="connsiteY91" fmla="*/ 345448 h 493086"/>
                <a:gd name="connsiteX92" fmla="*/ 988246 w 1290665"/>
                <a:gd name="connsiteY92" fmla="*/ 343067 h 493086"/>
                <a:gd name="connsiteX93" fmla="*/ 964434 w 1290665"/>
                <a:gd name="connsiteY93" fmla="*/ 338304 h 493086"/>
                <a:gd name="connsiteX94" fmla="*/ 933478 w 1290665"/>
                <a:gd name="connsiteY94" fmla="*/ 335923 h 493086"/>
                <a:gd name="connsiteX95" fmla="*/ 909665 w 1290665"/>
                <a:gd name="connsiteY95" fmla="*/ 374023 h 493086"/>
                <a:gd name="connsiteX96" fmla="*/ 912046 w 1290665"/>
                <a:gd name="connsiteY96" fmla="*/ 381167 h 493086"/>
                <a:gd name="connsiteX97" fmla="*/ 909665 w 1290665"/>
                <a:gd name="connsiteY97" fmla="*/ 416886 h 493086"/>
                <a:gd name="connsiteX98" fmla="*/ 904903 w 1290665"/>
                <a:gd name="connsiteY98" fmla="*/ 431173 h 493086"/>
                <a:gd name="connsiteX99" fmla="*/ 890615 w 1290665"/>
                <a:gd name="connsiteY99" fmla="*/ 443079 h 493086"/>
                <a:gd name="connsiteX100" fmla="*/ 885853 w 1290665"/>
                <a:gd name="connsiteY100" fmla="*/ 450223 h 493086"/>
                <a:gd name="connsiteX101" fmla="*/ 878709 w 1290665"/>
                <a:gd name="connsiteY101" fmla="*/ 454986 h 493086"/>
                <a:gd name="connsiteX102" fmla="*/ 869184 w 1290665"/>
                <a:gd name="connsiteY102" fmla="*/ 462129 h 493086"/>
                <a:gd name="connsiteX103" fmla="*/ 862040 w 1290665"/>
                <a:gd name="connsiteY103" fmla="*/ 466892 h 493086"/>
                <a:gd name="connsiteX104" fmla="*/ 847753 w 1290665"/>
                <a:gd name="connsiteY104" fmla="*/ 471654 h 493086"/>
                <a:gd name="connsiteX105" fmla="*/ 838228 w 1290665"/>
                <a:gd name="connsiteY105" fmla="*/ 476417 h 493086"/>
                <a:gd name="connsiteX106" fmla="*/ 823940 w 1290665"/>
                <a:gd name="connsiteY106" fmla="*/ 485942 h 493086"/>
                <a:gd name="connsiteX107" fmla="*/ 814415 w 1290665"/>
                <a:gd name="connsiteY107" fmla="*/ 488323 h 493086"/>
                <a:gd name="connsiteX108" fmla="*/ 797746 w 1290665"/>
                <a:gd name="connsiteY108" fmla="*/ 493086 h 493086"/>
                <a:gd name="connsiteX109" fmla="*/ 771553 w 1290665"/>
                <a:gd name="connsiteY109" fmla="*/ 490704 h 493086"/>
                <a:gd name="connsiteX110" fmla="*/ 757265 w 1290665"/>
                <a:gd name="connsiteY110" fmla="*/ 476417 h 493086"/>
                <a:gd name="connsiteX111" fmla="*/ 745359 w 1290665"/>
                <a:gd name="connsiteY111" fmla="*/ 462129 h 493086"/>
                <a:gd name="connsiteX112" fmla="*/ 738215 w 1290665"/>
                <a:gd name="connsiteY112" fmla="*/ 454986 h 493086"/>
                <a:gd name="connsiteX113" fmla="*/ 731071 w 1290665"/>
                <a:gd name="connsiteY113" fmla="*/ 440698 h 493086"/>
                <a:gd name="connsiteX114" fmla="*/ 728690 w 1290665"/>
                <a:gd name="connsiteY114" fmla="*/ 433554 h 493086"/>
                <a:gd name="connsiteX115" fmla="*/ 723928 w 1290665"/>
                <a:gd name="connsiteY115" fmla="*/ 424029 h 493086"/>
                <a:gd name="connsiteX116" fmla="*/ 716784 w 1290665"/>
                <a:gd name="connsiteY116" fmla="*/ 409742 h 493086"/>
                <a:gd name="connsiteX117" fmla="*/ 714403 w 1290665"/>
                <a:gd name="connsiteY117" fmla="*/ 381167 h 493086"/>
                <a:gd name="connsiteX118" fmla="*/ 702496 w 1290665"/>
                <a:gd name="connsiteY118" fmla="*/ 371642 h 493086"/>
                <a:gd name="connsiteX119" fmla="*/ 690590 w 1290665"/>
                <a:gd name="connsiteY119" fmla="*/ 366879 h 493086"/>
                <a:gd name="connsiteX120" fmla="*/ 683446 w 1290665"/>
                <a:gd name="connsiteY120" fmla="*/ 369261 h 493086"/>
                <a:gd name="connsiteX121" fmla="*/ 681065 w 1290665"/>
                <a:gd name="connsiteY121" fmla="*/ 378786 h 493086"/>
                <a:gd name="connsiteX122" fmla="*/ 688209 w 1290665"/>
                <a:gd name="connsiteY122" fmla="*/ 400217 h 493086"/>
                <a:gd name="connsiteX123" fmla="*/ 690590 w 1290665"/>
                <a:gd name="connsiteY123" fmla="*/ 412123 h 493086"/>
                <a:gd name="connsiteX124" fmla="*/ 692971 w 1290665"/>
                <a:gd name="connsiteY124" fmla="*/ 419267 h 493086"/>
                <a:gd name="connsiteX125" fmla="*/ 690590 w 1290665"/>
                <a:gd name="connsiteY125" fmla="*/ 452604 h 493086"/>
                <a:gd name="connsiteX126" fmla="*/ 688209 w 1290665"/>
                <a:gd name="connsiteY126" fmla="*/ 459748 h 493086"/>
                <a:gd name="connsiteX127" fmla="*/ 666778 w 1290665"/>
                <a:gd name="connsiteY127" fmla="*/ 471654 h 493086"/>
                <a:gd name="connsiteX128" fmla="*/ 659634 w 1290665"/>
                <a:gd name="connsiteY128" fmla="*/ 476417 h 493086"/>
                <a:gd name="connsiteX129" fmla="*/ 619153 w 1290665"/>
                <a:gd name="connsiteY129" fmla="*/ 474036 h 493086"/>
                <a:gd name="connsiteX130" fmla="*/ 612009 w 1290665"/>
                <a:gd name="connsiteY130" fmla="*/ 469273 h 493086"/>
                <a:gd name="connsiteX131" fmla="*/ 602484 w 1290665"/>
                <a:gd name="connsiteY131" fmla="*/ 462129 h 493086"/>
                <a:gd name="connsiteX132" fmla="*/ 588196 w 1290665"/>
                <a:gd name="connsiteY132" fmla="*/ 450223 h 493086"/>
                <a:gd name="connsiteX133" fmla="*/ 571528 w 1290665"/>
                <a:gd name="connsiteY133" fmla="*/ 428792 h 493086"/>
                <a:gd name="connsiteX134" fmla="*/ 562003 w 1290665"/>
                <a:gd name="connsiteY134" fmla="*/ 416886 h 493086"/>
                <a:gd name="connsiteX135" fmla="*/ 559621 w 1290665"/>
                <a:gd name="connsiteY135" fmla="*/ 409742 h 493086"/>
                <a:gd name="connsiteX136" fmla="*/ 552478 w 1290665"/>
                <a:gd name="connsiteY136" fmla="*/ 402598 h 493086"/>
                <a:gd name="connsiteX137" fmla="*/ 550096 w 1290665"/>
                <a:gd name="connsiteY137" fmla="*/ 395454 h 493086"/>
                <a:gd name="connsiteX138" fmla="*/ 497709 w 1290665"/>
                <a:gd name="connsiteY138" fmla="*/ 385929 h 493086"/>
                <a:gd name="connsiteX139" fmla="*/ 209578 w 1290665"/>
                <a:gd name="connsiteY139" fmla="*/ 383548 h 493086"/>
                <a:gd name="connsiteX140" fmla="*/ 188146 w 1290665"/>
                <a:gd name="connsiteY140" fmla="*/ 381167 h 493086"/>
                <a:gd name="connsiteX141" fmla="*/ 171478 w 1290665"/>
                <a:gd name="connsiteY141" fmla="*/ 374023 h 493086"/>
                <a:gd name="connsiteX142" fmla="*/ 140521 w 1290665"/>
                <a:gd name="connsiteY142" fmla="*/ 366879 h 493086"/>
                <a:gd name="connsiteX143" fmla="*/ 128615 w 1290665"/>
                <a:gd name="connsiteY143" fmla="*/ 359736 h 493086"/>
                <a:gd name="connsiteX144" fmla="*/ 119090 w 1290665"/>
                <a:gd name="connsiteY144" fmla="*/ 357354 h 493086"/>
                <a:gd name="connsiteX145" fmla="*/ 107184 w 1290665"/>
                <a:gd name="connsiteY145" fmla="*/ 350211 h 493086"/>
                <a:gd name="connsiteX146" fmla="*/ 90515 w 1290665"/>
                <a:gd name="connsiteY146" fmla="*/ 345448 h 493086"/>
                <a:gd name="connsiteX147" fmla="*/ 69084 w 1290665"/>
                <a:gd name="connsiteY147" fmla="*/ 335923 h 493086"/>
                <a:gd name="connsiteX148" fmla="*/ 61940 w 1290665"/>
                <a:gd name="connsiteY148" fmla="*/ 333542 h 493086"/>
                <a:gd name="connsiteX149" fmla="*/ 40509 w 1290665"/>
                <a:gd name="connsiteY149" fmla="*/ 319254 h 493086"/>
                <a:gd name="connsiteX150" fmla="*/ 26221 w 1290665"/>
                <a:gd name="connsiteY150" fmla="*/ 309729 h 493086"/>
                <a:gd name="connsiteX151" fmla="*/ 11934 w 1290665"/>
                <a:gd name="connsiteY151" fmla="*/ 293061 h 493086"/>
                <a:gd name="connsiteX152" fmla="*/ 9553 w 1290665"/>
                <a:gd name="connsiteY152" fmla="*/ 285917 h 493086"/>
                <a:gd name="connsiteX153" fmla="*/ 28 w 1290665"/>
                <a:gd name="connsiteY153" fmla="*/ 269248 h 493086"/>
                <a:gd name="connsiteX154" fmla="*/ 11934 w 1290665"/>
                <a:gd name="connsiteY154" fmla="*/ 240673 h 493086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807271 w 1290665"/>
                <a:gd name="connsiteY25" fmla="*/ 54959 h 493109"/>
                <a:gd name="connsiteX26" fmla="*/ 819178 w 1290665"/>
                <a:gd name="connsiteY26" fmla="*/ 85915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02509 w 1290665"/>
                <a:gd name="connsiteY31" fmla="*/ 178784 h 493109"/>
                <a:gd name="connsiteX32" fmla="*/ 819178 w 1290665"/>
                <a:gd name="connsiteY32" fmla="*/ 181165 h 493109"/>
                <a:gd name="connsiteX33" fmla="*/ 826321 w 1290665"/>
                <a:gd name="connsiteY33" fmla="*/ 183546 h 493109"/>
                <a:gd name="connsiteX34" fmla="*/ 869184 w 1290665"/>
                <a:gd name="connsiteY34" fmla="*/ 181165 h 493109"/>
                <a:gd name="connsiteX35" fmla="*/ 1090640 w 1290665"/>
                <a:gd name="connsiteY35" fmla="*/ 178784 h 493109"/>
                <a:gd name="connsiteX36" fmla="*/ 1104928 w 1290665"/>
                <a:gd name="connsiteY36" fmla="*/ 174021 h 493109"/>
                <a:gd name="connsiteX37" fmla="*/ 1135884 w 1290665"/>
                <a:gd name="connsiteY37" fmla="*/ 166877 h 493109"/>
                <a:gd name="connsiteX38" fmla="*/ 1150171 w 1290665"/>
                <a:gd name="connsiteY38" fmla="*/ 162115 h 493109"/>
                <a:gd name="connsiteX39" fmla="*/ 1169221 w 1290665"/>
                <a:gd name="connsiteY39" fmla="*/ 154971 h 493109"/>
                <a:gd name="connsiteX40" fmla="*/ 1176365 w 1290665"/>
                <a:gd name="connsiteY40" fmla="*/ 150209 h 493109"/>
                <a:gd name="connsiteX41" fmla="*/ 1197796 w 1290665"/>
                <a:gd name="connsiteY41" fmla="*/ 143065 h 493109"/>
                <a:gd name="connsiteX42" fmla="*/ 1204940 w 1290665"/>
                <a:gd name="connsiteY42" fmla="*/ 140684 h 493109"/>
                <a:gd name="connsiteX43" fmla="*/ 1226371 w 1290665"/>
                <a:gd name="connsiteY43" fmla="*/ 133540 h 493109"/>
                <a:gd name="connsiteX44" fmla="*/ 1238278 w 1290665"/>
                <a:gd name="connsiteY44" fmla="*/ 128777 h 493109"/>
                <a:gd name="connsiteX45" fmla="*/ 1245421 w 1290665"/>
                <a:gd name="connsiteY45" fmla="*/ 126396 h 493109"/>
                <a:gd name="connsiteX46" fmla="*/ 1252565 w 1290665"/>
                <a:gd name="connsiteY46" fmla="*/ 121634 h 493109"/>
                <a:gd name="connsiteX47" fmla="*/ 1266853 w 1290665"/>
                <a:gd name="connsiteY47" fmla="*/ 116871 h 493109"/>
                <a:gd name="connsiteX48" fmla="*/ 1281140 w 1290665"/>
                <a:gd name="connsiteY48" fmla="*/ 109727 h 493109"/>
                <a:gd name="connsiteX49" fmla="*/ 1290665 w 1290665"/>
                <a:gd name="connsiteY49" fmla="*/ 112109 h 493109"/>
                <a:gd name="connsiteX50" fmla="*/ 1288284 w 1290665"/>
                <a:gd name="connsiteY50" fmla="*/ 126396 h 493109"/>
                <a:gd name="connsiteX51" fmla="*/ 1283521 w 1290665"/>
                <a:gd name="connsiteY51" fmla="*/ 145446 h 493109"/>
                <a:gd name="connsiteX52" fmla="*/ 1278759 w 1290665"/>
                <a:gd name="connsiteY52" fmla="*/ 152590 h 493109"/>
                <a:gd name="connsiteX53" fmla="*/ 1266853 w 1290665"/>
                <a:gd name="connsiteY53" fmla="*/ 169259 h 493109"/>
                <a:gd name="connsiteX54" fmla="*/ 1264471 w 1290665"/>
                <a:gd name="connsiteY54" fmla="*/ 176402 h 493109"/>
                <a:gd name="connsiteX55" fmla="*/ 1254946 w 1290665"/>
                <a:gd name="connsiteY55" fmla="*/ 190690 h 493109"/>
                <a:gd name="connsiteX56" fmla="*/ 1247803 w 1290665"/>
                <a:gd name="connsiteY56" fmla="*/ 204977 h 493109"/>
                <a:gd name="connsiteX57" fmla="*/ 1245421 w 1290665"/>
                <a:gd name="connsiteY57" fmla="*/ 212121 h 493109"/>
                <a:gd name="connsiteX58" fmla="*/ 1240659 w 1290665"/>
                <a:gd name="connsiteY58" fmla="*/ 219265 h 493109"/>
                <a:gd name="connsiteX59" fmla="*/ 1238278 w 1290665"/>
                <a:gd name="connsiteY59" fmla="*/ 226409 h 493109"/>
                <a:gd name="connsiteX60" fmla="*/ 1228753 w 1290665"/>
                <a:gd name="connsiteY60" fmla="*/ 243077 h 493109"/>
                <a:gd name="connsiteX61" fmla="*/ 1223990 w 1290665"/>
                <a:gd name="connsiteY61" fmla="*/ 264509 h 493109"/>
                <a:gd name="connsiteX62" fmla="*/ 1228753 w 1290665"/>
                <a:gd name="connsiteY62" fmla="*/ 290702 h 493109"/>
                <a:gd name="connsiteX63" fmla="*/ 1235896 w 1290665"/>
                <a:gd name="connsiteY63" fmla="*/ 312134 h 493109"/>
                <a:gd name="connsiteX64" fmla="*/ 1238278 w 1290665"/>
                <a:gd name="connsiteY64" fmla="*/ 321659 h 493109"/>
                <a:gd name="connsiteX65" fmla="*/ 1245421 w 1290665"/>
                <a:gd name="connsiteY65" fmla="*/ 328802 h 493109"/>
                <a:gd name="connsiteX66" fmla="*/ 1247803 w 1290665"/>
                <a:gd name="connsiteY66" fmla="*/ 335946 h 493109"/>
                <a:gd name="connsiteX67" fmla="*/ 1250184 w 1290665"/>
                <a:gd name="connsiteY67" fmla="*/ 345471 h 493109"/>
                <a:gd name="connsiteX68" fmla="*/ 1259709 w 1290665"/>
                <a:gd name="connsiteY68" fmla="*/ 364521 h 493109"/>
                <a:gd name="connsiteX69" fmla="*/ 1266853 w 1290665"/>
                <a:gd name="connsiteY69" fmla="*/ 388334 h 493109"/>
                <a:gd name="connsiteX70" fmla="*/ 1269234 w 1290665"/>
                <a:gd name="connsiteY70" fmla="*/ 395477 h 493109"/>
                <a:gd name="connsiteX71" fmla="*/ 1271615 w 1290665"/>
                <a:gd name="connsiteY71" fmla="*/ 402621 h 493109"/>
                <a:gd name="connsiteX72" fmla="*/ 1269234 w 1290665"/>
                <a:gd name="connsiteY72" fmla="*/ 419290 h 493109"/>
                <a:gd name="connsiteX73" fmla="*/ 1221609 w 1290665"/>
                <a:gd name="connsiteY73" fmla="*/ 414527 h 493109"/>
                <a:gd name="connsiteX74" fmla="*/ 1212084 w 1290665"/>
                <a:gd name="connsiteY74" fmla="*/ 409765 h 493109"/>
                <a:gd name="connsiteX75" fmla="*/ 1197796 w 1290665"/>
                <a:gd name="connsiteY75" fmla="*/ 407384 h 493109"/>
                <a:gd name="connsiteX76" fmla="*/ 1178746 w 1290665"/>
                <a:gd name="connsiteY76" fmla="*/ 400240 h 493109"/>
                <a:gd name="connsiteX77" fmla="*/ 1171603 w 1290665"/>
                <a:gd name="connsiteY77" fmla="*/ 395477 h 493109"/>
                <a:gd name="connsiteX78" fmla="*/ 1145409 w 1290665"/>
                <a:gd name="connsiteY78" fmla="*/ 385952 h 493109"/>
                <a:gd name="connsiteX79" fmla="*/ 1131121 w 1290665"/>
                <a:gd name="connsiteY79" fmla="*/ 383571 h 493109"/>
                <a:gd name="connsiteX80" fmla="*/ 1121596 w 1290665"/>
                <a:gd name="connsiteY80" fmla="*/ 378809 h 493109"/>
                <a:gd name="connsiteX81" fmla="*/ 1109690 w 1290665"/>
                <a:gd name="connsiteY81" fmla="*/ 376427 h 493109"/>
                <a:gd name="connsiteX82" fmla="*/ 1100165 w 1290665"/>
                <a:gd name="connsiteY82" fmla="*/ 374046 h 493109"/>
                <a:gd name="connsiteX83" fmla="*/ 1088259 w 1290665"/>
                <a:gd name="connsiteY83" fmla="*/ 369284 h 493109"/>
                <a:gd name="connsiteX84" fmla="*/ 1078734 w 1290665"/>
                <a:gd name="connsiteY84" fmla="*/ 366902 h 493109"/>
                <a:gd name="connsiteX85" fmla="*/ 1071590 w 1290665"/>
                <a:gd name="connsiteY85" fmla="*/ 364521 h 493109"/>
                <a:gd name="connsiteX86" fmla="*/ 1062065 w 1290665"/>
                <a:gd name="connsiteY86" fmla="*/ 362140 h 493109"/>
                <a:gd name="connsiteX87" fmla="*/ 1047778 w 1290665"/>
                <a:gd name="connsiteY87" fmla="*/ 357377 h 493109"/>
                <a:gd name="connsiteX88" fmla="*/ 1038253 w 1290665"/>
                <a:gd name="connsiteY88" fmla="*/ 354996 h 493109"/>
                <a:gd name="connsiteX89" fmla="*/ 1023965 w 1290665"/>
                <a:gd name="connsiteY89" fmla="*/ 350234 h 493109"/>
                <a:gd name="connsiteX90" fmla="*/ 1012059 w 1290665"/>
                <a:gd name="connsiteY90" fmla="*/ 347852 h 493109"/>
                <a:gd name="connsiteX91" fmla="*/ 1004915 w 1290665"/>
                <a:gd name="connsiteY91" fmla="*/ 345471 h 493109"/>
                <a:gd name="connsiteX92" fmla="*/ 988246 w 1290665"/>
                <a:gd name="connsiteY92" fmla="*/ 343090 h 493109"/>
                <a:gd name="connsiteX93" fmla="*/ 964434 w 1290665"/>
                <a:gd name="connsiteY93" fmla="*/ 338327 h 493109"/>
                <a:gd name="connsiteX94" fmla="*/ 933478 w 1290665"/>
                <a:gd name="connsiteY94" fmla="*/ 335946 h 493109"/>
                <a:gd name="connsiteX95" fmla="*/ 909665 w 1290665"/>
                <a:gd name="connsiteY95" fmla="*/ 374046 h 493109"/>
                <a:gd name="connsiteX96" fmla="*/ 912046 w 1290665"/>
                <a:gd name="connsiteY96" fmla="*/ 381190 h 493109"/>
                <a:gd name="connsiteX97" fmla="*/ 909665 w 1290665"/>
                <a:gd name="connsiteY97" fmla="*/ 416909 h 493109"/>
                <a:gd name="connsiteX98" fmla="*/ 904903 w 1290665"/>
                <a:gd name="connsiteY98" fmla="*/ 431196 h 493109"/>
                <a:gd name="connsiteX99" fmla="*/ 890615 w 1290665"/>
                <a:gd name="connsiteY99" fmla="*/ 443102 h 493109"/>
                <a:gd name="connsiteX100" fmla="*/ 885853 w 1290665"/>
                <a:gd name="connsiteY100" fmla="*/ 450246 h 493109"/>
                <a:gd name="connsiteX101" fmla="*/ 878709 w 1290665"/>
                <a:gd name="connsiteY101" fmla="*/ 455009 h 493109"/>
                <a:gd name="connsiteX102" fmla="*/ 869184 w 1290665"/>
                <a:gd name="connsiteY102" fmla="*/ 462152 h 493109"/>
                <a:gd name="connsiteX103" fmla="*/ 862040 w 1290665"/>
                <a:gd name="connsiteY103" fmla="*/ 466915 h 493109"/>
                <a:gd name="connsiteX104" fmla="*/ 847753 w 1290665"/>
                <a:gd name="connsiteY104" fmla="*/ 471677 h 493109"/>
                <a:gd name="connsiteX105" fmla="*/ 838228 w 1290665"/>
                <a:gd name="connsiteY105" fmla="*/ 476440 h 493109"/>
                <a:gd name="connsiteX106" fmla="*/ 823940 w 1290665"/>
                <a:gd name="connsiteY106" fmla="*/ 485965 h 493109"/>
                <a:gd name="connsiteX107" fmla="*/ 814415 w 1290665"/>
                <a:gd name="connsiteY107" fmla="*/ 488346 h 493109"/>
                <a:gd name="connsiteX108" fmla="*/ 797746 w 1290665"/>
                <a:gd name="connsiteY108" fmla="*/ 493109 h 493109"/>
                <a:gd name="connsiteX109" fmla="*/ 771553 w 1290665"/>
                <a:gd name="connsiteY109" fmla="*/ 490727 h 493109"/>
                <a:gd name="connsiteX110" fmla="*/ 757265 w 1290665"/>
                <a:gd name="connsiteY110" fmla="*/ 476440 h 493109"/>
                <a:gd name="connsiteX111" fmla="*/ 745359 w 1290665"/>
                <a:gd name="connsiteY111" fmla="*/ 462152 h 493109"/>
                <a:gd name="connsiteX112" fmla="*/ 738215 w 1290665"/>
                <a:gd name="connsiteY112" fmla="*/ 455009 h 493109"/>
                <a:gd name="connsiteX113" fmla="*/ 731071 w 1290665"/>
                <a:gd name="connsiteY113" fmla="*/ 440721 h 493109"/>
                <a:gd name="connsiteX114" fmla="*/ 728690 w 1290665"/>
                <a:gd name="connsiteY114" fmla="*/ 433577 h 493109"/>
                <a:gd name="connsiteX115" fmla="*/ 723928 w 1290665"/>
                <a:gd name="connsiteY115" fmla="*/ 424052 h 493109"/>
                <a:gd name="connsiteX116" fmla="*/ 716784 w 1290665"/>
                <a:gd name="connsiteY116" fmla="*/ 409765 h 493109"/>
                <a:gd name="connsiteX117" fmla="*/ 714403 w 1290665"/>
                <a:gd name="connsiteY117" fmla="*/ 381190 h 493109"/>
                <a:gd name="connsiteX118" fmla="*/ 702496 w 1290665"/>
                <a:gd name="connsiteY118" fmla="*/ 371665 h 493109"/>
                <a:gd name="connsiteX119" fmla="*/ 690590 w 1290665"/>
                <a:gd name="connsiteY119" fmla="*/ 366902 h 493109"/>
                <a:gd name="connsiteX120" fmla="*/ 683446 w 1290665"/>
                <a:gd name="connsiteY120" fmla="*/ 369284 h 493109"/>
                <a:gd name="connsiteX121" fmla="*/ 681065 w 1290665"/>
                <a:gd name="connsiteY121" fmla="*/ 378809 h 493109"/>
                <a:gd name="connsiteX122" fmla="*/ 688209 w 1290665"/>
                <a:gd name="connsiteY122" fmla="*/ 400240 h 493109"/>
                <a:gd name="connsiteX123" fmla="*/ 690590 w 1290665"/>
                <a:gd name="connsiteY123" fmla="*/ 412146 h 493109"/>
                <a:gd name="connsiteX124" fmla="*/ 692971 w 1290665"/>
                <a:gd name="connsiteY124" fmla="*/ 419290 h 493109"/>
                <a:gd name="connsiteX125" fmla="*/ 690590 w 1290665"/>
                <a:gd name="connsiteY125" fmla="*/ 452627 h 493109"/>
                <a:gd name="connsiteX126" fmla="*/ 688209 w 1290665"/>
                <a:gd name="connsiteY126" fmla="*/ 459771 h 493109"/>
                <a:gd name="connsiteX127" fmla="*/ 666778 w 1290665"/>
                <a:gd name="connsiteY127" fmla="*/ 471677 h 493109"/>
                <a:gd name="connsiteX128" fmla="*/ 659634 w 1290665"/>
                <a:gd name="connsiteY128" fmla="*/ 476440 h 493109"/>
                <a:gd name="connsiteX129" fmla="*/ 619153 w 1290665"/>
                <a:gd name="connsiteY129" fmla="*/ 474059 h 493109"/>
                <a:gd name="connsiteX130" fmla="*/ 612009 w 1290665"/>
                <a:gd name="connsiteY130" fmla="*/ 469296 h 493109"/>
                <a:gd name="connsiteX131" fmla="*/ 602484 w 1290665"/>
                <a:gd name="connsiteY131" fmla="*/ 462152 h 493109"/>
                <a:gd name="connsiteX132" fmla="*/ 588196 w 1290665"/>
                <a:gd name="connsiteY132" fmla="*/ 450246 h 493109"/>
                <a:gd name="connsiteX133" fmla="*/ 571528 w 1290665"/>
                <a:gd name="connsiteY133" fmla="*/ 428815 h 493109"/>
                <a:gd name="connsiteX134" fmla="*/ 562003 w 1290665"/>
                <a:gd name="connsiteY134" fmla="*/ 416909 h 493109"/>
                <a:gd name="connsiteX135" fmla="*/ 559621 w 1290665"/>
                <a:gd name="connsiteY135" fmla="*/ 409765 h 493109"/>
                <a:gd name="connsiteX136" fmla="*/ 552478 w 1290665"/>
                <a:gd name="connsiteY136" fmla="*/ 402621 h 493109"/>
                <a:gd name="connsiteX137" fmla="*/ 550096 w 1290665"/>
                <a:gd name="connsiteY137" fmla="*/ 395477 h 493109"/>
                <a:gd name="connsiteX138" fmla="*/ 497709 w 1290665"/>
                <a:gd name="connsiteY138" fmla="*/ 385952 h 493109"/>
                <a:gd name="connsiteX139" fmla="*/ 209578 w 1290665"/>
                <a:gd name="connsiteY139" fmla="*/ 383571 h 493109"/>
                <a:gd name="connsiteX140" fmla="*/ 188146 w 1290665"/>
                <a:gd name="connsiteY140" fmla="*/ 381190 h 493109"/>
                <a:gd name="connsiteX141" fmla="*/ 171478 w 1290665"/>
                <a:gd name="connsiteY141" fmla="*/ 374046 h 493109"/>
                <a:gd name="connsiteX142" fmla="*/ 140521 w 1290665"/>
                <a:gd name="connsiteY142" fmla="*/ 366902 h 493109"/>
                <a:gd name="connsiteX143" fmla="*/ 128615 w 1290665"/>
                <a:gd name="connsiteY143" fmla="*/ 359759 h 493109"/>
                <a:gd name="connsiteX144" fmla="*/ 119090 w 1290665"/>
                <a:gd name="connsiteY144" fmla="*/ 357377 h 493109"/>
                <a:gd name="connsiteX145" fmla="*/ 107184 w 1290665"/>
                <a:gd name="connsiteY145" fmla="*/ 350234 h 493109"/>
                <a:gd name="connsiteX146" fmla="*/ 90515 w 1290665"/>
                <a:gd name="connsiteY146" fmla="*/ 345471 h 493109"/>
                <a:gd name="connsiteX147" fmla="*/ 69084 w 1290665"/>
                <a:gd name="connsiteY147" fmla="*/ 335946 h 493109"/>
                <a:gd name="connsiteX148" fmla="*/ 61940 w 1290665"/>
                <a:gd name="connsiteY148" fmla="*/ 333565 h 493109"/>
                <a:gd name="connsiteX149" fmla="*/ 40509 w 1290665"/>
                <a:gd name="connsiteY149" fmla="*/ 319277 h 493109"/>
                <a:gd name="connsiteX150" fmla="*/ 26221 w 1290665"/>
                <a:gd name="connsiteY150" fmla="*/ 309752 h 493109"/>
                <a:gd name="connsiteX151" fmla="*/ 11934 w 1290665"/>
                <a:gd name="connsiteY151" fmla="*/ 293084 h 493109"/>
                <a:gd name="connsiteX152" fmla="*/ 9553 w 1290665"/>
                <a:gd name="connsiteY152" fmla="*/ 285940 h 493109"/>
                <a:gd name="connsiteX153" fmla="*/ 28 w 1290665"/>
                <a:gd name="connsiteY153" fmla="*/ 269271 h 493109"/>
                <a:gd name="connsiteX154" fmla="*/ 11934 w 1290665"/>
                <a:gd name="connsiteY154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19178 w 1290665"/>
                <a:gd name="connsiteY26" fmla="*/ 85915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02509 w 1290665"/>
                <a:gd name="connsiteY31" fmla="*/ 178784 h 493109"/>
                <a:gd name="connsiteX32" fmla="*/ 819178 w 1290665"/>
                <a:gd name="connsiteY32" fmla="*/ 181165 h 493109"/>
                <a:gd name="connsiteX33" fmla="*/ 826321 w 1290665"/>
                <a:gd name="connsiteY33" fmla="*/ 183546 h 493109"/>
                <a:gd name="connsiteX34" fmla="*/ 869184 w 1290665"/>
                <a:gd name="connsiteY34" fmla="*/ 181165 h 493109"/>
                <a:gd name="connsiteX35" fmla="*/ 1090640 w 1290665"/>
                <a:gd name="connsiteY35" fmla="*/ 178784 h 493109"/>
                <a:gd name="connsiteX36" fmla="*/ 1104928 w 1290665"/>
                <a:gd name="connsiteY36" fmla="*/ 174021 h 493109"/>
                <a:gd name="connsiteX37" fmla="*/ 1135884 w 1290665"/>
                <a:gd name="connsiteY37" fmla="*/ 166877 h 493109"/>
                <a:gd name="connsiteX38" fmla="*/ 1150171 w 1290665"/>
                <a:gd name="connsiteY38" fmla="*/ 162115 h 493109"/>
                <a:gd name="connsiteX39" fmla="*/ 1169221 w 1290665"/>
                <a:gd name="connsiteY39" fmla="*/ 154971 h 493109"/>
                <a:gd name="connsiteX40" fmla="*/ 1176365 w 1290665"/>
                <a:gd name="connsiteY40" fmla="*/ 150209 h 493109"/>
                <a:gd name="connsiteX41" fmla="*/ 1197796 w 1290665"/>
                <a:gd name="connsiteY41" fmla="*/ 143065 h 493109"/>
                <a:gd name="connsiteX42" fmla="*/ 1204940 w 1290665"/>
                <a:gd name="connsiteY42" fmla="*/ 140684 h 493109"/>
                <a:gd name="connsiteX43" fmla="*/ 1226371 w 1290665"/>
                <a:gd name="connsiteY43" fmla="*/ 133540 h 493109"/>
                <a:gd name="connsiteX44" fmla="*/ 1238278 w 1290665"/>
                <a:gd name="connsiteY44" fmla="*/ 128777 h 493109"/>
                <a:gd name="connsiteX45" fmla="*/ 1245421 w 1290665"/>
                <a:gd name="connsiteY45" fmla="*/ 126396 h 493109"/>
                <a:gd name="connsiteX46" fmla="*/ 1252565 w 1290665"/>
                <a:gd name="connsiteY46" fmla="*/ 121634 h 493109"/>
                <a:gd name="connsiteX47" fmla="*/ 1266853 w 1290665"/>
                <a:gd name="connsiteY47" fmla="*/ 116871 h 493109"/>
                <a:gd name="connsiteX48" fmla="*/ 1281140 w 1290665"/>
                <a:gd name="connsiteY48" fmla="*/ 109727 h 493109"/>
                <a:gd name="connsiteX49" fmla="*/ 1290665 w 1290665"/>
                <a:gd name="connsiteY49" fmla="*/ 112109 h 493109"/>
                <a:gd name="connsiteX50" fmla="*/ 1288284 w 1290665"/>
                <a:gd name="connsiteY50" fmla="*/ 126396 h 493109"/>
                <a:gd name="connsiteX51" fmla="*/ 1283521 w 1290665"/>
                <a:gd name="connsiteY51" fmla="*/ 145446 h 493109"/>
                <a:gd name="connsiteX52" fmla="*/ 1278759 w 1290665"/>
                <a:gd name="connsiteY52" fmla="*/ 152590 h 493109"/>
                <a:gd name="connsiteX53" fmla="*/ 1266853 w 1290665"/>
                <a:gd name="connsiteY53" fmla="*/ 169259 h 493109"/>
                <a:gd name="connsiteX54" fmla="*/ 1264471 w 1290665"/>
                <a:gd name="connsiteY54" fmla="*/ 176402 h 493109"/>
                <a:gd name="connsiteX55" fmla="*/ 1254946 w 1290665"/>
                <a:gd name="connsiteY55" fmla="*/ 190690 h 493109"/>
                <a:gd name="connsiteX56" fmla="*/ 1247803 w 1290665"/>
                <a:gd name="connsiteY56" fmla="*/ 204977 h 493109"/>
                <a:gd name="connsiteX57" fmla="*/ 1245421 w 1290665"/>
                <a:gd name="connsiteY57" fmla="*/ 212121 h 493109"/>
                <a:gd name="connsiteX58" fmla="*/ 1240659 w 1290665"/>
                <a:gd name="connsiteY58" fmla="*/ 219265 h 493109"/>
                <a:gd name="connsiteX59" fmla="*/ 1238278 w 1290665"/>
                <a:gd name="connsiteY59" fmla="*/ 226409 h 493109"/>
                <a:gd name="connsiteX60" fmla="*/ 1228753 w 1290665"/>
                <a:gd name="connsiteY60" fmla="*/ 243077 h 493109"/>
                <a:gd name="connsiteX61" fmla="*/ 1223990 w 1290665"/>
                <a:gd name="connsiteY61" fmla="*/ 264509 h 493109"/>
                <a:gd name="connsiteX62" fmla="*/ 1228753 w 1290665"/>
                <a:gd name="connsiteY62" fmla="*/ 290702 h 493109"/>
                <a:gd name="connsiteX63" fmla="*/ 1235896 w 1290665"/>
                <a:gd name="connsiteY63" fmla="*/ 312134 h 493109"/>
                <a:gd name="connsiteX64" fmla="*/ 1238278 w 1290665"/>
                <a:gd name="connsiteY64" fmla="*/ 321659 h 493109"/>
                <a:gd name="connsiteX65" fmla="*/ 1245421 w 1290665"/>
                <a:gd name="connsiteY65" fmla="*/ 328802 h 493109"/>
                <a:gd name="connsiteX66" fmla="*/ 1247803 w 1290665"/>
                <a:gd name="connsiteY66" fmla="*/ 335946 h 493109"/>
                <a:gd name="connsiteX67" fmla="*/ 1250184 w 1290665"/>
                <a:gd name="connsiteY67" fmla="*/ 345471 h 493109"/>
                <a:gd name="connsiteX68" fmla="*/ 1259709 w 1290665"/>
                <a:gd name="connsiteY68" fmla="*/ 364521 h 493109"/>
                <a:gd name="connsiteX69" fmla="*/ 1266853 w 1290665"/>
                <a:gd name="connsiteY69" fmla="*/ 388334 h 493109"/>
                <a:gd name="connsiteX70" fmla="*/ 1269234 w 1290665"/>
                <a:gd name="connsiteY70" fmla="*/ 395477 h 493109"/>
                <a:gd name="connsiteX71" fmla="*/ 1271615 w 1290665"/>
                <a:gd name="connsiteY71" fmla="*/ 402621 h 493109"/>
                <a:gd name="connsiteX72" fmla="*/ 1269234 w 1290665"/>
                <a:gd name="connsiteY72" fmla="*/ 419290 h 493109"/>
                <a:gd name="connsiteX73" fmla="*/ 1221609 w 1290665"/>
                <a:gd name="connsiteY73" fmla="*/ 414527 h 493109"/>
                <a:gd name="connsiteX74" fmla="*/ 1212084 w 1290665"/>
                <a:gd name="connsiteY74" fmla="*/ 409765 h 493109"/>
                <a:gd name="connsiteX75" fmla="*/ 1197796 w 1290665"/>
                <a:gd name="connsiteY75" fmla="*/ 407384 h 493109"/>
                <a:gd name="connsiteX76" fmla="*/ 1178746 w 1290665"/>
                <a:gd name="connsiteY76" fmla="*/ 400240 h 493109"/>
                <a:gd name="connsiteX77" fmla="*/ 1171603 w 1290665"/>
                <a:gd name="connsiteY77" fmla="*/ 395477 h 493109"/>
                <a:gd name="connsiteX78" fmla="*/ 1145409 w 1290665"/>
                <a:gd name="connsiteY78" fmla="*/ 385952 h 493109"/>
                <a:gd name="connsiteX79" fmla="*/ 1131121 w 1290665"/>
                <a:gd name="connsiteY79" fmla="*/ 383571 h 493109"/>
                <a:gd name="connsiteX80" fmla="*/ 1121596 w 1290665"/>
                <a:gd name="connsiteY80" fmla="*/ 378809 h 493109"/>
                <a:gd name="connsiteX81" fmla="*/ 1109690 w 1290665"/>
                <a:gd name="connsiteY81" fmla="*/ 376427 h 493109"/>
                <a:gd name="connsiteX82" fmla="*/ 1100165 w 1290665"/>
                <a:gd name="connsiteY82" fmla="*/ 374046 h 493109"/>
                <a:gd name="connsiteX83" fmla="*/ 1088259 w 1290665"/>
                <a:gd name="connsiteY83" fmla="*/ 369284 h 493109"/>
                <a:gd name="connsiteX84" fmla="*/ 1078734 w 1290665"/>
                <a:gd name="connsiteY84" fmla="*/ 366902 h 493109"/>
                <a:gd name="connsiteX85" fmla="*/ 1071590 w 1290665"/>
                <a:gd name="connsiteY85" fmla="*/ 364521 h 493109"/>
                <a:gd name="connsiteX86" fmla="*/ 1062065 w 1290665"/>
                <a:gd name="connsiteY86" fmla="*/ 362140 h 493109"/>
                <a:gd name="connsiteX87" fmla="*/ 1047778 w 1290665"/>
                <a:gd name="connsiteY87" fmla="*/ 357377 h 493109"/>
                <a:gd name="connsiteX88" fmla="*/ 1038253 w 1290665"/>
                <a:gd name="connsiteY88" fmla="*/ 354996 h 493109"/>
                <a:gd name="connsiteX89" fmla="*/ 1023965 w 1290665"/>
                <a:gd name="connsiteY89" fmla="*/ 350234 h 493109"/>
                <a:gd name="connsiteX90" fmla="*/ 1012059 w 1290665"/>
                <a:gd name="connsiteY90" fmla="*/ 347852 h 493109"/>
                <a:gd name="connsiteX91" fmla="*/ 1004915 w 1290665"/>
                <a:gd name="connsiteY91" fmla="*/ 345471 h 493109"/>
                <a:gd name="connsiteX92" fmla="*/ 988246 w 1290665"/>
                <a:gd name="connsiteY92" fmla="*/ 343090 h 493109"/>
                <a:gd name="connsiteX93" fmla="*/ 964434 w 1290665"/>
                <a:gd name="connsiteY93" fmla="*/ 338327 h 493109"/>
                <a:gd name="connsiteX94" fmla="*/ 933478 w 1290665"/>
                <a:gd name="connsiteY94" fmla="*/ 335946 h 493109"/>
                <a:gd name="connsiteX95" fmla="*/ 909665 w 1290665"/>
                <a:gd name="connsiteY95" fmla="*/ 374046 h 493109"/>
                <a:gd name="connsiteX96" fmla="*/ 912046 w 1290665"/>
                <a:gd name="connsiteY96" fmla="*/ 381190 h 493109"/>
                <a:gd name="connsiteX97" fmla="*/ 909665 w 1290665"/>
                <a:gd name="connsiteY97" fmla="*/ 416909 h 493109"/>
                <a:gd name="connsiteX98" fmla="*/ 904903 w 1290665"/>
                <a:gd name="connsiteY98" fmla="*/ 431196 h 493109"/>
                <a:gd name="connsiteX99" fmla="*/ 890615 w 1290665"/>
                <a:gd name="connsiteY99" fmla="*/ 443102 h 493109"/>
                <a:gd name="connsiteX100" fmla="*/ 885853 w 1290665"/>
                <a:gd name="connsiteY100" fmla="*/ 450246 h 493109"/>
                <a:gd name="connsiteX101" fmla="*/ 878709 w 1290665"/>
                <a:gd name="connsiteY101" fmla="*/ 455009 h 493109"/>
                <a:gd name="connsiteX102" fmla="*/ 869184 w 1290665"/>
                <a:gd name="connsiteY102" fmla="*/ 462152 h 493109"/>
                <a:gd name="connsiteX103" fmla="*/ 862040 w 1290665"/>
                <a:gd name="connsiteY103" fmla="*/ 466915 h 493109"/>
                <a:gd name="connsiteX104" fmla="*/ 847753 w 1290665"/>
                <a:gd name="connsiteY104" fmla="*/ 471677 h 493109"/>
                <a:gd name="connsiteX105" fmla="*/ 838228 w 1290665"/>
                <a:gd name="connsiteY105" fmla="*/ 476440 h 493109"/>
                <a:gd name="connsiteX106" fmla="*/ 823940 w 1290665"/>
                <a:gd name="connsiteY106" fmla="*/ 485965 h 493109"/>
                <a:gd name="connsiteX107" fmla="*/ 814415 w 1290665"/>
                <a:gd name="connsiteY107" fmla="*/ 488346 h 493109"/>
                <a:gd name="connsiteX108" fmla="*/ 797746 w 1290665"/>
                <a:gd name="connsiteY108" fmla="*/ 493109 h 493109"/>
                <a:gd name="connsiteX109" fmla="*/ 771553 w 1290665"/>
                <a:gd name="connsiteY109" fmla="*/ 490727 h 493109"/>
                <a:gd name="connsiteX110" fmla="*/ 757265 w 1290665"/>
                <a:gd name="connsiteY110" fmla="*/ 476440 h 493109"/>
                <a:gd name="connsiteX111" fmla="*/ 745359 w 1290665"/>
                <a:gd name="connsiteY111" fmla="*/ 462152 h 493109"/>
                <a:gd name="connsiteX112" fmla="*/ 738215 w 1290665"/>
                <a:gd name="connsiteY112" fmla="*/ 455009 h 493109"/>
                <a:gd name="connsiteX113" fmla="*/ 731071 w 1290665"/>
                <a:gd name="connsiteY113" fmla="*/ 440721 h 493109"/>
                <a:gd name="connsiteX114" fmla="*/ 728690 w 1290665"/>
                <a:gd name="connsiteY114" fmla="*/ 433577 h 493109"/>
                <a:gd name="connsiteX115" fmla="*/ 723928 w 1290665"/>
                <a:gd name="connsiteY115" fmla="*/ 424052 h 493109"/>
                <a:gd name="connsiteX116" fmla="*/ 716784 w 1290665"/>
                <a:gd name="connsiteY116" fmla="*/ 409765 h 493109"/>
                <a:gd name="connsiteX117" fmla="*/ 714403 w 1290665"/>
                <a:gd name="connsiteY117" fmla="*/ 381190 h 493109"/>
                <a:gd name="connsiteX118" fmla="*/ 702496 w 1290665"/>
                <a:gd name="connsiteY118" fmla="*/ 371665 h 493109"/>
                <a:gd name="connsiteX119" fmla="*/ 690590 w 1290665"/>
                <a:gd name="connsiteY119" fmla="*/ 366902 h 493109"/>
                <a:gd name="connsiteX120" fmla="*/ 683446 w 1290665"/>
                <a:gd name="connsiteY120" fmla="*/ 369284 h 493109"/>
                <a:gd name="connsiteX121" fmla="*/ 681065 w 1290665"/>
                <a:gd name="connsiteY121" fmla="*/ 378809 h 493109"/>
                <a:gd name="connsiteX122" fmla="*/ 688209 w 1290665"/>
                <a:gd name="connsiteY122" fmla="*/ 400240 h 493109"/>
                <a:gd name="connsiteX123" fmla="*/ 690590 w 1290665"/>
                <a:gd name="connsiteY123" fmla="*/ 412146 h 493109"/>
                <a:gd name="connsiteX124" fmla="*/ 692971 w 1290665"/>
                <a:gd name="connsiteY124" fmla="*/ 419290 h 493109"/>
                <a:gd name="connsiteX125" fmla="*/ 690590 w 1290665"/>
                <a:gd name="connsiteY125" fmla="*/ 452627 h 493109"/>
                <a:gd name="connsiteX126" fmla="*/ 688209 w 1290665"/>
                <a:gd name="connsiteY126" fmla="*/ 459771 h 493109"/>
                <a:gd name="connsiteX127" fmla="*/ 666778 w 1290665"/>
                <a:gd name="connsiteY127" fmla="*/ 471677 h 493109"/>
                <a:gd name="connsiteX128" fmla="*/ 659634 w 1290665"/>
                <a:gd name="connsiteY128" fmla="*/ 476440 h 493109"/>
                <a:gd name="connsiteX129" fmla="*/ 619153 w 1290665"/>
                <a:gd name="connsiteY129" fmla="*/ 474059 h 493109"/>
                <a:gd name="connsiteX130" fmla="*/ 612009 w 1290665"/>
                <a:gd name="connsiteY130" fmla="*/ 469296 h 493109"/>
                <a:gd name="connsiteX131" fmla="*/ 602484 w 1290665"/>
                <a:gd name="connsiteY131" fmla="*/ 462152 h 493109"/>
                <a:gd name="connsiteX132" fmla="*/ 588196 w 1290665"/>
                <a:gd name="connsiteY132" fmla="*/ 450246 h 493109"/>
                <a:gd name="connsiteX133" fmla="*/ 571528 w 1290665"/>
                <a:gd name="connsiteY133" fmla="*/ 428815 h 493109"/>
                <a:gd name="connsiteX134" fmla="*/ 562003 w 1290665"/>
                <a:gd name="connsiteY134" fmla="*/ 416909 h 493109"/>
                <a:gd name="connsiteX135" fmla="*/ 559621 w 1290665"/>
                <a:gd name="connsiteY135" fmla="*/ 409765 h 493109"/>
                <a:gd name="connsiteX136" fmla="*/ 552478 w 1290665"/>
                <a:gd name="connsiteY136" fmla="*/ 402621 h 493109"/>
                <a:gd name="connsiteX137" fmla="*/ 550096 w 1290665"/>
                <a:gd name="connsiteY137" fmla="*/ 395477 h 493109"/>
                <a:gd name="connsiteX138" fmla="*/ 497709 w 1290665"/>
                <a:gd name="connsiteY138" fmla="*/ 385952 h 493109"/>
                <a:gd name="connsiteX139" fmla="*/ 209578 w 1290665"/>
                <a:gd name="connsiteY139" fmla="*/ 383571 h 493109"/>
                <a:gd name="connsiteX140" fmla="*/ 188146 w 1290665"/>
                <a:gd name="connsiteY140" fmla="*/ 381190 h 493109"/>
                <a:gd name="connsiteX141" fmla="*/ 171478 w 1290665"/>
                <a:gd name="connsiteY141" fmla="*/ 374046 h 493109"/>
                <a:gd name="connsiteX142" fmla="*/ 140521 w 1290665"/>
                <a:gd name="connsiteY142" fmla="*/ 366902 h 493109"/>
                <a:gd name="connsiteX143" fmla="*/ 128615 w 1290665"/>
                <a:gd name="connsiteY143" fmla="*/ 359759 h 493109"/>
                <a:gd name="connsiteX144" fmla="*/ 119090 w 1290665"/>
                <a:gd name="connsiteY144" fmla="*/ 357377 h 493109"/>
                <a:gd name="connsiteX145" fmla="*/ 107184 w 1290665"/>
                <a:gd name="connsiteY145" fmla="*/ 350234 h 493109"/>
                <a:gd name="connsiteX146" fmla="*/ 90515 w 1290665"/>
                <a:gd name="connsiteY146" fmla="*/ 345471 h 493109"/>
                <a:gd name="connsiteX147" fmla="*/ 69084 w 1290665"/>
                <a:gd name="connsiteY147" fmla="*/ 335946 h 493109"/>
                <a:gd name="connsiteX148" fmla="*/ 61940 w 1290665"/>
                <a:gd name="connsiteY148" fmla="*/ 333565 h 493109"/>
                <a:gd name="connsiteX149" fmla="*/ 40509 w 1290665"/>
                <a:gd name="connsiteY149" fmla="*/ 319277 h 493109"/>
                <a:gd name="connsiteX150" fmla="*/ 26221 w 1290665"/>
                <a:gd name="connsiteY150" fmla="*/ 309752 h 493109"/>
                <a:gd name="connsiteX151" fmla="*/ 11934 w 1290665"/>
                <a:gd name="connsiteY151" fmla="*/ 293084 h 493109"/>
                <a:gd name="connsiteX152" fmla="*/ 9553 w 1290665"/>
                <a:gd name="connsiteY152" fmla="*/ 285940 h 493109"/>
                <a:gd name="connsiteX153" fmla="*/ 28 w 1290665"/>
                <a:gd name="connsiteY153" fmla="*/ 269271 h 493109"/>
                <a:gd name="connsiteX154" fmla="*/ 11934 w 1290665"/>
                <a:gd name="connsiteY154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02509 w 1290665"/>
                <a:gd name="connsiteY31" fmla="*/ 178784 h 493109"/>
                <a:gd name="connsiteX32" fmla="*/ 819178 w 1290665"/>
                <a:gd name="connsiteY32" fmla="*/ 181165 h 493109"/>
                <a:gd name="connsiteX33" fmla="*/ 826321 w 1290665"/>
                <a:gd name="connsiteY33" fmla="*/ 183546 h 493109"/>
                <a:gd name="connsiteX34" fmla="*/ 869184 w 1290665"/>
                <a:gd name="connsiteY34" fmla="*/ 181165 h 493109"/>
                <a:gd name="connsiteX35" fmla="*/ 1090640 w 1290665"/>
                <a:gd name="connsiteY35" fmla="*/ 178784 h 493109"/>
                <a:gd name="connsiteX36" fmla="*/ 1104928 w 1290665"/>
                <a:gd name="connsiteY36" fmla="*/ 174021 h 493109"/>
                <a:gd name="connsiteX37" fmla="*/ 1135884 w 1290665"/>
                <a:gd name="connsiteY37" fmla="*/ 166877 h 493109"/>
                <a:gd name="connsiteX38" fmla="*/ 1150171 w 1290665"/>
                <a:gd name="connsiteY38" fmla="*/ 162115 h 493109"/>
                <a:gd name="connsiteX39" fmla="*/ 1169221 w 1290665"/>
                <a:gd name="connsiteY39" fmla="*/ 154971 h 493109"/>
                <a:gd name="connsiteX40" fmla="*/ 1176365 w 1290665"/>
                <a:gd name="connsiteY40" fmla="*/ 150209 h 493109"/>
                <a:gd name="connsiteX41" fmla="*/ 1197796 w 1290665"/>
                <a:gd name="connsiteY41" fmla="*/ 143065 h 493109"/>
                <a:gd name="connsiteX42" fmla="*/ 1204940 w 1290665"/>
                <a:gd name="connsiteY42" fmla="*/ 140684 h 493109"/>
                <a:gd name="connsiteX43" fmla="*/ 1226371 w 1290665"/>
                <a:gd name="connsiteY43" fmla="*/ 133540 h 493109"/>
                <a:gd name="connsiteX44" fmla="*/ 1238278 w 1290665"/>
                <a:gd name="connsiteY44" fmla="*/ 128777 h 493109"/>
                <a:gd name="connsiteX45" fmla="*/ 1245421 w 1290665"/>
                <a:gd name="connsiteY45" fmla="*/ 126396 h 493109"/>
                <a:gd name="connsiteX46" fmla="*/ 1252565 w 1290665"/>
                <a:gd name="connsiteY46" fmla="*/ 121634 h 493109"/>
                <a:gd name="connsiteX47" fmla="*/ 1266853 w 1290665"/>
                <a:gd name="connsiteY47" fmla="*/ 116871 h 493109"/>
                <a:gd name="connsiteX48" fmla="*/ 1281140 w 1290665"/>
                <a:gd name="connsiteY48" fmla="*/ 109727 h 493109"/>
                <a:gd name="connsiteX49" fmla="*/ 1290665 w 1290665"/>
                <a:gd name="connsiteY49" fmla="*/ 112109 h 493109"/>
                <a:gd name="connsiteX50" fmla="*/ 1288284 w 1290665"/>
                <a:gd name="connsiteY50" fmla="*/ 126396 h 493109"/>
                <a:gd name="connsiteX51" fmla="*/ 1283521 w 1290665"/>
                <a:gd name="connsiteY51" fmla="*/ 145446 h 493109"/>
                <a:gd name="connsiteX52" fmla="*/ 1278759 w 1290665"/>
                <a:gd name="connsiteY52" fmla="*/ 152590 h 493109"/>
                <a:gd name="connsiteX53" fmla="*/ 1266853 w 1290665"/>
                <a:gd name="connsiteY53" fmla="*/ 169259 h 493109"/>
                <a:gd name="connsiteX54" fmla="*/ 1264471 w 1290665"/>
                <a:gd name="connsiteY54" fmla="*/ 176402 h 493109"/>
                <a:gd name="connsiteX55" fmla="*/ 1254946 w 1290665"/>
                <a:gd name="connsiteY55" fmla="*/ 190690 h 493109"/>
                <a:gd name="connsiteX56" fmla="*/ 1247803 w 1290665"/>
                <a:gd name="connsiteY56" fmla="*/ 204977 h 493109"/>
                <a:gd name="connsiteX57" fmla="*/ 1245421 w 1290665"/>
                <a:gd name="connsiteY57" fmla="*/ 212121 h 493109"/>
                <a:gd name="connsiteX58" fmla="*/ 1240659 w 1290665"/>
                <a:gd name="connsiteY58" fmla="*/ 219265 h 493109"/>
                <a:gd name="connsiteX59" fmla="*/ 1238278 w 1290665"/>
                <a:gd name="connsiteY59" fmla="*/ 226409 h 493109"/>
                <a:gd name="connsiteX60" fmla="*/ 1228753 w 1290665"/>
                <a:gd name="connsiteY60" fmla="*/ 243077 h 493109"/>
                <a:gd name="connsiteX61" fmla="*/ 1223990 w 1290665"/>
                <a:gd name="connsiteY61" fmla="*/ 264509 h 493109"/>
                <a:gd name="connsiteX62" fmla="*/ 1228753 w 1290665"/>
                <a:gd name="connsiteY62" fmla="*/ 290702 h 493109"/>
                <a:gd name="connsiteX63" fmla="*/ 1235896 w 1290665"/>
                <a:gd name="connsiteY63" fmla="*/ 312134 h 493109"/>
                <a:gd name="connsiteX64" fmla="*/ 1238278 w 1290665"/>
                <a:gd name="connsiteY64" fmla="*/ 321659 h 493109"/>
                <a:gd name="connsiteX65" fmla="*/ 1245421 w 1290665"/>
                <a:gd name="connsiteY65" fmla="*/ 328802 h 493109"/>
                <a:gd name="connsiteX66" fmla="*/ 1247803 w 1290665"/>
                <a:gd name="connsiteY66" fmla="*/ 335946 h 493109"/>
                <a:gd name="connsiteX67" fmla="*/ 1250184 w 1290665"/>
                <a:gd name="connsiteY67" fmla="*/ 345471 h 493109"/>
                <a:gd name="connsiteX68" fmla="*/ 1259709 w 1290665"/>
                <a:gd name="connsiteY68" fmla="*/ 364521 h 493109"/>
                <a:gd name="connsiteX69" fmla="*/ 1266853 w 1290665"/>
                <a:gd name="connsiteY69" fmla="*/ 388334 h 493109"/>
                <a:gd name="connsiteX70" fmla="*/ 1269234 w 1290665"/>
                <a:gd name="connsiteY70" fmla="*/ 395477 h 493109"/>
                <a:gd name="connsiteX71" fmla="*/ 1271615 w 1290665"/>
                <a:gd name="connsiteY71" fmla="*/ 402621 h 493109"/>
                <a:gd name="connsiteX72" fmla="*/ 1269234 w 1290665"/>
                <a:gd name="connsiteY72" fmla="*/ 419290 h 493109"/>
                <a:gd name="connsiteX73" fmla="*/ 1221609 w 1290665"/>
                <a:gd name="connsiteY73" fmla="*/ 414527 h 493109"/>
                <a:gd name="connsiteX74" fmla="*/ 1212084 w 1290665"/>
                <a:gd name="connsiteY74" fmla="*/ 409765 h 493109"/>
                <a:gd name="connsiteX75" fmla="*/ 1197796 w 1290665"/>
                <a:gd name="connsiteY75" fmla="*/ 407384 h 493109"/>
                <a:gd name="connsiteX76" fmla="*/ 1178746 w 1290665"/>
                <a:gd name="connsiteY76" fmla="*/ 400240 h 493109"/>
                <a:gd name="connsiteX77" fmla="*/ 1171603 w 1290665"/>
                <a:gd name="connsiteY77" fmla="*/ 395477 h 493109"/>
                <a:gd name="connsiteX78" fmla="*/ 1145409 w 1290665"/>
                <a:gd name="connsiteY78" fmla="*/ 385952 h 493109"/>
                <a:gd name="connsiteX79" fmla="*/ 1131121 w 1290665"/>
                <a:gd name="connsiteY79" fmla="*/ 383571 h 493109"/>
                <a:gd name="connsiteX80" fmla="*/ 1121596 w 1290665"/>
                <a:gd name="connsiteY80" fmla="*/ 378809 h 493109"/>
                <a:gd name="connsiteX81" fmla="*/ 1109690 w 1290665"/>
                <a:gd name="connsiteY81" fmla="*/ 376427 h 493109"/>
                <a:gd name="connsiteX82" fmla="*/ 1100165 w 1290665"/>
                <a:gd name="connsiteY82" fmla="*/ 374046 h 493109"/>
                <a:gd name="connsiteX83" fmla="*/ 1088259 w 1290665"/>
                <a:gd name="connsiteY83" fmla="*/ 369284 h 493109"/>
                <a:gd name="connsiteX84" fmla="*/ 1078734 w 1290665"/>
                <a:gd name="connsiteY84" fmla="*/ 366902 h 493109"/>
                <a:gd name="connsiteX85" fmla="*/ 1071590 w 1290665"/>
                <a:gd name="connsiteY85" fmla="*/ 364521 h 493109"/>
                <a:gd name="connsiteX86" fmla="*/ 1062065 w 1290665"/>
                <a:gd name="connsiteY86" fmla="*/ 362140 h 493109"/>
                <a:gd name="connsiteX87" fmla="*/ 1047778 w 1290665"/>
                <a:gd name="connsiteY87" fmla="*/ 357377 h 493109"/>
                <a:gd name="connsiteX88" fmla="*/ 1038253 w 1290665"/>
                <a:gd name="connsiteY88" fmla="*/ 354996 h 493109"/>
                <a:gd name="connsiteX89" fmla="*/ 1023965 w 1290665"/>
                <a:gd name="connsiteY89" fmla="*/ 350234 h 493109"/>
                <a:gd name="connsiteX90" fmla="*/ 1012059 w 1290665"/>
                <a:gd name="connsiteY90" fmla="*/ 347852 h 493109"/>
                <a:gd name="connsiteX91" fmla="*/ 1004915 w 1290665"/>
                <a:gd name="connsiteY91" fmla="*/ 345471 h 493109"/>
                <a:gd name="connsiteX92" fmla="*/ 988246 w 1290665"/>
                <a:gd name="connsiteY92" fmla="*/ 343090 h 493109"/>
                <a:gd name="connsiteX93" fmla="*/ 964434 w 1290665"/>
                <a:gd name="connsiteY93" fmla="*/ 338327 h 493109"/>
                <a:gd name="connsiteX94" fmla="*/ 933478 w 1290665"/>
                <a:gd name="connsiteY94" fmla="*/ 335946 h 493109"/>
                <a:gd name="connsiteX95" fmla="*/ 909665 w 1290665"/>
                <a:gd name="connsiteY95" fmla="*/ 374046 h 493109"/>
                <a:gd name="connsiteX96" fmla="*/ 912046 w 1290665"/>
                <a:gd name="connsiteY96" fmla="*/ 381190 h 493109"/>
                <a:gd name="connsiteX97" fmla="*/ 909665 w 1290665"/>
                <a:gd name="connsiteY97" fmla="*/ 416909 h 493109"/>
                <a:gd name="connsiteX98" fmla="*/ 904903 w 1290665"/>
                <a:gd name="connsiteY98" fmla="*/ 431196 h 493109"/>
                <a:gd name="connsiteX99" fmla="*/ 890615 w 1290665"/>
                <a:gd name="connsiteY99" fmla="*/ 443102 h 493109"/>
                <a:gd name="connsiteX100" fmla="*/ 885853 w 1290665"/>
                <a:gd name="connsiteY100" fmla="*/ 450246 h 493109"/>
                <a:gd name="connsiteX101" fmla="*/ 878709 w 1290665"/>
                <a:gd name="connsiteY101" fmla="*/ 455009 h 493109"/>
                <a:gd name="connsiteX102" fmla="*/ 869184 w 1290665"/>
                <a:gd name="connsiteY102" fmla="*/ 462152 h 493109"/>
                <a:gd name="connsiteX103" fmla="*/ 862040 w 1290665"/>
                <a:gd name="connsiteY103" fmla="*/ 466915 h 493109"/>
                <a:gd name="connsiteX104" fmla="*/ 847753 w 1290665"/>
                <a:gd name="connsiteY104" fmla="*/ 471677 h 493109"/>
                <a:gd name="connsiteX105" fmla="*/ 838228 w 1290665"/>
                <a:gd name="connsiteY105" fmla="*/ 476440 h 493109"/>
                <a:gd name="connsiteX106" fmla="*/ 823940 w 1290665"/>
                <a:gd name="connsiteY106" fmla="*/ 485965 h 493109"/>
                <a:gd name="connsiteX107" fmla="*/ 814415 w 1290665"/>
                <a:gd name="connsiteY107" fmla="*/ 488346 h 493109"/>
                <a:gd name="connsiteX108" fmla="*/ 797746 w 1290665"/>
                <a:gd name="connsiteY108" fmla="*/ 493109 h 493109"/>
                <a:gd name="connsiteX109" fmla="*/ 771553 w 1290665"/>
                <a:gd name="connsiteY109" fmla="*/ 490727 h 493109"/>
                <a:gd name="connsiteX110" fmla="*/ 757265 w 1290665"/>
                <a:gd name="connsiteY110" fmla="*/ 476440 h 493109"/>
                <a:gd name="connsiteX111" fmla="*/ 745359 w 1290665"/>
                <a:gd name="connsiteY111" fmla="*/ 462152 h 493109"/>
                <a:gd name="connsiteX112" fmla="*/ 738215 w 1290665"/>
                <a:gd name="connsiteY112" fmla="*/ 455009 h 493109"/>
                <a:gd name="connsiteX113" fmla="*/ 731071 w 1290665"/>
                <a:gd name="connsiteY113" fmla="*/ 440721 h 493109"/>
                <a:gd name="connsiteX114" fmla="*/ 728690 w 1290665"/>
                <a:gd name="connsiteY114" fmla="*/ 433577 h 493109"/>
                <a:gd name="connsiteX115" fmla="*/ 723928 w 1290665"/>
                <a:gd name="connsiteY115" fmla="*/ 424052 h 493109"/>
                <a:gd name="connsiteX116" fmla="*/ 716784 w 1290665"/>
                <a:gd name="connsiteY116" fmla="*/ 409765 h 493109"/>
                <a:gd name="connsiteX117" fmla="*/ 714403 w 1290665"/>
                <a:gd name="connsiteY117" fmla="*/ 381190 h 493109"/>
                <a:gd name="connsiteX118" fmla="*/ 702496 w 1290665"/>
                <a:gd name="connsiteY118" fmla="*/ 371665 h 493109"/>
                <a:gd name="connsiteX119" fmla="*/ 690590 w 1290665"/>
                <a:gd name="connsiteY119" fmla="*/ 366902 h 493109"/>
                <a:gd name="connsiteX120" fmla="*/ 683446 w 1290665"/>
                <a:gd name="connsiteY120" fmla="*/ 369284 h 493109"/>
                <a:gd name="connsiteX121" fmla="*/ 681065 w 1290665"/>
                <a:gd name="connsiteY121" fmla="*/ 378809 h 493109"/>
                <a:gd name="connsiteX122" fmla="*/ 688209 w 1290665"/>
                <a:gd name="connsiteY122" fmla="*/ 400240 h 493109"/>
                <a:gd name="connsiteX123" fmla="*/ 690590 w 1290665"/>
                <a:gd name="connsiteY123" fmla="*/ 412146 h 493109"/>
                <a:gd name="connsiteX124" fmla="*/ 692971 w 1290665"/>
                <a:gd name="connsiteY124" fmla="*/ 419290 h 493109"/>
                <a:gd name="connsiteX125" fmla="*/ 690590 w 1290665"/>
                <a:gd name="connsiteY125" fmla="*/ 452627 h 493109"/>
                <a:gd name="connsiteX126" fmla="*/ 688209 w 1290665"/>
                <a:gd name="connsiteY126" fmla="*/ 459771 h 493109"/>
                <a:gd name="connsiteX127" fmla="*/ 666778 w 1290665"/>
                <a:gd name="connsiteY127" fmla="*/ 471677 h 493109"/>
                <a:gd name="connsiteX128" fmla="*/ 659634 w 1290665"/>
                <a:gd name="connsiteY128" fmla="*/ 476440 h 493109"/>
                <a:gd name="connsiteX129" fmla="*/ 619153 w 1290665"/>
                <a:gd name="connsiteY129" fmla="*/ 474059 h 493109"/>
                <a:gd name="connsiteX130" fmla="*/ 612009 w 1290665"/>
                <a:gd name="connsiteY130" fmla="*/ 469296 h 493109"/>
                <a:gd name="connsiteX131" fmla="*/ 602484 w 1290665"/>
                <a:gd name="connsiteY131" fmla="*/ 462152 h 493109"/>
                <a:gd name="connsiteX132" fmla="*/ 588196 w 1290665"/>
                <a:gd name="connsiteY132" fmla="*/ 450246 h 493109"/>
                <a:gd name="connsiteX133" fmla="*/ 571528 w 1290665"/>
                <a:gd name="connsiteY133" fmla="*/ 428815 h 493109"/>
                <a:gd name="connsiteX134" fmla="*/ 562003 w 1290665"/>
                <a:gd name="connsiteY134" fmla="*/ 416909 h 493109"/>
                <a:gd name="connsiteX135" fmla="*/ 559621 w 1290665"/>
                <a:gd name="connsiteY135" fmla="*/ 409765 h 493109"/>
                <a:gd name="connsiteX136" fmla="*/ 552478 w 1290665"/>
                <a:gd name="connsiteY136" fmla="*/ 402621 h 493109"/>
                <a:gd name="connsiteX137" fmla="*/ 550096 w 1290665"/>
                <a:gd name="connsiteY137" fmla="*/ 395477 h 493109"/>
                <a:gd name="connsiteX138" fmla="*/ 497709 w 1290665"/>
                <a:gd name="connsiteY138" fmla="*/ 385952 h 493109"/>
                <a:gd name="connsiteX139" fmla="*/ 209578 w 1290665"/>
                <a:gd name="connsiteY139" fmla="*/ 383571 h 493109"/>
                <a:gd name="connsiteX140" fmla="*/ 188146 w 1290665"/>
                <a:gd name="connsiteY140" fmla="*/ 381190 h 493109"/>
                <a:gd name="connsiteX141" fmla="*/ 171478 w 1290665"/>
                <a:gd name="connsiteY141" fmla="*/ 374046 h 493109"/>
                <a:gd name="connsiteX142" fmla="*/ 140521 w 1290665"/>
                <a:gd name="connsiteY142" fmla="*/ 366902 h 493109"/>
                <a:gd name="connsiteX143" fmla="*/ 128615 w 1290665"/>
                <a:gd name="connsiteY143" fmla="*/ 359759 h 493109"/>
                <a:gd name="connsiteX144" fmla="*/ 119090 w 1290665"/>
                <a:gd name="connsiteY144" fmla="*/ 357377 h 493109"/>
                <a:gd name="connsiteX145" fmla="*/ 107184 w 1290665"/>
                <a:gd name="connsiteY145" fmla="*/ 350234 h 493109"/>
                <a:gd name="connsiteX146" fmla="*/ 90515 w 1290665"/>
                <a:gd name="connsiteY146" fmla="*/ 345471 h 493109"/>
                <a:gd name="connsiteX147" fmla="*/ 69084 w 1290665"/>
                <a:gd name="connsiteY147" fmla="*/ 335946 h 493109"/>
                <a:gd name="connsiteX148" fmla="*/ 61940 w 1290665"/>
                <a:gd name="connsiteY148" fmla="*/ 333565 h 493109"/>
                <a:gd name="connsiteX149" fmla="*/ 40509 w 1290665"/>
                <a:gd name="connsiteY149" fmla="*/ 319277 h 493109"/>
                <a:gd name="connsiteX150" fmla="*/ 26221 w 1290665"/>
                <a:gd name="connsiteY150" fmla="*/ 309752 h 493109"/>
                <a:gd name="connsiteX151" fmla="*/ 11934 w 1290665"/>
                <a:gd name="connsiteY151" fmla="*/ 293084 h 493109"/>
                <a:gd name="connsiteX152" fmla="*/ 9553 w 1290665"/>
                <a:gd name="connsiteY152" fmla="*/ 285940 h 493109"/>
                <a:gd name="connsiteX153" fmla="*/ 28 w 1290665"/>
                <a:gd name="connsiteY153" fmla="*/ 269271 h 493109"/>
                <a:gd name="connsiteX154" fmla="*/ 11934 w 1290665"/>
                <a:gd name="connsiteY154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02509 w 1290665"/>
                <a:gd name="connsiteY31" fmla="*/ 178784 h 493109"/>
                <a:gd name="connsiteX32" fmla="*/ 821829 w 1290665"/>
                <a:gd name="connsiteY32" fmla="*/ 175863 h 493109"/>
                <a:gd name="connsiteX33" fmla="*/ 826321 w 1290665"/>
                <a:gd name="connsiteY33" fmla="*/ 183546 h 493109"/>
                <a:gd name="connsiteX34" fmla="*/ 869184 w 1290665"/>
                <a:gd name="connsiteY34" fmla="*/ 181165 h 493109"/>
                <a:gd name="connsiteX35" fmla="*/ 1090640 w 1290665"/>
                <a:gd name="connsiteY35" fmla="*/ 178784 h 493109"/>
                <a:gd name="connsiteX36" fmla="*/ 1104928 w 1290665"/>
                <a:gd name="connsiteY36" fmla="*/ 174021 h 493109"/>
                <a:gd name="connsiteX37" fmla="*/ 1135884 w 1290665"/>
                <a:gd name="connsiteY37" fmla="*/ 166877 h 493109"/>
                <a:gd name="connsiteX38" fmla="*/ 1150171 w 1290665"/>
                <a:gd name="connsiteY38" fmla="*/ 162115 h 493109"/>
                <a:gd name="connsiteX39" fmla="*/ 1169221 w 1290665"/>
                <a:gd name="connsiteY39" fmla="*/ 154971 h 493109"/>
                <a:gd name="connsiteX40" fmla="*/ 1176365 w 1290665"/>
                <a:gd name="connsiteY40" fmla="*/ 150209 h 493109"/>
                <a:gd name="connsiteX41" fmla="*/ 1197796 w 1290665"/>
                <a:gd name="connsiteY41" fmla="*/ 143065 h 493109"/>
                <a:gd name="connsiteX42" fmla="*/ 1204940 w 1290665"/>
                <a:gd name="connsiteY42" fmla="*/ 140684 h 493109"/>
                <a:gd name="connsiteX43" fmla="*/ 1226371 w 1290665"/>
                <a:gd name="connsiteY43" fmla="*/ 133540 h 493109"/>
                <a:gd name="connsiteX44" fmla="*/ 1238278 w 1290665"/>
                <a:gd name="connsiteY44" fmla="*/ 128777 h 493109"/>
                <a:gd name="connsiteX45" fmla="*/ 1245421 w 1290665"/>
                <a:gd name="connsiteY45" fmla="*/ 126396 h 493109"/>
                <a:gd name="connsiteX46" fmla="*/ 1252565 w 1290665"/>
                <a:gd name="connsiteY46" fmla="*/ 121634 h 493109"/>
                <a:gd name="connsiteX47" fmla="*/ 1266853 w 1290665"/>
                <a:gd name="connsiteY47" fmla="*/ 116871 h 493109"/>
                <a:gd name="connsiteX48" fmla="*/ 1281140 w 1290665"/>
                <a:gd name="connsiteY48" fmla="*/ 109727 h 493109"/>
                <a:gd name="connsiteX49" fmla="*/ 1290665 w 1290665"/>
                <a:gd name="connsiteY49" fmla="*/ 112109 h 493109"/>
                <a:gd name="connsiteX50" fmla="*/ 1288284 w 1290665"/>
                <a:gd name="connsiteY50" fmla="*/ 126396 h 493109"/>
                <a:gd name="connsiteX51" fmla="*/ 1283521 w 1290665"/>
                <a:gd name="connsiteY51" fmla="*/ 145446 h 493109"/>
                <a:gd name="connsiteX52" fmla="*/ 1278759 w 1290665"/>
                <a:gd name="connsiteY52" fmla="*/ 152590 h 493109"/>
                <a:gd name="connsiteX53" fmla="*/ 1266853 w 1290665"/>
                <a:gd name="connsiteY53" fmla="*/ 169259 h 493109"/>
                <a:gd name="connsiteX54" fmla="*/ 1264471 w 1290665"/>
                <a:gd name="connsiteY54" fmla="*/ 176402 h 493109"/>
                <a:gd name="connsiteX55" fmla="*/ 1254946 w 1290665"/>
                <a:gd name="connsiteY55" fmla="*/ 190690 h 493109"/>
                <a:gd name="connsiteX56" fmla="*/ 1247803 w 1290665"/>
                <a:gd name="connsiteY56" fmla="*/ 204977 h 493109"/>
                <a:gd name="connsiteX57" fmla="*/ 1245421 w 1290665"/>
                <a:gd name="connsiteY57" fmla="*/ 212121 h 493109"/>
                <a:gd name="connsiteX58" fmla="*/ 1240659 w 1290665"/>
                <a:gd name="connsiteY58" fmla="*/ 219265 h 493109"/>
                <a:gd name="connsiteX59" fmla="*/ 1238278 w 1290665"/>
                <a:gd name="connsiteY59" fmla="*/ 226409 h 493109"/>
                <a:gd name="connsiteX60" fmla="*/ 1228753 w 1290665"/>
                <a:gd name="connsiteY60" fmla="*/ 243077 h 493109"/>
                <a:gd name="connsiteX61" fmla="*/ 1223990 w 1290665"/>
                <a:gd name="connsiteY61" fmla="*/ 264509 h 493109"/>
                <a:gd name="connsiteX62" fmla="*/ 1228753 w 1290665"/>
                <a:gd name="connsiteY62" fmla="*/ 290702 h 493109"/>
                <a:gd name="connsiteX63" fmla="*/ 1235896 w 1290665"/>
                <a:gd name="connsiteY63" fmla="*/ 312134 h 493109"/>
                <a:gd name="connsiteX64" fmla="*/ 1238278 w 1290665"/>
                <a:gd name="connsiteY64" fmla="*/ 321659 h 493109"/>
                <a:gd name="connsiteX65" fmla="*/ 1245421 w 1290665"/>
                <a:gd name="connsiteY65" fmla="*/ 328802 h 493109"/>
                <a:gd name="connsiteX66" fmla="*/ 1247803 w 1290665"/>
                <a:gd name="connsiteY66" fmla="*/ 335946 h 493109"/>
                <a:gd name="connsiteX67" fmla="*/ 1250184 w 1290665"/>
                <a:gd name="connsiteY67" fmla="*/ 345471 h 493109"/>
                <a:gd name="connsiteX68" fmla="*/ 1259709 w 1290665"/>
                <a:gd name="connsiteY68" fmla="*/ 364521 h 493109"/>
                <a:gd name="connsiteX69" fmla="*/ 1266853 w 1290665"/>
                <a:gd name="connsiteY69" fmla="*/ 388334 h 493109"/>
                <a:gd name="connsiteX70" fmla="*/ 1269234 w 1290665"/>
                <a:gd name="connsiteY70" fmla="*/ 395477 h 493109"/>
                <a:gd name="connsiteX71" fmla="*/ 1271615 w 1290665"/>
                <a:gd name="connsiteY71" fmla="*/ 402621 h 493109"/>
                <a:gd name="connsiteX72" fmla="*/ 1269234 w 1290665"/>
                <a:gd name="connsiteY72" fmla="*/ 419290 h 493109"/>
                <a:gd name="connsiteX73" fmla="*/ 1221609 w 1290665"/>
                <a:gd name="connsiteY73" fmla="*/ 414527 h 493109"/>
                <a:gd name="connsiteX74" fmla="*/ 1212084 w 1290665"/>
                <a:gd name="connsiteY74" fmla="*/ 409765 h 493109"/>
                <a:gd name="connsiteX75" fmla="*/ 1197796 w 1290665"/>
                <a:gd name="connsiteY75" fmla="*/ 407384 h 493109"/>
                <a:gd name="connsiteX76" fmla="*/ 1178746 w 1290665"/>
                <a:gd name="connsiteY76" fmla="*/ 400240 h 493109"/>
                <a:gd name="connsiteX77" fmla="*/ 1171603 w 1290665"/>
                <a:gd name="connsiteY77" fmla="*/ 395477 h 493109"/>
                <a:gd name="connsiteX78" fmla="*/ 1145409 w 1290665"/>
                <a:gd name="connsiteY78" fmla="*/ 385952 h 493109"/>
                <a:gd name="connsiteX79" fmla="*/ 1131121 w 1290665"/>
                <a:gd name="connsiteY79" fmla="*/ 383571 h 493109"/>
                <a:gd name="connsiteX80" fmla="*/ 1121596 w 1290665"/>
                <a:gd name="connsiteY80" fmla="*/ 378809 h 493109"/>
                <a:gd name="connsiteX81" fmla="*/ 1109690 w 1290665"/>
                <a:gd name="connsiteY81" fmla="*/ 376427 h 493109"/>
                <a:gd name="connsiteX82" fmla="*/ 1100165 w 1290665"/>
                <a:gd name="connsiteY82" fmla="*/ 374046 h 493109"/>
                <a:gd name="connsiteX83" fmla="*/ 1088259 w 1290665"/>
                <a:gd name="connsiteY83" fmla="*/ 369284 h 493109"/>
                <a:gd name="connsiteX84" fmla="*/ 1078734 w 1290665"/>
                <a:gd name="connsiteY84" fmla="*/ 366902 h 493109"/>
                <a:gd name="connsiteX85" fmla="*/ 1071590 w 1290665"/>
                <a:gd name="connsiteY85" fmla="*/ 364521 h 493109"/>
                <a:gd name="connsiteX86" fmla="*/ 1062065 w 1290665"/>
                <a:gd name="connsiteY86" fmla="*/ 362140 h 493109"/>
                <a:gd name="connsiteX87" fmla="*/ 1047778 w 1290665"/>
                <a:gd name="connsiteY87" fmla="*/ 357377 h 493109"/>
                <a:gd name="connsiteX88" fmla="*/ 1038253 w 1290665"/>
                <a:gd name="connsiteY88" fmla="*/ 354996 h 493109"/>
                <a:gd name="connsiteX89" fmla="*/ 1023965 w 1290665"/>
                <a:gd name="connsiteY89" fmla="*/ 350234 h 493109"/>
                <a:gd name="connsiteX90" fmla="*/ 1012059 w 1290665"/>
                <a:gd name="connsiteY90" fmla="*/ 347852 h 493109"/>
                <a:gd name="connsiteX91" fmla="*/ 1004915 w 1290665"/>
                <a:gd name="connsiteY91" fmla="*/ 345471 h 493109"/>
                <a:gd name="connsiteX92" fmla="*/ 988246 w 1290665"/>
                <a:gd name="connsiteY92" fmla="*/ 343090 h 493109"/>
                <a:gd name="connsiteX93" fmla="*/ 964434 w 1290665"/>
                <a:gd name="connsiteY93" fmla="*/ 338327 h 493109"/>
                <a:gd name="connsiteX94" fmla="*/ 933478 w 1290665"/>
                <a:gd name="connsiteY94" fmla="*/ 335946 h 493109"/>
                <a:gd name="connsiteX95" fmla="*/ 909665 w 1290665"/>
                <a:gd name="connsiteY95" fmla="*/ 374046 h 493109"/>
                <a:gd name="connsiteX96" fmla="*/ 912046 w 1290665"/>
                <a:gd name="connsiteY96" fmla="*/ 381190 h 493109"/>
                <a:gd name="connsiteX97" fmla="*/ 909665 w 1290665"/>
                <a:gd name="connsiteY97" fmla="*/ 416909 h 493109"/>
                <a:gd name="connsiteX98" fmla="*/ 904903 w 1290665"/>
                <a:gd name="connsiteY98" fmla="*/ 431196 h 493109"/>
                <a:gd name="connsiteX99" fmla="*/ 890615 w 1290665"/>
                <a:gd name="connsiteY99" fmla="*/ 443102 h 493109"/>
                <a:gd name="connsiteX100" fmla="*/ 885853 w 1290665"/>
                <a:gd name="connsiteY100" fmla="*/ 450246 h 493109"/>
                <a:gd name="connsiteX101" fmla="*/ 878709 w 1290665"/>
                <a:gd name="connsiteY101" fmla="*/ 455009 h 493109"/>
                <a:gd name="connsiteX102" fmla="*/ 869184 w 1290665"/>
                <a:gd name="connsiteY102" fmla="*/ 462152 h 493109"/>
                <a:gd name="connsiteX103" fmla="*/ 862040 w 1290665"/>
                <a:gd name="connsiteY103" fmla="*/ 466915 h 493109"/>
                <a:gd name="connsiteX104" fmla="*/ 847753 w 1290665"/>
                <a:gd name="connsiteY104" fmla="*/ 471677 h 493109"/>
                <a:gd name="connsiteX105" fmla="*/ 838228 w 1290665"/>
                <a:gd name="connsiteY105" fmla="*/ 476440 h 493109"/>
                <a:gd name="connsiteX106" fmla="*/ 823940 w 1290665"/>
                <a:gd name="connsiteY106" fmla="*/ 485965 h 493109"/>
                <a:gd name="connsiteX107" fmla="*/ 814415 w 1290665"/>
                <a:gd name="connsiteY107" fmla="*/ 488346 h 493109"/>
                <a:gd name="connsiteX108" fmla="*/ 797746 w 1290665"/>
                <a:gd name="connsiteY108" fmla="*/ 493109 h 493109"/>
                <a:gd name="connsiteX109" fmla="*/ 771553 w 1290665"/>
                <a:gd name="connsiteY109" fmla="*/ 490727 h 493109"/>
                <a:gd name="connsiteX110" fmla="*/ 757265 w 1290665"/>
                <a:gd name="connsiteY110" fmla="*/ 476440 h 493109"/>
                <a:gd name="connsiteX111" fmla="*/ 745359 w 1290665"/>
                <a:gd name="connsiteY111" fmla="*/ 462152 h 493109"/>
                <a:gd name="connsiteX112" fmla="*/ 738215 w 1290665"/>
                <a:gd name="connsiteY112" fmla="*/ 455009 h 493109"/>
                <a:gd name="connsiteX113" fmla="*/ 731071 w 1290665"/>
                <a:gd name="connsiteY113" fmla="*/ 440721 h 493109"/>
                <a:gd name="connsiteX114" fmla="*/ 728690 w 1290665"/>
                <a:gd name="connsiteY114" fmla="*/ 433577 h 493109"/>
                <a:gd name="connsiteX115" fmla="*/ 723928 w 1290665"/>
                <a:gd name="connsiteY115" fmla="*/ 424052 h 493109"/>
                <a:gd name="connsiteX116" fmla="*/ 716784 w 1290665"/>
                <a:gd name="connsiteY116" fmla="*/ 409765 h 493109"/>
                <a:gd name="connsiteX117" fmla="*/ 714403 w 1290665"/>
                <a:gd name="connsiteY117" fmla="*/ 381190 h 493109"/>
                <a:gd name="connsiteX118" fmla="*/ 702496 w 1290665"/>
                <a:gd name="connsiteY118" fmla="*/ 371665 h 493109"/>
                <a:gd name="connsiteX119" fmla="*/ 690590 w 1290665"/>
                <a:gd name="connsiteY119" fmla="*/ 366902 h 493109"/>
                <a:gd name="connsiteX120" fmla="*/ 683446 w 1290665"/>
                <a:gd name="connsiteY120" fmla="*/ 369284 h 493109"/>
                <a:gd name="connsiteX121" fmla="*/ 681065 w 1290665"/>
                <a:gd name="connsiteY121" fmla="*/ 378809 h 493109"/>
                <a:gd name="connsiteX122" fmla="*/ 688209 w 1290665"/>
                <a:gd name="connsiteY122" fmla="*/ 400240 h 493109"/>
                <a:gd name="connsiteX123" fmla="*/ 690590 w 1290665"/>
                <a:gd name="connsiteY123" fmla="*/ 412146 h 493109"/>
                <a:gd name="connsiteX124" fmla="*/ 692971 w 1290665"/>
                <a:gd name="connsiteY124" fmla="*/ 419290 h 493109"/>
                <a:gd name="connsiteX125" fmla="*/ 690590 w 1290665"/>
                <a:gd name="connsiteY125" fmla="*/ 452627 h 493109"/>
                <a:gd name="connsiteX126" fmla="*/ 688209 w 1290665"/>
                <a:gd name="connsiteY126" fmla="*/ 459771 h 493109"/>
                <a:gd name="connsiteX127" fmla="*/ 666778 w 1290665"/>
                <a:gd name="connsiteY127" fmla="*/ 471677 h 493109"/>
                <a:gd name="connsiteX128" fmla="*/ 659634 w 1290665"/>
                <a:gd name="connsiteY128" fmla="*/ 476440 h 493109"/>
                <a:gd name="connsiteX129" fmla="*/ 619153 w 1290665"/>
                <a:gd name="connsiteY129" fmla="*/ 474059 h 493109"/>
                <a:gd name="connsiteX130" fmla="*/ 612009 w 1290665"/>
                <a:gd name="connsiteY130" fmla="*/ 469296 h 493109"/>
                <a:gd name="connsiteX131" fmla="*/ 602484 w 1290665"/>
                <a:gd name="connsiteY131" fmla="*/ 462152 h 493109"/>
                <a:gd name="connsiteX132" fmla="*/ 588196 w 1290665"/>
                <a:gd name="connsiteY132" fmla="*/ 450246 h 493109"/>
                <a:gd name="connsiteX133" fmla="*/ 571528 w 1290665"/>
                <a:gd name="connsiteY133" fmla="*/ 428815 h 493109"/>
                <a:gd name="connsiteX134" fmla="*/ 562003 w 1290665"/>
                <a:gd name="connsiteY134" fmla="*/ 416909 h 493109"/>
                <a:gd name="connsiteX135" fmla="*/ 559621 w 1290665"/>
                <a:gd name="connsiteY135" fmla="*/ 409765 h 493109"/>
                <a:gd name="connsiteX136" fmla="*/ 552478 w 1290665"/>
                <a:gd name="connsiteY136" fmla="*/ 402621 h 493109"/>
                <a:gd name="connsiteX137" fmla="*/ 550096 w 1290665"/>
                <a:gd name="connsiteY137" fmla="*/ 395477 h 493109"/>
                <a:gd name="connsiteX138" fmla="*/ 497709 w 1290665"/>
                <a:gd name="connsiteY138" fmla="*/ 385952 h 493109"/>
                <a:gd name="connsiteX139" fmla="*/ 209578 w 1290665"/>
                <a:gd name="connsiteY139" fmla="*/ 383571 h 493109"/>
                <a:gd name="connsiteX140" fmla="*/ 188146 w 1290665"/>
                <a:gd name="connsiteY140" fmla="*/ 381190 h 493109"/>
                <a:gd name="connsiteX141" fmla="*/ 171478 w 1290665"/>
                <a:gd name="connsiteY141" fmla="*/ 374046 h 493109"/>
                <a:gd name="connsiteX142" fmla="*/ 140521 w 1290665"/>
                <a:gd name="connsiteY142" fmla="*/ 366902 h 493109"/>
                <a:gd name="connsiteX143" fmla="*/ 128615 w 1290665"/>
                <a:gd name="connsiteY143" fmla="*/ 359759 h 493109"/>
                <a:gd name="connsiteX144" fmla="*/ 119090 w 1290665"/>
                <a:gd name="connsiteY144" fmla="*/ 357377 h 493109"/>
                <a:gd name="connsiteX145" fmla="*/ 107184 w 1290665"/>
                <a:gd name="connsiteY145" fmla="*/ 350234 h 493109"/>
                <a:gd name="connsiteX146" fmla="*/ 90515 w 1290665"/>
                <a:gd name="connsiteY146" fmla="*/ 345471 h 493109"/>
                <a:gd name="connsiteX147" fmla="*/ 69084 w 1290665"/>
                <a:gd name="connsiteY147" fmla="*/ 335946 h 493109"/>
                <a:gd name="connsiteX148" fmla="*/ 61940 w 1290665"/>
                <a:gd name="connsiteY148" fmla="*/ 333565 h 493109"/>
                <a:gd name="connsiteX149" fmla="*/ 40509 w 1290665"/>
                <a:gd name="connsiteY149" fmla="*/ 319277 h 493109"/>
                <a:gd name="connsiteX150" fmla="*/ 26221 w 1290665"/>
                <a:gd name="connsiteY150" fmla="*/ 309752 h 493109"/>
                <a:gd name="connsiteX151" fmla="*/ 11934 w 1290665"/>
                <a:gd name="connsiteY151" fmla="*/ 293084 h 493109"/>
                <a:gd name="connsiteX152" fmla="*/ 9553 w 1290665"/>
                <a:gd name="connsiteY152" fmla="*/ 285940 h 493109"/>
                <a:gd name="connsiteX153" fmla="*/ 28 w 1290665"/>
                <a:gd name="connsiteY153" fmla="*/ 269271 h 493109"/>
                <a:gd name="connsiteX154" fmla="*/ 11934 w 1290665"/>
                <a:gd name="connsiteY154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26321 w 1290665"/>
                <a:gd name="connsiteY32" fmla="*/ 183546 h 493109"/>
                <a:gd name="connsiteX33" fmla="*/ 869184 w 1290665"/>
                <a:gd name="connsiteY33" fmla="*/ 181165 h 493109"/>
                <a:gd name="connsiteX34" fmla="*/ 1090640 w 1290665"/>
                <a:gd name="connsiteY34" fmla="*/ 178784 h 493109"/>
                <a:gd name="connsiteX35" fmla="*/ 1104928 w 1290665"/>
                <a:gd name="connsiteY35" fmla="*/ 174021 h 493109"/>
                <a:gd name="connsiteX36" fmla="*/ 1135884 w 1290665"/>
                <a:gd name="connsiteY36" fmla="*/ 166877 h 493109"/>
                <a:gd name="connsiteX37" fmla="*/ 1150171 w 1290665"/>
                <a:gd name="connsiteY37" fmla="*/ 162115 h 493109"/>
                <a:gd name="connsiteX38" fmla="*/ 1169221 w 1290665"/>
                <a:gd name="connsiteY38" fmla="*/ 154971 h 493109"/>
                <a:gd name="connsiteX39" fmla="*/ 1176365 w 1290665"/>
                <a:gd name="connsiteY39" fmla="*/ 150209 h 493109"/>
                <a:gd name="connsiteX40" fmla="*/ 1197796 w 1290665"/>
                <a:gd name="connsiteY40" fmla="*/ 143065 h 493109"/>
                <a:gd name="connsiteX41" fmla="*/ 1204940 w 1290665"/>
                <a:gd name="connsiteY41" fmla="*/ 140684 h 493109"/>
                <a:gd name="connsiteX42" fmla="*/ 1226371 w 1290665"/>
                <a:gd name="connsiteY42" fmla="*/ 133540 h 493109"/>
                <a:gd name="connsiteX43" fmla="*/ 1238278 w 1290665"/>
                <a:gd name="connsiteY43" fmla="*/ 128777 h 493109"/>
                <a:gd name="connsiteX44" fmla="*/ 1245421 w 1290665"/>
                <a:gd name="connsiteY44" fmla="*/ 126396 h 493109"/>
                <a:gd name="connsiteX45" fmla="*/ 1252565 w 1290665"/>
                <a:gd name="connsiteY45" fmla="*/ 121634 h 493109"/>
                <a:gd name="connsiteX46" fmla="*/ 1266853 w 1290665"/>
                <a:gd name="connsiteY46" fmla="*/ 116871 h 493109"/>
                <a:gd name="connsiteX47" fmla="*/ 1281140 w 1290665"/>
                <a:gd name="connsiteY47" fmla="*/ 109727 h 493109"/>
                <a:gd name="connsiteX48" fmla="*/ 1290665 w 1290665"/>
                <a:gd name="connsiteY48" fmla="*/ 112109 h 493109"/>
                <a:gd name="connsiteX49" fmla="*/ 1288284 w 1290665"/>
                <a:gd name="connsiteY49" fmla="*/ 126396 h 493109"/>
                <a:gd name="connsiteX50" fmla="*/ 1283521 w 1290665"/>
                <a:gd name="connsiteY50" fmla="*/ 145446 h 493109"/>
                <a:gd name="connsiteX51" fmla="*/ 1278759 w 1290665"/>
                <a:gd name="connsiteY51" fmla="*/ 152590 h 493109"/>
                <a:gd name="connsiteX52" fmla="*/ 1266853 w 1290665"/>
                <a:gd name="connsiteY52" fmla="*/ 169259 h 493109"/>
                <a:gd name="connsiteX53" fmla="*/ 1264471 w 1290665"/>
                <a:gd name="connsiteY53" fmla="*/ 176402 h 493109"/>
                <a:gd name="connsiteX54" fmla="*/ 1254946 w 1290665"/>
                <a:gd name="connsiteY54" fmla="*/ 190690 h 493109"/>
                <a:gd name="connsiteX55" fmla="*/ 1247803 w 1290665"/>
                <a:gd name="connsiteY55" fmla="*/ 204977 h 493109"/>
                <a:gd name="connsiteX56" fmla="*/ 1245421 w 1290665"/>
                <a:gd name="connsiteY56" fmla="*/ 212121 h 493109"/>
                <a:gd name="connsiteX57" fmla="*/ 1240659 w 1290665"/>
                <a:gd name="connsiteY57" fmla="*/ 219265 h 493109"/>
                <a:gd name="connsiteX58" fmla="*/ 1238278 w 1290665"/>
                <a:gd name="connsiteY58" fmla="*/ 226409 h 493109"/>
                <a:gd name="connsiteX59" fmla="*/ 1228753 w 1290665"/>
                <a:gd name="connsiteY59" fmla="*/ 243077 h 493109"/>
                <a:gd name="connsiteX60" fmla="*/ 1223990 w 1290665"/>
                <a:gd name="connsiteY60" fmla="*/ 264509 h 493109"/>
                <a:gd name="connsiteX61" fmla="*/ 1228753 w 1290665"/>
                <a:gd name="connsiteY61" fmla="*/ 290702 h 493109"/>
                <a:gd name="connsiteX62" fmla="*/ 1235896 w 1290665"/>
                <a:gd name="connsiteY62" fmla="*/ 312134 h 493109"/>
                <a:gd name="connsiteX63" fmla="*/ 1238278 w 1290665"/>
                <a:gd name="connsiteY63" fmla="*/ 321659 h 493109"/>
                <a:gd name="connsiteX64" fmla="*/ 1245421 w 1290665"/>
                <a:gd name="connsiteY64" fmla="*/ 328802 h 493109"/>
                <a:gd name="connsiteX65" fmla="*/ 1247803 w 1290665"/>
                <a:gd name="connsiteY65" fmla="*/ 335946 h 493109"/>
                <a:gd name="connsiteX66" fmla="*/ 1250184 w 1290665"/>
                <a:gd name="connsiteY66" fmla="*/ 345471 h 493109"/>
                <a:gd name="connsiteX67" fmla="*/ 1259709 w 1290665"/>
                <a:gd name="connsiteY67" fmla="*/ 364521 h 493109"/>
                <a:gd name="connsiteX68" fmla="*/ 1266853 w 1290665"/>
                <a:gd name="connsiteY68" fmla="*/ 388334 h 493109"/>
                <a:gd name="connsiteX69" fmla="*/ 1269234 w 1290665"/>
                <a:gd name="connsiteY69" fmla="*/ 395477 h 493109"/>
                <a:gd name="connsiteX70" fmla="*/ 1271615 w 1290665"/>
                <a:gd name="connsiteY70" fmla="*/ 402621 h 493109"/>
                <a:gd name="connsiteX71" fmla="*/ 1269234 w 1290665"/>
                <a:gd name="connsiteY71" fmla="*/ 419290 h 493109"/>
                <a:gd name="connsiteX72" fmla="*/ 1221609 w 1290665"/>
                <a:gd name="connsiteY72" fmla="*/ 414527 h 493109"/>
                <a:gd name="connsiteX73" fmla="*/ 1212084 w 1290665"/>
                <a:gd name="connsiteY73" fmla="*/ 409765 h 493109"/>
                <a:gd name="connsiteX74" fmla="*/ 1197796 w 1290665"/>
                <a:gd name="connsiteY74" fmla="*/ 407384 h 493109"/>
                <a:gd name="connsiteX75" fmla="*/ 1178746 w 1290665"/>
                <a:gd name="connsiteY75" fmla="*/ 400240 h 493109"/>
                <a:gd name="connsiteX76" fmla="*/ 1171603 w 1290665"/>
                <a:gd name="connsiteY76" fmla="*/ 395477 h 493109"/>
                <a:gd name="connsiteX77" fmla="*/ 1145409 w 1290665"/>
                <a:gd name="connsiteY77" fmla="*/ 385952 h 493109"/>
                <a:gd name="connsiteX78" fmla="*/ 1131121 w 1290665"/>
                <a:gd name="connsiteY78" fmla="*/ 383571 h 493109"/>
                <a:gd name="connsiteX79" fmla="*/ 1121596 w 1290665"/>
                <a:gd name="connsiteY79" fmla="*/ 378809 h 493109"/>
                <a:gd name="connsiteX80" fmla="*/ 1109690 w 1290665"/>
                <a:gd name="connsiteY80" fmla="*/ 376427 h 493109"/>
                <a:gd name="connsiteX81" fmla="*/ 1100165 w 1290665"/>
                <a:gd name="connsiteY81" fmla="*/ 374046 h 493109"/>
                <a:gd name="connsiteX82" fmla="*/ 1088259 w 1290665"/>
                <a:gd name="connsiteY82" fmla="*/ 369284 h 493109"/>
                <a:gd name="connsiteX83" fmla="*/ 1078734 w 1290665"/>
                <a:gd name="connsiteY83" fmla="*/ 366902 h 493109"/>
                <a:gd name="connsiteX84" fmla="*/ 1071590 w 1290665"/>
                <a:gd name="connsiteY84" fmla="*/ 364521 h 493109"/>
                <a:gd name="connsiteX85" fmla="*/ 1062065 w 1290665"/>
                <a:gd name="connsiteY85" fmla="*/ 362140 h 493109"/>
                <a:gd name="connsiteX86" fmla="*/ 1047778 w 1290665"/>
                <a:gd name="connsiteY86" fmla="*/ 357377 h 493109"/>
                <a:gd name="connsiteX87" fmla="*/ 1038253 w 1290665"/>
                <a:gd name="connsiteY87" fmla="*/ 354996 h 493109"/>
                <a:gd name="connsiteX88" fmla="*/ 1023965 w 1290665"/>
                <a:gd name="connsiteY88" fmla="*/ 350234 h 493109"/>
                <a:gd name="connsiteX89" fmla="*/ 1012059 w 1290665"/>
                <a:gd name="connsiteY89" fmla="*/ 347852 h 493109"/>
                <a:gd name="connsiteX90" fmla="*/ 1004915 w 1290665"/>
                <a:gd name="connsiteY90" fmla="*/ 345471 h 493109"/>
                <a:gd name="connsiteX91" fmla="*/ 988246 w 1290665"/>
                <a:gd name="connsiteY91" fmla="*/ 343090 h 493109"/>
                <a:gd name="connsiteX92" fmla="*/ 964434 w 1290665"/>
                <a:gd name="connsiteY92" fmla="*/ 338327 h 493109"/>
                <a:gd name="connsiteX93" fmla="*/ 933478 w 1290665"/>
                <a:gd name="connsiteY93" fmla="*/ 335946 h 493109"/>
                <a:gd name="connsiteX94" fmla="*/ 909665 w 1290665"/>
                <a:gd name="connsiteY94" fmla="*/ 374046 h 493109"/>
                <a:gd name="connsiteX95" fmla="*/ 912046 w 1290665"/>
                <a:gd name="connsiteY95" fmla="*/ 381190 h 493109"/>
                <a:gd name="connsiteX96" fmla="*/ 909665 w 1290665"/>
                <a:gd name="connsiteY96" fmla="*/ 416909 h 493109"/>
                <a:gd name="connsiteX97" fmla="*/ 904903 w 1290665"/>
                <a:gd name="connsiteY97" fmla="*/ 431196 h 493109"/>
                <a:gd name="connsiteX98" fmla="*/ 890615 w 1290665"/>
                <a:gd name="connsiteY98" fmla="*/ 443102 h 493109"/>
                <a:gd name="connsiteX99" fmla="*/ 885853 w 1290665"/>
                <a:gd name="connsiteY99" fmla="*/ 450246 h 493109"/>
                <a:gd name="connsiteX100" fmla="*/ 878709 w 1290665"/>
                <a:gd name="connsiteY100" fmla="*/ 455009 h 493109"/>
                <a:gd name="connsiteX101" fmla="*/ 869184 w 1290665"/>
                <a:gd name="connsiteY101" fmla="*/ 462152 h 493109"/>
                <a:gd name="connsiteX102" fmla="*/ 862040 w 1290665"/>
                <a:gd name="connsiteY102" fmla="*/ 466915 h 493109"/>
                <a:gd name="connsiteX103" fmla="*/ 847753 w 1290665"/>
                <a:gd name="connsiteY103" fmla="*/ 471677 h 493109"/>
                <a:gd name="connsiteX104" fmla="*/ 838228 w 1290665"/>
                <a:gd name="connsiteY104" fmla="*/ 476440 h 493109"/>
                <a:gd name="connsiteX105" fmla="*/ 823940 w 1290665"/>
                <a:gd name="connsiteY105" fmla="*/ 485965 h 493109"/>
                <a:gd name="connsiteX106" fmla="*/ 814415 w 1290665"/>
                <a:gd name="connsiteY106" fmla="*/ 488346 h 493109"/>
                <a:gd name="connsiteX107" fmla="*/ 797746 w 1290665"/>
                <a:gd name="connsiteY107" fmla="*/ 493109 h 493109"/>
                <a:gd name="connsiteX108" fmla="*/ 771553 w 1290665"/>
                <a:gd name="connsiteY108" fmla="*/ 490727 h 493109"/>
                <a:gd name="connsiteX109" fmla="*/ 757265 w 1290665"/>
                <a:gd name="connsiteY109" fmla="*/ 476440 h 493109"/>
                <a:gd name="connsiteX110" fmla="*/ 745359 w 1290665"/>
                <a:gd name="connsiteY110" fmla="*/ 462152 h 493109"/>
                <a:gd name="connsiteX111" fmla="*/ 738215 w 1290665"/>
                <a:gd name="connsiteY111" fmla="*/ 455009 h 493109"/>
                <a:gd name="connsiteX112" fmla="*/ 731071 w 1290665"/>
                <a:gd name="connsiteY112" fmla="*/ 440721 h 493109"/>
                <a:gd name="connsiteX113" fmla="*/ 728690 w 1290665"/>
                <a:gd name="connsiteY113" fmla="*/ 433577 h 493109"/>
                <a:gd name="connsiteX114" fmla="*/ 723928 w 1290665"/>
                <a:gd name="connsiteY114" fmla="*/ 424052 h 493109"/>
                <a:gd name="connsiteX115" fmla="*/ 716784 w 1290665"/>
                <a:gd name="connsiteY115" fmla="*/ 409765 h 493109"/>
                <a:gd name="connsiteX116" fmla="*/ 714403 w 1290665"/>
                <a:gd name="connsiteY116" fmla="*/ 381190 h 493109"/>
                <a:gd name="connsiteX117" fmla="*/ 702496 w 1290665"/>
                <a:gd name="connsiteY117" fmla="*/ 371665 h 493109"/>
                <a:gd name="connsiteX118" fmla="*/ 690590 w 1290665"/>
                <a:gd name="connsiteY118" fmla="*/ 366902 h 493109"/>
                <a:gd name="connsiteX119" fmla="*/ 683446 w 1290665"/>
                <a:gd name="connsiteY119" fmla="*/ 369284 h 493109"/>
                <a:gd name="connsiteX120" fmla="*/ 681065 w 1290665"/>
                <a:gd name="connsiteY120" fmla="*/ 378809 h 493109"/>
                <a:gd name="connsiteX121" fmla="*/ 688209 w 1290665"/>
                <a:gd name="connsiteY121" fmla="*/ 400240 h 493109"/>
                <a:gd name="connsiteX122" fmla="*/ 690590 w 1290665"/>
                <a:gd name="connsiteY122" fmla="*/ 412146 h 493109"/>
                <a:gd name="connsiteX123" fmla="*/ 692971 w 1290665"/>
                <a:gd name="connsiteY123" fmla="*/ 419290 h 493109"/>
                <a:gd name="connsiteX124" fmla="*/ 690590 w 1290665"/>
                <a:gd name="connsiteY124" fmla="*/ 452627 h 493109"/>
                <a:gd name="connsiteX125" fmla="*/ 688209 w 1290665"/>
                <a:gd name="connsiteY125" fmla="*/ 459771 h 493109"/>
                <a:gd name="connsiteX126" fmla="*/ 666778 w 1290665"/>
                <a:gd name="connsiteY126" fmla="*/ 471677 h 493109"/>
                <a:gd name="connsiteX127" fmla="*/ 659634 w 1290665"/>
                <a:gd name="connsiteY127" fmla="*/ 476440 h 493109"/>
                <a:gd name="connsiteX128" fmla="*/ 619153 w 1290665"/>
                <a:gd name="connsiteY128" fmla="*/ 474059 h 493109"/>
                <a:gd name="connsiteX129" fmla="*/ 612009 w 1290665"/>
                <a:gd name="connsiteY129" fmla="*/ 469296 h 493109"/>
                <a:gd name="connsiteX130" fmla="*/ 602484 w 1290665"/>
                <a:gd name="connsiteY130" fmla="*/ 462152 h 493109"/>
                <a:gd name="connsiteX131" fmla="*/ 588196 w 1290665"/>
                <a:gd name="connsiteY131" fmla="*/ 450246 h 493109"/>
                <a:gd name="connsiteX132" fmla="*/ 571528 w 1290665"/>
                <a:gd name="connsiteY132" fmla="*/ 428815 h 493109"/>
                <a:gd name="connsiteX133" fmla="*/ 562003 w 1290665"/>
                <a:gd name="connsiteY133" fmla="*/ 416909 h 493109"/>
                <a:gd name="connsiteX134" fmla="*/ 559621 w 1290665"/>
                <a:gd name="connsiteY134" fmla="*/ 409765 h 493109"/>
                <a:gd name="connsiteX135" fmla="*/ 552478 w 1290665"/>
                <a:gd name="connsiteY135" fmla="*/ 402621 h 493109"/>
                <a:gd name="connsiteX136" fmla="*/ 550096 w 1290665"/>
                <a:gd name="connsiteY136" fmla="*/ 395477 h 493109"/>
                <a:gd name="connsiteX137" fmla="*/ 497709 w 1290665"/>
                <a:gd name="connsiteY137" fmla="*/ 385952 h 493109"/>
                <a:gd name="connsiteX138" fmla="*/ 209578 w 1290665"/>
                <a:gd name="connsiteY138" fmla="*/ 383571 h 493109"/>
                <a:gd name="connsiteX139" fmla="*/ 188146 w 1290665"/>
                <a:gd name="connsiteY139" fmla="*/ 381190 h 493109"/>
                <a:gd name="connsiteX140" fmla="*/ 171478 w 1290665"/>
                <a:gd name="connsiteY140" fmla="*/ 374046 h 493109"/>
                <a:gd name="connsiteX141" fmla="*/ 140521 w 1290665"/>
                <a:gd name="connsiteY141" fmla="*/ 366902 h 493109"/>
                <a:gd name="connsiteX142" fmla="*/ 128615 w 1290665"/>
                <a:gd name="connsiteY142" fmla="*/ 359759 h 493109"/>
                <a:gd name="connsiteX143" fmla="*/ 119090 w 1290665"/>
                <a:gd name="connsiteY143" fmla="*/ 357377 h 493109"/>
                <a:gd name="connsiteX144" fmla="*/ 107184 w 1290665"/>
                <a:gd name="connsiteY144" fmla="*/ 350234 h 493109"/>
                <a:gd name="connsiteX145" fmla="*/ 90515 w 1290665"/>
                <a:gd name="connsiteY145" fmla="*/ 345471 h 493109"/>
                <a:gd name="connsiteX146" fmla="*/ 69084 w 1290665"/>
                <a:gd name="connsiteY146" fmla="*/ 335946 h 493109"/>
                <a:gd name="connsiteX147" fmla="*/ 61940 w 1290665"/>
                <a:gd name="connsiteY147" fmla="*/ 333565 h 493109"/>
                <a:gd name="connsiteX148" fmla="*/ 40509 w 1290665"/>
                <a:gd name="connsiteY148" fmla="*/ 319277 h 493109"/>
                <a:gd name="connsiteX149" fmla="*/ 26221 w 1290665"/>
                <a:gd name="connsiteY149" fmla="*/ 309752 h 493109"/>
                <a:gd name="connsiteX150" fmla="*/ 11934 w 1290665"/>
                <a:gd name="connsiteY150" fmla="*/ 293084 h 493109"/>
                <a:gd name="connsiteX151" fmla="*/ 9553 w 1290665"/>
                <a:gd name="connsiteY151" fmla="*/ 285940 h 493109"/>
                <a:gd name="connsiteX152" fmla="*/ 28 w 1290665"/>
                <a:gd name="connsiteY152" fmla="*/ 269271 h 493109"/>
                <a:gd name="connsiteX153" fmla="*/ 11934 w 1290665"/>
                <a:gd name="connsiteY153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35601 w 1290665"/>
                <a:gd name="connsiteY32" fmla="*/ 178244 h 493109"/>
                <a:gd name="connsiteX33" fmla="*/ 869184 w 1290665"/>
                <a:gd name="connsiteY33" fmla="*/ 181165 h 493109"/>
                <a:gd name="connsiteX34" fmla="*/ 1090640 w 1290665"/>
                <a:gd name="connsiteY34" fmla="*/ 178784 h 493109"/>
                <a:gd name="connsiteX35" fmla="*/ 1104928 w 1290665"/>
                <a:gd name="connsiteY35" fmla="*/ 174021 h 493109"/>
                <a:gd name="connsiteX36" fmla="*/ 1135884 w 1290665"/>
                <a:gd name="connsiteY36" fmla="*/ 166877 h 493109"/>
                <a:gd name="connsiteX37" fmla="*/ 1150171 w 1290665"/>
                <a:gd name="connsiteY37" fmla="*/ 162115 h 493109"/>
                <a:gd name="connsiteX38" fmla="*/ 1169221 w 1290665"/>
                <a:gd name="connsiteY38" fmla="*/ 154971 h 493109"/>
                <a:gd name="connsiteX39" fmla="*/ 1176365 w 1290665"/>
                <a:gd name="connsiteY39" fmla="*/ 150209 h 493109"/>
                <a:gd name="connsiteX40" fmla="*/ 1197796 w 1290665"/>
                <a:gd name="connsiteY40" fmla="*/ 143065 h 493109"/>
                <a:gd name="connsiteX41" fmla="*/ 1204940 w 1290665"/>
                <a:gd name="connsiteY41" fmla="*/ 140684 h 493109"/>
                <a:gd name="connsiteX42" fmla="*/ 1226371 w 1290665"/>
                <a:gd name="connsiteY42" fmla="*/ 133540 h 493109"/>
                <a:gd name="connsiteX43" fmla="*/ 1238278 w 1290665"/>
                <a:gd name="connsiteY43" fmla="*/ 128777 h 493109"/>
                <a:gd name="connsiteX44" fmla="*/ 1245421 w 1290665"/>
                <a:gd name="connsiteY44" fmla="*/ 126396 h 493109"/>
                <a:gd name="connsiteX45" fmla="*/ 1252565 w 1290665"/>
                <a:gd name="connsiteY45" fmla="*/ 121634 h 493109"/>
                <a:gd name="connsiteX46" fmla="*/ 1266853 w 1290665"/>
                <a:gd name="connsiteY46" fmla="*/ 116871 h 493109"/>
                <a:gd name="connsiteX47" fmla="*/ 1281140 w 1290665"/>
                <a:gd name="connsiteY47" fmla="*/ 109727 h 493109"/>
                <a:gd name="connsiteX48" fmla="*/ 1290665 w 1290665"/>
                <a:gd name="connsiteY48" fmla="*/ 112109 h 493109"/>
                <a:gd name="connsiteX49" fmla="*/ 1288284 w 1290665"/>
                <a:gd name="connsiteY49" fmla="*/ 126396 h 493109"/>
                <a:gd name="connsiteX50" fmla="*/ 1283521 w 1290665"/>
                <a:gd name="connsiteY50" fmla="*/ 145446 h 493109"/>
                <a:gd name="connsiteX51" fmla="*/ 1278759 w 1290665"/>
                <a:gd name="connsiteY51" fmla="*/ 152590 h 493109"/>
                <a:gd name="connsiteX52" fmla="*/ 1266853 w 1290665"/>
                <a:gd name="connsiteY52" fmla="*/ 169259 h 493109"/>
                <a:gd name="connsiteX53" fmla="*/ 1264471 w 1290665"/>
                <a:gd name="connsiteY53" fmla="*/ 176402 h 493109"/>
                <a:gd name="connsiteX54" fmla="*/ 1254946 w 1290665"/>
                <a:gd name="connsiteY54" fmla="*/ 190690 h 493109"/>
                <a:gd name="connsiteX55" fmla="*/ 1247803 w 1290665"/>
                <a:gd name="connsiteY55" fmla="*/ 204977 h 493109"/>
                <a:gd name="connsiteX56" fmla="*/ 1245421 w 1290665"/>
                <a:gd name="connsiteY56" fmla="*/ 212121 h 493109"/>
                <a:gd name="connsiteX57" fmla="*/ 1240659 w 1290665"/>
                <a:gd name="connsiteY57" fmla="*/ 219265 h 493109"/>
                <a:gd name="connsiteX58" fmla="*/ 1238278 w 1290665"/>
                <a:gd name="connsiteY58" fmla="*/ 226409 h 493109"/>
                <a:gd name="connsiteX59" fmla="*/ 1228753 w 1290665"/>
                <a:gd name="connsiteY59" fmla="*/ 243077 h 493109"/>
                <a:gd name="connsiteX60" fmla="*/ 1223990 w 1290665"/>
                <a:gd name="connsiteY60" fmla="*/ 264509 h 493109"/>
                <a:gd name="connsiteX61" fmla="*/ 1228753 w 1290665"/>
                <a:gd name="connsiteY61" fmla="*/ 290702 h 493109"/>
                <a:gd name="connsiteX62" fmla="*/ 1235896 w 1290665"/>
                <a:gd name="connsiteY62" fmla="*/ 312134 h 493109"/>
                <a:gd name="connsiteX63" fmla="*/ 1238278 w 1290665"/>
                <a:gd name="connsiteY63" fmla="*/ 321659 h 493109"/>
                <a:gd name="connsiteX64" fmla="*/ 1245421 w 1290665"/>
                <a:gd name="connsiteY64" fmla="*/ 328802 h 493109"/>
                <a:gd name="connsiteX65" fmla="*/ 1247803 w 1290665"/>
                <a:gd name="connsiteY65" fmla="*/ 335946 h 493109"/>
                <a:gd name="connsiteX66" fmla="*/ 1250184 w 1290665"/>
                <a:gd name="connsiteY66" fmla="*/ 345471 h 493109"/>
                <a:gd name="connsiteX67" fmla="*/ 1259709 w 1290665"/>
                <a:gd name="connsiteY67" fmla="*/ 364521 h 493109"/>
                <a:gd name="connsiteX68" fmla="*/ 1266853 w 1290665"/>
                <a:gd name="connsiteY68" fmla="*/ 388334 h 493109"/>
                <a:gd name="connsiteX69" fmla="*/ 1269234 w 1290665"/>
                <a:gd name="connsiteY69" fmla="*/ 395477 h 493109"/>
                <a:gd name="connsiteX70" fmla="*/ 1271615 w 1290665"/>
                <a:gd name="connsiteY70" fmla="*/ 402621 h 493109"/>
                <a:gd name="connsiteX71" fmla="*/ 1269234 w 1290665"/>
                <a:gd name="connsiteY71" fmla="*/ 419290 h 493109"/>
                <a:gd name="connsiteX72" fmla="*/ 1221609 w 1290665"/>
                <a:gd name="connsiteY72" fmla="*/ 414527 h 493109"/>
                <a:gd name="connsiteX73" fmla="*/ 1212084 w 1290665"/>
                <a:gd name="connsiteY73" fmla="*/ 409765 h 493109"/>
                <a:gd name="connsiteX74" fmla="*/ 1197796 w 1290665"/>
                <a:gd name="connsiteY74" fmla="*/ 407384 h 493109"/>
                <a:gd name="connsiteX75" fmla="*/ 1178746 w 1290665"/>
                <a:gd name="connsiteY75" fmla="*/ 400240 h 493109"/>
                <a:gd name="connsiteX76" fmla="*/ 1171603 w 1290665"/>
                <a:gd name="connsiteY76" fmla="*/ 395477 h 493109"/>
                <a:gd name="connsiteX77" fmla="*/ 1145409 w 1290665"/>
                <a:gd name="connsiteY77" fmla="*/ 385952 h 493109"/>
                <a:gd name="connsiteX78" fmla="*/ 1131121 w 1290665"/>
                <a:gd name="connsiteY78" fmla="*/ 383571 h 493109"/>
                <a:gd name="connsiteX79" fmla="*/ 1121596 w 1290665"/>
                <a:gd name="connsiteY79" fmla="*/ 378809 h 493109"/>
                <a:gd name="connsiteX80" fmla="*/ 1109690 w 1290665"/>
                <a:gd name="connsiteY80" fmla="*/ 376427 h 493109"/>
                <a:gd name="connsiteX81" fmla="*/ 1100165 w 1290665"/>
                <a:gd name="connsiteY81" fmla="*/ 374046 h 493109"/>
                <a:gd name="connsiteX82" fmla="*/ 1088259 w 1290665"/>
                <a:gd name="connsiteY82" fmla="*/ 369284 h 493109"/>
                <a:gd name="connsiteX83" fmla="*/ 1078734 w 1290665"/>
                <a:gd name="connsiteY83" fmla="*/ 366902 h 493109"/>
                <a:gd name="connsiteX84" fmla="*/ 1071590 w 1290665"/>
                <a:gd name="connsiteY84" fmla="*/ 364521 h 493109"/>
                <a:gd name="connsiteX85" fmla="*/ 1062065 w 1290665"/>
                <a:gd name="connsiteY85" fmla="*/ 362140 h 493109"/>
                <a:gd name="connsiteX86" fmla="*/ 1047778 w 1290665"/>
                <a:gd name="connsiteY86" fmla="*/ 357377 h 493109"/>
                <a:gd name="connsiteX87" fmla="*/ 1038253 w 1290665"/>
                <a:gd name="connsiteY87" fmla="*/ 354996 h 493109"/>
                <a:gd name="connsiteX88" fmla="*/ 1023965 w 1290665"/>
                <a:gd name="connsiteY88" fmla="*/ 350234 h 493109"/>
                <a:gd name="connsiteX89" fmla="*/ 1012059 w 1290665"/>
                <a:gd name="connsiteY89" fmla="*/ 347852 h 493109"/>
                <a:gd name="connsiteX90" fmla="*/ 1004915 w 1290665"/>
                <a:gd name="connsiteY90" fmla="*/ 345471 h 493109"/>
                <a:gd name="connsiteX91" fmla="*/ 988246 w 1290665"/>
                <a:gd name="connsiteY91" fmla="*/ 343090 h 493109"/>
                <a:gd name="connsiteX92" fmla="*/ 964434 w 1290665"/>
                <a:gd name="connsiteY92" fmla="*/ 338327 h 493109"/>
                <a:gd name="connsiteX93" fmla="*/ 933478 w 1290665"/>
                <a:gd name="connsiteY93" fmla="*/ 335946 h 493109"/>
                <a:gd name="connsiteX94" fmla="*/ 909665 w 1290665"/>
                <a:gd name="connsiteY94" fmla="*/ 374046 h 493109"/>
                <a:gd name="connsiteX95" fmla="*/ 912046 w 1290665"/>
                <a:gd name="connsiteY95" fmla="*/ 381190 h 493109"/>
                <a:gd name="connsiteX96" fmla="*/ 909665 w 1290665"/>
                <a:gd name="connsiteY96" fmla="*/ 416909 h 493109"/>
                <a:gd name="connsiteX97" fmla="*/ 904903 w 1290665"/>
                <a:gd name="connsiteY97" fmla="*/ 431196 h 493109"/>
                <a:gd name="connsiteX98" fmla="*/ 890615 w 1290665"/>
                <a:gd name="connsiteY98" fmla="*/ 443102 h 493109"/>
                <a:gd name="connsiteX99" fmla="*/ 885853 w 1290665"/>
                <a:gd name="connsiteY99" fmla="*/ 450246 h 493109"/>
                <a:gd name="connsiteX100" fmla="*/ 878709 w 1290665"/>
                <a:gd name="connsiteY100" fmla="*/ 455009 h 493109"/>
                <a:gd name="connsiteX101" fmla="*/ 869184 w 1290665"/>
                <a:gd name="connsiteY101" fmla="*/ 462152 h 493109"/>
                <a:gd name="connsiteX102" fmla="*/ 862040 w 1290665"/>
                <a:gd name="connsiteY102" fmla="*/ 466915 h 493109"/>
                <a:gd name="connsiteX103" fmla="*/ 847753 w 1290665"/>
                <a:gd name="connsiteY103" fmla="*/ 471677 h 493109"/>
                <a:gd name="connsiteX104" fmla="*/ 838228 w 1290665"/>
                <a:gd name="connsiteY104" fmla="*/ 476440 h 493109"/>
                <a:gd name="connsiteX105" fmla="*/ 823940 w 1290665"/>
                <a:gd name="connsiteY105" fmla="*/ 485965 h 493109"/>
                <a:gd name="connsiteX106" fmla="*/ 814415 w 1290665"/>
                <a:gd name="connsiteY106" fmla="*/ 488346 h 493109"/>
                <a:gd name="connsiteX107" fmla="*/ 797746 w 1290665"/>
                <a:gd name="connsiteY107" fmla="*/ 493109 h 493109"/>
                <a:gd name="connsiteX108" fmla="*/ 771553 w 1290665"/>
                <a:gd name="connsiteY108" fmla="*/ 490727 h 493109"/>
                <a:gd name="connsiteX109" fmla="*/ 757265 w 1290665"/>
                <a:gd name="connsiteY109" fmla="*/ 476440 h 493109"/>
                <a:gd name="connsiteX110" fmla="*/ 745359 w 1290665"/>
                <a:gd name="connsiteY110" fmla="*/ 462152 h 493109"/>
                <a:gd name="connsiteX111" fmla="*/ 738215 w 1290665"/>
                <a:gd name="connsiteY111" fmla="*/ 455009 h 493109"/>
                <a:gd name="connsiteX112" fmla="*/ 731071 w 1290665"/>
                <a:gd name="connsiteY112" fmla="*/ 440721 h 493109"/>
                <a:gd name="connsiteX113" fmla="*/ 728690 w 1290665"/>
                <a:gd name="connsiteY113" fmla="*/ 433577 h 493109"/>
                <a:gd name="connsiteX114" fmla="*/ 723928 w 1290665"/>
                <a:gd name="connsiteY114" fmla="*/ 424052 h 493109"/>
                <a:gd name="connsiteX115" fmla="*/ 716784 w 1290665"/>
                <a:gd name="connsiteY115" fmla="*/ 409765 h 493109"/>
                <a:gd name="connsiteX116" fmla="*/ 714403 w 1290665"/>
                <a:gd name="connsiteY116" fmla="*/ 381190 h 493109"/>
                <a:gd name="connsiteX117" fmla="*/ 702496 w 1290665"/>
                <a:gd name="connsiteY117" fmla="*/ 371665 h 493109"/>
                <a:gd name="connsiteX118" fmla="*/ 690590 w 1290665"/>
                <a:gd name="connsiteY118" fmla="*/ 366902 h 493109"/>
                <a:gd name="connsiteX119" fmla="*/ 683446 w 1290665"/>
                <a:gd name="connsiteY119" fmla="*/ 369284 h 493109"/>
                <a:gd name="connsiteX120" fmla="*/ 681065 w 1290665"/>
                <a:gd name="connsiteY120" fmla="*/ 378809 h 493109"/>
                <a:gd name="connsiteX121" fmla="*/ 688209 w 1290665"/>
                <a:gd name="connsiteY121" fmla="*/ 400240 h 493109"/>
                <a:gd name="connsiteX122" fmla="*/ 690590 w 1290665"/>
                <a:gd name="connsiteY122" fmla="*/ 412146 h 493109"/>
                <a:gd name="connsiteX123" fmla="*/ 692971 w 1290665"/>
                <a:gd name="connsiteY123" fmla="*/ 419290 h 493109"/>
                <a:gd name="connsiteX124" fmla="*/ 690590 w 1290665"/>
                <a:gd name="connsiteY124" fmla="*/ 452627 h 493109"/>
                <a:gd name="connsiteX125" fmla="*/ 688209 w 1290665"/>
                <a:gd name="connsiteY125" fmla="*/ 459771 h 493109"/>
                <a:gd name="connsiteX126" fmla="*/ 666778 w 1290665"/>
                <a:gd name="connsiteY126" fmla="*/ 471677 h 493109"/>
                <a:gd name="connsiteX127" fmla="*/ 659634 w 1290665"/>
                <a:gd name="connsiteY127" fmla="*/ 476440 h 493109"/>
                <a:gd name="connsiteX128" fmla="*/ 619153 w 1290665"/>
                <a:gd name="connsiteY128" fmla="*/ 474059 h 493109"/>
                <a:gd name="connsiteX129" fmla="*/ 612009 w 1290665"/>
                <a:gd name="connsiteY129" fmla="*/ 469296 h 493109"/>
                <a:gd name="connsiteX130" fmla="*/ 602484 w 1290665"/>
                <a:gd name="connsiteY130" fmla="*/ 462152 h 493109"/>
                <a:gd name="connsiteX131" fmla="*/ 588196 w 1290665"/>
                <a:gd name="connsiteY131" fmla="*/ 450246 h 493109"/>
                <a:gd name="connsiteX132" fmla="*/ 571528 w 1290665"/>
                <a:gd name="connsiteY132" fmla="*/ 428815 h 493109"/>
                <a:gd name="connsiteX133" fmla="*/ 562003 w 1290665"/>
                <a:gd name="connsiteY133" fmla="*/ 416909 h 493109"/>
                <a:gd name="connsiteX134" fmla="*/ 559621 w 1290665"/>
                <a:gd name="connsiteY134" fmla="*/ 409765 h 493109"/>
                <a:gd name="connsiteX135" fmla="*/ 552478 w 1290665"/>
                <a:gd name="connsiteY135" fmla="*/ 402621 h 493109"/>
                <a:gd name="connsiteX136" fmla="*/ 550096 w 1290665"/>
                <a:gd name="connsiteY136" fmla="*/ 395477 h 493109"/>
                <a:gd name="connsiteX137" fmla="*/ 497709 w 1290665"/>
                <a:gd name="connsiteY137" fmla="*/ 385952 h 493109"/>
                <a:gd name="connsiteX138" fmla="*/ 209578 w 1290665"/>
                <a:gd name="connsiteY138" fmla="*/ 383571 h 493109"/>
                <a:gd name="connsiteX139" fmla="*/ 188146 w 1290665"/>
                <a:gd name="connsiteY139" fmla="*/ 381190 h 493109"/>
                <a:gd name="connsiteX140" fmla="*/ 171478 w 1290665"/>
                <a:gd name="connsiteY140" fmla="*/ 374046 h 493109"/>
                <a:gd name="connsiteX141" fmla="*/ 140521 w 1290665"/>
                <a:gd name="connsiteY141" fmla="*/ 366902 h 493109"/>
                <a:gd name="connsiteX142" fmla="*/ 128615 w 1290665"/>
                <a:gd name="connsiteY142" fmla="*/ 359759 h 493109"/>
                <a:gd name="connsiteX143" fmla="*/ 119090 w 1290665"/>
                <a:gd name="connsiteY143" fmla="*/ 357377 h 493109"/>
                <a:gd name="connsiteX144" fmla="*/ 107184 w 1290665"/>
                <a:gd name="connsiteY144" fmla="*/ 350234 h 493109"/>
                <a:gd name="connsiteX145" fmla="*/ 90515 w 1290665"/>
                <a:gd name="connsiteY145" fmla="*/ 345471 h 493109"/>
                <a:gd name="connsiteX146" fmla="*/ 69084 w 1290665"/>
                <a:gd name="connsiteY146" fmla="*/ 335946 h 493109"/>
                <a:gd name="connsiteX147" fmla="*/ 61940 w 1290665"/>
                <a:gd name="connsiteY147" fmla="*/ 333565 h 493109"/>
                <a:gd name="connsiteX148" fmla="*/ 40509 w 1290665"/>
                <a:gd name="connsiteY148" fmla="*/ 319277 h 493109"/>
                <a:gd name="connsiteX149" fmla="*/ 26221 w 1290665"/>
                <a:gd name="connsiteY149" fmla="*/ 309752 h 493109"/>
                <a:gd name="connsiteX150" fmla="*/ 11934 w 1290665"/>
                <a:gd name="connsiteY150" fmla="*/ 293084 h 493109"/>
                <a:gd name="connsiteX151" fmla="*/ 9553 w 1290665"/>
                <a:gd name="connsiteY151" fmla="*/ 285940 h 493109"/>
                <a:gd name="connsiteX152" fmla="*/ 28 w 1290665"/>
                <a:gd name="connsiteY152" fmla="*/ 269271 h 493109"/>
                <a:gd name="connsiteX153" fmla="*/ 11934 w 1290665"/>
                <a:gd name="connsiteY153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90640 w 1290665"/>
                <a:gd name="connsiteY33" fmla="*/ 178784 h 493109"/>
                <a:gd name="connsiteX34" fmla="*/ 1104928 w 1290665"/>
                <a:gd name="connsiteY34" fmla="*/ 174021 h 493109"/>
                <a:gd name="connsiteX35" fmla="*/ 1135884 w 1290665"/>
                <a:gd name="connsiteY35" fmla="*/ 166877 h 493109"/>
                <a:gd name="connsiteX36" fmla="*/ 1150171 w 1290665"/>
                <a:gd name="connsiteY36" fmla="*/ 162115 h 493109"/>
                <a:gd name="connsiteX37" fmla="*/ 1169221 w 1290665"/>
                <a:gd name="connsiteY37" fmla="*/ 154971 h 493109"/>
                <a:gd name="connsiteX38" fmla="*/ 1176365 w 1290665"/>
                <a:gd name="connsiteY38" fmla="*/ 150209 h 493109"/>
                <a:gd name="connsiteX39" fmla="*/ 1197796 w 1290665"/>
                <a:gd name="connsiteY39" fmla="*/ 143065 h 493109"/>
                <a:gd name="connsiteX40" fmla="*/ 1204940 w 1290665"/>
                <a:gd name="connsiteY40" fmla="*/ 140684 h 493109"/>
                <a:gd name="connsiteX41" fmla="*/ 1226371 w 1290665"/>
                <a:gd name="connsiteY41" fmla="*/ 133540 h 493109"/>
                <a:gd name="connsiteX42" fmla="*/ 1238278 w 1290665"/>
                <a:gd name="connsiteY42" fmla="*/ 128777 h 493109"/>
                <a:gd name="connsiteX43" fmla="*/ 1245421 w 1290665"/>
                <a:gd name="connsiteY43" fmla="*/ 126396 h 493109"/>
                <a:gd name="connsiteX44" fmla="*/ 1252565 w 1290665"/>
                <a:gd name="connsiteY44" fmla="*/ 121634 h 493109"/>
                <a:gd name="connsiteX45" fmla="*/ 1266853 w 1290665"/>
                <a:gd name="connsiteY45" fmla="*/ 116871 h 493109"/>
                <a:gd name="connsiteX46" fmla="*/ 1281140 w 1290665"/>
                <a:gd name="connsiteY46" fmla="*/ 109727 h 493109"/>
                <a:gd name="connsiteX47" fmla="*/ 1290665 w 1290665"/>
                <a:gd name="connsiteY47" fmla="*/ 112109 h 493109"/>
                <a:gd name="connsiteX48" fmla="*/ 1288284 w 1290665"/>
                <a:gd name="connsiteY48" fmla="*/ 126396 h 493109"/>
                <a:gd name="connsiteX49" fmla="*/ 1283521 w 1290665"/>
                <a:gd name="connsiteY49" fmla="*/ 145446 h 493109"/>
                <a:gd name="connsiteX50" fmla="*/ 1278759 w 1290665"/>
                <a:gd name="connsiteY50" fmla="*/ 152590 h 493109"/>
                <a:gd name="connsiteX51" fmla="*/ 1266853 w 1290665"/>
                <a:gd name="connsiteY51" fmla="*/ 169259 h 493109"/>
                <a:gd name="connsiteX52" fmla="*/ 1264471 w 1290665"/>
                <a:gd name="connsiteY52" fmla="*/ 176402 h 493109"/>
                <a:gd name="connsiteX53" fmla="*/ 1254946 w 1290665"/>
                <a:gd name="connsiteY53" fmla="*/ 190690 h 493109"/>
                <a:gd name="connsiteX54" fmla="*/ 1247803 w 1290665"/>
                <a:gd name="connsiteY54" fmla="*/ 204977 h 493109"/>
                <a:gd name="connsiteX55" fmla="*/ 1245421 w 1290665"/>
                <a:gd name="connsiteY55" fmla="*/ 212121 h 493109"/>
                <a:gd name="connsiteX56" fmla="*/ 1240659 w 1290665"/>
                <a:gd name="connsiteY56" fmla="*/ 219265 h 493109"/>
                <a:gd name="connsiteX57" fmla="*/ 1238278 w 1290665"/>
                <a:gd name="connsiteY57" fmla="*/ 226409 h 493109"/>
                <a:gd name="connsiteX58" fmla="*/ 1228753 w 1290665"/>
                <a:gd name="connsiteY58" fmla="*/ 243077 h 493109"/>
                <a:gd name="connsiteX59" fmla="*/ 1223990 w 1290665"/>
                <a:gd name="connsiteY59" fmla="*/ 264509 h 493109"/>
                <a:gd name="connsiteX60" fmla="*/ 1228753 w 1290665"/>
                <a:gd name="connsiteY60" fmla="*/ 290702 h 493109"/>
                <a:gd name="connsiteX61" fmla="*/ 1235896 w 1290665"/>
                <a:gd name="connsiteY61" fmla="*/ 312134 h 493109"/>
                <a:gd name="connsiteX62" fmla="*/ 1238278 w 1290665"/>
                <a:gd name="connsiteY62" fmla="*/ 321659 h 493109"/>
                <a:gd name="connsiteX63" fmla="*/ 1245421 w 1290665"/>
                <a:gd name="connsiteY63" fmla="*/ 328802 h 493109"/>
                <a:gd name="connsiteX64" fmla="*/ 1247803 w 1290665"/>
                <a:gd name="connsiteY64" fmla="*/ 335946 h 493109"/>
                <a:gd name="connsiteX65" fmla="*/ 1250184 w 1290665"/>
                <a:gd name="connsiteY65" fmla="*/ 345471 h 493109"/>
                <a:gd name="connsiteX66" fmla="*/ 1259709 w 1290665"/>
                <a:gd name="connsiteY66" fmla="*/ 364521 h 493109"/>
                <a:gd name="connsiteX67" fmla="*/ 1266853 w 1290665"/>
                <a:gd name="connsiteY67" fmla="*/ 388334 h 493109"/>
                <a:gd name="connsiteX68" fmla="*/ 1269234 w 1290665"/>
                <a:gd name="connsiteY68" fmla="*/ 395477 h 493109"/>
                <a:gd name="connsiteX69" fmla="*/ 1271615 w 1290665"/>
                <a:gd name="connsiteY69" fmla="*/ 402621 h 493109"/>
                <a:gd name="connsiteX70" fmla="*/ 1269234 w 1290665"/>
                <a:gd name="connsiteY70" fmla="*/ 419290 h 493109"/>
                <a:gd name="connsiteX71" fmla="*/ 1221609 w 1290665"/>
                <a:gd name="connsiteY71" fmla="*/ 414527 h 493109"/>
                <a:gd name="connsiteX72" fmla="*/ 1212084 w 1290665"/>
                <a:gd name="connsiteY72" fmla="*/ 409765 h 493109"/>
                <a:gd name="connsiteX73" fmla="*/ 1197796 w 1290665"/>
                <a:gd name="connsiteY73" fmla="*/ 407384 h 493109"/>
                <a:gd name="connsiteX74" fmla="*/ 1178746 w 1290665"/>
                <a:gd name="connsiteY74" fmla="*/ 400240 h 493109"/>
                <a:gd name="connsiteX75" fmla="*/ 1171603 w 1290665"/>
                <a:gd name="connsiteY75" fmla="*/ 395477 h 493109"/>
                <a:gd name="connsiteX76" fmla="*/ 1145409 w 1290665"/>
                <a:gd name="connsiteY76" fmla="*/ 385952 h 493109"/>
                <a:gd name="connsiteX77" fmla="*/ 1131121 w 1290665"/>
                <a:gd name="connsiteY77" fmla="*/ 383571 h 493109"/>
                <a:gd name="connsiteX78" fmla="*/ 1121596 w 1290665"/>
                <a:gd name="connsiteY78" fmla="*/ 378809 h 493109"/>
                <a:gd name="connsiteX79" fmla="*/ 1109690 w 1290665"/>
                <a:gd name="connsiteY79" fmla="*/ 376427 h 493109"/>
                <a:gd name="connsiteX80" fmla="*/ 1100165 w 1290665"/>
                <a:gd name="connsiteY80" fmla="*/ 374046 h 493109"/>
                <a:gd name="connsiteX81" fmla="*/ 1088259 w 1290665"/>
                <a:gd name="connsiteY81" fmla="*/ 369284 h 493109"/>
                <a:gd name="connsiteX82" fmla="*/ 1078734 w 1290665"/>
                <a:gd name="connsiteY82" fmla="*/ 366902 h 493109"/>
                <a:gd name="connsiteX83" fmla="*/ 1071590 w 1290665"/>
                <a:gd name="connsiteY83" fmla="*/ 364521 h 493109"/>
                <a:gd name="connsiteX84" fmla="*/ 1062065 w 1290665"/>
                <a:gd name="connsiteY84" fmla="*/ 362140 h 493109"/>
                <a:gd name="connsiteX85" fmla="*/ 1047778 w 1290665"/>
                <a:gd name="connsiteY85" fmla="*/ 357377 h 493109"/>
                <a:gd name="connsiteX86" fmla="*/ 1038253 w 1290665"/>
                <a:gd name="connsiteY86" fmla="*/ 354996 h 493109"/>
                <a:gd name="connsiteX87" fmla="*/ 1023965 w 1290665"/>
                <a:gd name="connsiteY87" fmla="*/ 350234 h 493109"/>
                <a:gd name="connsiteX88" fmla="*/ 1012059 w 1290665"/>
                <a:gd name="connsiteY88" fmla="*/ 347852 h 493109"/>
                <a:gd name="connsiteX89" fmla="*/ 1004915 w 1290665"/>
                <a:gd name="connsiteY89" fmla="*/ 345471 h 493109"/>
                <a:gd name="connsiteX90" fmla="*/ 988246 w 1290665"/>
                <a:gd name="connsiteY90" fmla="*/ 343090 h 493109"/>
                <a:gd name="connsiteX91" fmla="*/ 964434 w 1290665"/>
                <a:gd name="connsiteY91" fmla="*/ 338327 h 493109"/>
                <a:gd name="connsiteX92" fmla="*/ 933478 w 1290665"/>
                <a:gd name="connsiteY92" fmla="*/ 335946 h 493109"/>
                <a:gd name="connsiteX93" fmla="*/ 909665 w 1290665"/>
                <a:gd name="connsiteY93" fmla="*/ 374046 h 493109"/>
                <a:gd name="connsiteX94" fmla="*/ 912046 w 1290665"/>
                <a:gd name="connsiteY94" fmla="*/ 381190 h 493109"/>
                <a:gd name="connsiteX95" fmla="*/ 909665 w 1290665"/>
                <a:gd name="connsiteY95" fmla="*/ 416909 h 493109"/>
                <a:gd name="connsiteX96" fmla="*/ 904903 w 1290665"/>
                <a:gd name="connsiteY96" fmla="*/ 431196 h 493109"/>
                <a:gd name="connsiteX97" fmla="*/ 890615 w 1290665"/>
                <a:gd name="connsiteY97" fmla="*/ 443102 h 493109"/>
                <a:gd name="connsiteX98" fmla="*/ 885853 w 1290665"/>
                <a:gd name="connsiteY98" fmla="*/ 450246 h 493109"/>
                <a:gd name="connsiteX99" fmla="*/ 878709 w 1290665"/>
                <a:gd name="connsiteY99" fmla="*/ 455009 h 493109"/>
                <a:gd name="connsiteX100" fmla="*/ 869184 w 1290665"/>
                <a:gd name="connsiteY100" fmla="*/ 462152 h 493109"/>
                <a:gd name="connsiteX101" fmla="*/ 862040 w 1290665"/>
                <a:gd name="connsiteY101" fmla="*/ 466915 h 493109"/>
                <a:gd name="connsiteX102" fmla="*/ 847753 w 1290665"/>
                <a:gd name="connsiteY102" fmla="*/ 471677 h 493109"/>
                <a:gd name="connsiteX103" fmla="*/ 838228 w 1290665"/>
                <a:gd name="connsiteY103" fmla="*/ 476440 h 493109"/>
                <a:gd name="connsiteX104" fmla="*/ 823940 w 1290665"/>
                <a:gd name="connsiteY104" fmla="*/ 485965 h 493109"/>
                <a:gd name="connsiteX105" fmla="*/ 814415 w 1290665"/>
                <a:gd name="connsiteY105" fmla="*/ 488346 h 493109"/>
                <a:gd name="connsiteX106" fmla="*/ 797746 w 1290665"/>
                <a:gd name="connsiteY106" fmla="*/ 493109 h 493109"/>
                <a:gd name="connsiteX107" fmla="*/ 771553 w 1290665"/>
                <a:gd name="connsiteY107" fmla="*/ 490727 h 493109"/>
                <a:gd name="connsiteX108" fmla="*/ 757265 w 1290665"/>
                <a:gd name="connsiteY108" fmla="*/ 476440 h 493109"/>
                <a:gd name="connsiteX109" fmla="*/ 745359 w 1290665"/>
                <a:gd name="connsiteY109" fmla="*/ 462152 h 493109"/>
                <a:gd name="connsiteX110" fmla="*/ 738215 w 1290665"/>
                <a:gd name="connsiteY110" fmla="*/ 455009 h 493109"/>
                <a:gd name="connsiteX111" fmla="*/ 731071 w 1290665"/>
                <a:gd name="connsiteY111" fmla="*/ 440721 h 493109"/>
                <a:gd name="connsiteX112" fmla="*/ 728690 w 1290665"/>
                <a:gd name="connsiteY112" fmla="*/ 433577 h 493109"/>
                <a:gd name="connsiteX113" fmla="*/ 723928 w 1290665"/>
                <a:gd name="connsiteY113" fmla="*/ 424052 h 493109"/>
                <a:gd name="connsiteX114" fmla="*/ 716784 w 1290665"/>
                <a:gd name="connsiteY114" fmla="*/ 409765 h 493109"/>
                <a:gd name="connsiteX115" fmla="*/ 714403 w 1290665"/>
                <a:gd name="connsiteY115" fmla="*/ 381190 h 493109"/>
                <a:gd name="connsiteX116" fmla="*/ 702496 w 1290665"/>
                <a:gd name="connsiteY116" fmla="*/ 371665 h 493109"/>
                <a:gd name="connsiteX117" fmla="*/ 690590 w 1290665"/>
                <a:gd name="connsiteY117" fmla="*/ 366902 h 493109"/>
                <a:gd name="connsiteX118" fmla="*/ 683446 w 1290665"/>
                <a:gd name="connsiteY118" fmla="*/ 369284 h 493109"/>
                <a:gd name="connsiteX119" fmla="*/ 681065 w 1290665"/>
                <a:gd name="connsiteY119" fmla="*/ 378809 h 493109"/>
                <a:gd name="connsiteX120" fmla="*/ 688209 w 1290665"/>
                <a:gd name="connsiteY120" fmla="*/ 400240 h 493109"/>
                <a:gd name="connsiteX121" fmla="*/ 690590 w 1290665"/>
                <a:gd name="connsiteY121" fmla="*/ 412146 h 493109"/>
                <a:gd name="connsiteX122" fmla="*/ 692971 w 1290665"/>
                <a:gd name="connsiteY122" fmla="*/ 419290 h 493109"/>
                <a:gd name="connsiteX123" fmla="*/ 690590 w 1290665"/>
                <a:gd name="connsiteY123" fmla="*/ 452627 h 493109"/>
                <a:gd name="connsiteX124" fmla="*/ 688209 w 1290665"/>
                <a:gd name="connsiteY124" fmla="*/ 459771 h 493109"/>
                <a:gd name="connsiteX125" fmla="*/ 666778 w 1290665"/>
                <a:gd name="connsiteY125" fmla="*/ 471677 h 493109"/>
                <a:gd name="connsiteX126" fmla="*/ 659634 w 1290665"/>
                <a:gd name="connsiteY126" fmla="*/ 476440 h 493109"/>
                <a:gd name="connsiteX127" fmla="*/ 619153 w 1290665"/>
                <a:gd name="connsiteY127" fmla="*/ 474059 h 493109"/>
                <a:gd name="connsiteX128" fmla="*/ 612009 w 1290665"/>
                <a:gd name="connsiteY128" fmla="*/ 469296 h 493109"/>
                <a:gd name="connsiteX129" fmla="*/ 602484 w 1290665"/>
                <a:gd name="connsiteY129" fmla="*/ 462152 h 493109"/>
                <a:gd name="connsiteX130" fmla="*/ 588196 w 1290665"/>
                <a:gd name="connsiteY130" fmla="*/ 450246 h 493109"/>
                <a:gd name="connsiteX131" fmla="*/ 571528 w 1290665"/>
                <a:gd name="connsiteY131" fmla="*/ 428815 h 493109"/>
                <a:gd name="connsiteX132" fmla="*/ 562003 w 1290665"/>
                <a:gd name="connsiteY132" fmla="*/ 416909 h 493109"/>
                <a:gd name="connsiteX133" fmla="*/ 559621 w 1290665"/>
                <a:gd name="connsiteY133" fmla="*/ 409765 h 493109"/>
                <a:gd name="connsiteX134" fmla="*/ 552478 w 1290665"/>
                <a:gd name="connsiteY134" fmla="*/ 402621 h 493109"/>
                <a:gd name="connsiteX135" fmla="*/ 550096 w 1290665"/>
                <a:gd name="connsiteY135" fmla="*/ 395477 h 493109"/>
                <a:gd name="connsiteX136" fmla="*/ 497709 w 1290665"/>
                <a:gd name="connsiteY136" fmla="*/ 385952 h 493109"/>
                <a:gd name="connsiteX137" fmla="*/ 209578 w 1290665"/>
                <a:gd name="connsiteY137" fmla="*/ 383571 h 493109"/>
                <a:gd name="connsiteX138" fmla="*/ 188146 w 1290665"/>
                <a:gd name="connsiteY138" fmla="*/ 381190 h 493109"/>
                <a:gd name="connsiteX139" fmla="*/ 171478 w 1290665"/>
                <a:gd name="connsiteY139" fmla="*/ 374046 h 493109"/>
                <a:gd name="connsiteX140" fmla="*/ 140521 w 1290665"/>
                <a:gd name="connsiteY140" fmla="*/ 366902 h 493109"/>
                <a:gd name="connsiteX141" fmla="*/ 128615 w 1290665"/>
                <a:gd name="connsiteY141" fmla="*/ 359759 h 493109"/>
                <a:gd name="connsiteX142" fmla="*/ 119090 w 1290665"/>
                <a:gd name="connsiteY142" fmla="*/ 357377 h 493109"/>
                <a:gd name="connsiteX143" fmla="*/ 107184 w 1290665"/>
                <a:gd name="connsiteY143" fmla="*/ 350234 h 493109"/>
                <a:gd name="connsiteX144" fmla="*/ 90515 w 1290665"/>
                <a:gd name="connsiteY144" fmla="*/ 345471 h 493109"/>
                <a:gd name="connsiteX145" fmla="*/ 69084 w 1290665"/>
                <a:gd name="connsiteY145" fmla="*/ 335946 h 493109"/>
                <a:gd name="connsiteX146" fmla="*/ 61940 w 1290665"/>
                <a:gd name="connsiteY146" fmla="*/ 333565 h 493109"/>
                <a:gd name="connsiteX147" fmla="*/ 40509 w 1290665"/>
                <a:gd name="connsiteY147" fmla="*/ 319277 h 493109"/>
                <a:gd name="connsiteX148" fmla="*/ 26221 w 1290665"/>
                <a:gd name="connsiteY148" fmla="*/ 309752 h 493109"/>
                <a:gd name="connsiteX149" fmla="*/ 11934 w 1290665"/>
                <a:gd name="connsiteY149" fmla="*/ 293084 h 493109"/>
                <a:gd name="connsiteX150" fmla="*/ 9553 w 1290665"/>
                <a:gd name="connsiteY150" fmla="*/ 285940 h 493109"/>
                <a:gd name="connsiteX151" fmla="*/ 28 w 1290665"/>
                <a:gd name="connsiteY151" fmla="*/ 269271 h 493109"/>
                <a:gd name="connsiteX152" fmla="*/ 11934 w 1290665"/>
                <a:gd name="connsiteY152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90640 w 1290665"/>
                <a:gd name="connsiteY33" fmla="*/ 178784 h 493109"/>
                <a:gd name="connsiteX34" fmla="*/ 1104928 w 1290665"/>
                <a:gd name="connsiteY34" fmla="*/ 174021 h 493109"/>
                <a:gd name="connsiteX35" fmla="*/ 1135884 w 1290665"/>
                <a:gd name="connsiteY35" fmla="*/ 166877 h 493109"/>
                <a:gd name="connsiteX36" fmla="*/ 1150171 w 1290665"/>
                <a:gd name="connsiteY36" fmla="*/ 162115 h 493109"/>
                <a:gd name="connsiteX37" fmla="*/ 1169221 w 1290665"/>
                <a:gd name="connsiteY37" fmla="*/ 154971 h 493109"/>
                <a:gd name="connsiteX38" fmla="*/ 1176365 w 1290665"/>
                <a:gd name="connsiteY38" fmla="*/ 150209 h 493109"/>
                <a:gd name="connsiteX39" fmla="*/ 1197796 w 1290665"/>
                <a:gd name="connsiteY39" fmla="*/ 143065 h 493109"/>
                <a:gd name="connsiteX40" fmla="*/ 1204940 w 1290665"/>
                <a:gd name="connsiteY40" fmla="*/ 140684 h 493109"/>
                <a:gd name="connsiteX41" fmla="*/ 1226371 w 1290665"/>
                <a:gd name="connsiteY41" fmla="*/ 133540 h 493109"/>
                <a:gd name="connsiteX42" fmla="*/ 1238278 w 1290665"/>
                <a:gd name="connsiteY42" fmla="*/ 128777 h 493109"/>
                <a:gd name="connsiteX43" fmla="*/ 1245421 w 1290665"/>
                <a:gd name="connsiteY43" fmla="*/ 126396 h 493109"/>
                <a:gd name="connsiteX44" fmla="*/ 1252565 w 1290665"/>
                <a:gd name="connsiteY44" fmla="*/ 121634 h 493109"/>
                <a:gd name="connsiteX45" fmla="*/ 1266853 w 1290665"/>
                <a:gd name="connsiteY45" fmla="*/ 116871 h 493109"/>
                <a:gd name="connsiteX46" fmla="*/ 1281140 w 1290665"/>
                <a:gd name="connsiteY46" fmla="*/ 109727 h 493109"/>
                <a:gd name="connsiteX47" fmla="*/ 1290665 w 1290665"/>
                <a:gd name="connsiteY47" fmla="*/ 112109 h 493109"/>
                <a:gd name="connsiteX48" fmla="*/ 1288284 w 1290665"/>
                <a:gd name="connsiteY48" fmla="*/ 126396 h 493109"/>
                <a:gd name="connsiteX49" fmla="*/ 1283521 w 1290665"/>
                <a:gd name="connsiteY49" fmla="*/ 145446 h 493109"/>
                <a:gd name="connsiteX50" fmla="*/ 1278759 w 1290665"/>
                <a:gd name="connsiteY50" fmla="*/ 152590 h 493109"/>
                <a:gd name="connsiteX51" fmla="*/ 1266853 w 1290665"/>
                <a:gd name="connsiteY51" fmla="*/ 169259 h 493109"/>
                <a:gd name="connsiteX52" fmla="*/ 1264471 w 1290665"/>
                <a:gd name="connsiteY52" fmla="*/ 176402 h 493109"/>
                <a:gd name="connsiteX53" fmla="*/ 1254946 w 1290665"/>
                <a:gd name="connsiteY53" fmla="*/ 190690 h 493109"/>
                <a:gd name="connsiteX54" fmla="*/ 1247803 w 1290665"/>
                <a:gd name="connsiteY54" fmla="*/ 204977 h 493109"/>
                <a:gd name="connsiteX55" fmla="*/ 1245421 w 1290665"/>
                <a:gd name="connsiteY55" fmla="*/ 212121 h 493109"/>
                <a:gd name="connsiteX56" fmla="*/ 1240659 w 1290665"/>
                <a:gd name="connsiteY56" fmla="*/ 219265 h 493109"/>
                <a:gd name="connsiteX57" fmla="*/ 1238278 w 1290665"/>
                <a:gd name="connsiteY57" fmla="*/ 226409 h 493109"/>
                <a:gd name="connsiteX58" fmla="*/ 1228753 w 1290665"/>
                <a:gd name="connsiteY58" fmla="*/ 243077 h 493109"/>
                <a:gd name="connsiteX59" fmla="*/ 1223990 w 1290665"/>
                <a:gd name="connsiteY59" fmla="*/ 264509 h 493109"/>
                <a:gd name="connsiteX60" fmla="*/ 1228753 w 1290665"/>
                <a:gd name="connsiteY60" fmla="*/ 290702 h 493109"/>
                <a:gd name="connsiteX61" fmla="*/ 1235896 w 1290665"/>
                <a:gd name="connsiteY61" fmla="*/ 312134 h 493109"/>
                <a:gd name="connsiteX62" fmla="*/ 1238278 w 1290665"/>
                <a:gd name="connsiteY62" fmla="*/ 321659 h 493109"/>
                <a:gd name="connsiteX63" fmla="*/ 1245421 w 1290665"/>
                <a:gd name="connsiteY63" fmla="*/ 328802 h 493109"/>
                <a:gd name="connsiteX64" fmla="*/ 1247803 w 1290665"/>
                <a:gd name="connsiteY64" fmla="*/ 335946 h 493109"/>
                <a:gd name="connsiteX65" fmla="*/ 1250184 w 1290665"/>
                <a:gd name="connsiteY65" fmla="*/ 345471 h 493109"/>
                <a:gd name="connsiteX66" fmla="*/ 1259709 w 1290665"/>
                <a:gd name="connsiteY66" fmla="*/ 364521 h 493109"/>
                <a:gd name="connsiteX67" fmla="*/ 1266853 w 1290665"/>
                <a:gd name="connsiteY67" fmla="*/ 388334 h 493109"/>
                <a:gd name="connsiteX68" fmla="*/ 1269234 w 1290665"/>
                <a:gd name="connsiteY68" fmla="*/ 395477 h 493109"/>
                <a:gd name="connsiteX69" fmla="*/ 1271615 w 1290665"/>
                <a:gd name="connsiteY69" fmla="*/ 402621 h 493109"/>
                <a:gd name="connsiteX70" fmla="*/ 1269234 w 1290665"/>
                <a:gd name="connsiteY70" fmla="*/ 419290 h 493109"/>
                <a:gd name="connsiteX71" fmla="*/ 1221609 w 1290665"/>
                <a:gd name="connsiteY71" fmla="*/ 414527 h 493109"/>
                <a:gd name="connsiteX72" fmla="*/ 1212084 w 1290665"/>
                <a:gd name="connsiteY72" fmla="*/ 409765 h 493109"/>
                <a:gd name="connsiteX73" fmla="*/ 1197796 w 1290665"/>
                <a:gd name="connsiteY73" fmla="*/ 407384 h 493109"/>
                <a:gd name="connsiteX74" fmla="*/ 1178746 w 1290665"/>
                <a:gd name="connsiteY74" fmla="*/ 400240 h 493109"/>
                <a:gd name="connsiteX75" fmla="*/ 1171603 w 1290665"/>
                <a:gd name="connsiteY75" fmla="*/ 395477 h 493109"/>
                <a:gd name="connsiteX76" fmla="*/ 1145409 w 1290665"/>
                <a:gd name="connsiteY76" fmla="*/ 385952 h 493109"/>
                <a:gd name="connsiteX77" fmla="*/ 1131121 w 1290665"/>
                <a:gd name="connsiteY77" fmla="*/ 383571 h 493109"/>
                <a:gd name="connsiteX78" fmla="*/ 1121596 w 1290665"/>
                <a:gd name="connsiteY78" fmla="*/ 378809 h 493109"/>
                <a:gd name="connsiteX79" fmla="*/ 1109690 w 1290665"/>
                <a:gd name="connsiteY79" fmla="*/ 376427 h 493109"/>
                <a:gd name="connsiteX80" fmla="*/ 1100165 w 1290665"/>
                <a:gd name="connsiteY80" fmla="*/ 374046 h 493109"/>
                <a:gd name="connsiteX81" fmla="*/ 1088259 w 1290665"/>
                <a:gd name="connsiteY81" fmla="*/ 369284 h 493109"/>
                <a:gd name="connsiteX82" fmla="*/ 1078734 w 1290665"/>
                <a:gd name="connsiteY82" fmla="*/ 366902 h 493109"/>
                <a:gd name="connsiteX83" fmla="*/ 1071590 w 1290665"/>
                <a:gd name="connsiteY83" fmla="*/ 364521 h 493109"/>
                <a:gd name="connsiteX84" fmla="*/ 1062065 w 1290665"/>
                <a:gd name="connsiteY84" fmla="*/ 362140 h 493109"/>
                <a:gd name="connsiteX85" fmla="*/ 1047778 w 1290665"/>
                <a:gd name="connsiteY85" fmla="*/ 357377 h 493109"/>
                <a:gd name="connsiteX86" fmla="*/ 1038253 w 1290665"/>
                <a:gd name="connsiteY86" fmla="*/ 354996 h 493109"/>
                <a:gd name="connsiteX87" fmla="*/ 1023965 w 1290665"/>
                <a:gd name="connsiteY87" fmla="*/ 350234 h 493109"/>
                <a:gd name="connsiteX88" fmla="*/ 1012059 w 1290665"/>
                <a:gd name="connsiteY88" fmla="*/ 347852 h 493109"/>
                <a:gd name="connsiteX89" fmla="*/ 1004915 w 1290665"/>
                <a:gd name="connsiteY89" fmla="*/ 345471 h 493109"/>
                <a:gd name="connsiteX90" fmla="*/ 988246 w 1290665"/>
                <a:gd name="connsiteY90" fmla="*/ 343090 h 493109"/>
                <a:gd name="connsiteX91" fmla="*/ 964434 w 1290665"/>
                <a:gd name="connsiteY91" fmla="*/ 338327 h 493109"/>
                <a:gd name="connsiteX92" fmla="*/ 933478 w 1290665"/>
                <a:gd name="connsiteY92" fmla="*/ 335946 h 493109"/>
                <a:gd name="connsiteX93" fmla="*/ 909665 w 1290665"/>
                <a:gd name="connsiteY93" fmla="*/ 374046 h 493109"/>
                <a:gd name="connsiteX94" fmla="*/ 912046 w 1290665"/>
                <a:gd name="connsiteY94" fmla="*/ 381190 h 493109"/>
                <a:gd name="connsiteX95" fmla="*/ 909665 w 1290665"/>
                <a:gd name="connsiteY95" fmla="*/ 416909 h 493109"/>
                <a:gd name="connsiteX96" fmla="*/ 904903 w 1290665"/>
                <a:gd name="connsiteY96" fmla="*/ 431196 h 493109"/>
                <a:gd name="connsiteX97" fmla="*/ 890615 w 1290665"/>
                <a:gd name="connsiteY97" fmla="*/ 443102 h 493109"/>
                <a:gd name="connsiteX98" fmla="*/ 885853 w 1290665"/>
                <a:gd name="connsiteY98" fmla="*/ 450246 h 493109"/>
                <a:gd name="connsiteX99" fmla="*/ 878709 w 1290665"/>
                <a:gd name="connsiteY99" fmla="*/ 455009 h 493109"/>
                <a:gd name="connsiteX100" fmla="*/ 869184 w 1290665"/>
                <a:gd name="connsiteY100" fmla="*/ 462152 h 493109"/>
                <a:gd name="connsiteX101" fmla="*/ 862040 w 1290665"/>
                <a:gd name="connsiteY101" fmla="*/ 466915 h 493109"/>
                <a:gd name="connsiteX102" fmla="*/ 847753 w 1290665"/>
                <a:gd name="connsiteY102" fmla="*/ 471677 h 493109"/>
                <a:gd name="connsiteX103" fmla="*/ 838228 w 1290665"/>
                <a:gd name="connsiteY103" fmla="*/ 476440 h 493109"/>
                <a:gd name="connsiteX104" fmla="*/ 823940 w 1290665"/>
                <a:gd name="connsiteY104" fmla="*/ 485965 h 493109"/>
                <a:gd name="connsiteX105" fmla="*/ 814415 w 1290665"/>
                <a:gd name="connsiteY105" fmla="*/ 488346 h 493109"/>
                <a:gd name="connsiteX106" fmla="*/ 797746 w 1290665"/>
                <a:gd name="connsiteY106" fmla="*/ 493109 h 493109"/>
                <a:gd name="connsiteX107" fmla="*/ 771553 w 1290665"/>
                <a:gd name="connsiteY107" fmla="*/ 490727 h 493109"/>
                <a:gd name="connsiteX108" fmla="*/ 757265 w 1290665"/>
                <a:gd name="connsiteY108" fmla="*/ 476440 h 493109"/>
                <a:gd name="connsiteX109" fmla="*/ 745359 w 1290665"/>
                <a:gd name="connsiteY109" fmla="*/ 462152 h 493109"/>
                <a:gd name="connsiteX110" fmla="*/ 738215 w 1290665"/>
                <a:gd name="connsiteY110" fmla="*/ 455009 h 493109"/>
                <a:gd name="connsiteX111" fmla="*/ 731071 w 1290665"/>
                <a:gd name="connsiteY111" fmla="*/ 440721 h 493109"/>
                <a:gd name="connsiteX112" fmla="*/ 728690 w 1290665"/>
                <a:gd name="connsiteY112" fmla="*/ 433577 h 493109"/>
                <a:gd name="connsiteX113" fmla="*/ 723928 w 1290665"/>
                <a:gd name="connsiteY113" fmla="*/ 424052 h 493109"/>
                <a:gd name="connsiteX114" fmla="*/ 716784 w 1290665"/>
                <a:gd name="connsiteY114" fmla="*/ 409765 h 493109"/>
                <a:gd name="connsiteX115" fmla="*/ 714403 w 1290665"/>
                <a:gd name="connsiteY115" fmla="*/ 381190 h 493109"/>
                <a:gd name="connsiteX116" fmla="*/ 702496 w 1290665"/>
                <a:gd name="connsiteY116" fmla="*/ 371665 h 493109"/>
                <a:gd name="connsiteX117" fmla="*/ 690590 w 1290665"/>
                <a:gd name="connsiteY117" fmla="*/ 366902 h 493109"/>
                <a:gd name="connsiteX118" fmla="*/ 683446 w 1290665"/>
                <a:gd name="connsiteY118" fmla="*/ 369284 h 493109"/>
                <a:gd name="connsiteX119" fmla="*/ 681065 w 1290665"/>
                <a:gd name="connsiteY119" fmla="*/ 378809 h 493109"/>
                <a:gd name="connsiteX120" fmla="*/ 688209 w 1290665"/>
                <a:gd name="connsiteY120" fmla="*/ 400240 h 493109"/>
                <a:gd name="connsiteX121" fmla="*/ 690590 w 1290665"/>
                <a:gd name="connsiteY121" fmla="*/ 412146 h 493109"/>
                <a:gd name="connsiteX122" fmla="*/ 692971 w 1290665"/>
                <a:gd name="connsiteY122" fmla="*/ 419290 h 493109"/>
                <a:gd name="connsiteX123" fmla="*/ 690590 w 1290665"/>
                <a:gd name="connsiteY123" fmla="*/ 452627 h 493109"/>
                <a:gd name="connsiteX124" fmla="*/ 688209 w 1290665"/>
                <a:gd name="connsiteY124" fmla="*/ 459771 h 493109"/>
                <a:gd name="connsiteX125" fmla="*/ 666778 w 1290665"/>
                <a:gd name="connsiteY125" fmla="*/ 471677 h 493109"/>
                <a:gd name="connsiteX126" fmla="*/ 659634 w 1290665"/>
                <a:gd name="connsiteY126" fmla="*/ 476440 h 493109"/>
                <a:gd name="connsiteX127" fmla="*/ 619153 w 1290665"/>
                <a:gd name="connsiteY127" fmla="*/ 474059 h 493109"/>
                <a:gd name="connsiteX128" fmla="*/ 612009 w 1290665"/>
                <a:gd name="connsiteY128" fmla="*/ 469296 h 493109"/>
                <a:gd name="connsiteX129" fmla="*/ 602484 w 1290665"/>
                <a:gd name="connsiteY129" fmla="*/ 462152 h 493109"/>
                <a:gd name="connsiteX130" fmla="*/ 588196 w 1290665"/>
                <a:gd name="connsiteY130" fmla="*/ 450246 h 493109"/>
                <a:gd name="connsiteX131" fmla="*/ 571528 w 1290665"/>
                <a:gd name="connsiteY131" fmla="*/ 428815 h 493109"/>
                <a:gd name="connsiteX132" fmla="*/ 562003 w 1290665"/>
                <a:gd name="connsiteY132" fmla="*/ 416909 h 493109"/>
                <a:gd name="connsiteX133" fmla="*/ 559621 w 1290665"/>
                <a:gd name="connsiteY133" fmla="*/ 409765 h 493109"/>
                <a:gd name="connsiteX134" fmla="*/ 552478 w 1290665"/>
                <a:gd name="connsiteY134" fmla="*/ 402621 h 493109"/>
                <a:gd name="connsiteX135" fmla="*/ 550096 w 1290665"/>
                <a:gd name="connsiteY135" fmla="*/ 395477 h 493109"/>
                <a:gd name="connsiteX136" fmla="*/ 497709 w 1290665"/>
                <a:gd name="connsiteY136" fmla="*/ 385952 h 493109"/>
                <a:gd name="connsiteX137" fmla="*/ 209578 w 1290665"/>
                <a:gd name="connsiteY137" fmla="*/ 383571 h 493109"/>
                <a:gd name="connsiteX138" fmla="*/ 188146 w 1290665"/>
                <a:gd name="connsiteY138" fmla="*/ 381190 h 493109"/>
                <a:gd name="connsiteX139" fmla="*/ 171478 w 1290665"/>
                <a:gd name="connsiteY139" fmla="*/ 374046 h 493109"/>
                <a:gd name="connsiteX140" fmla="*/ 140521 w 1290665"/>
                <a:gd name="connsiteY140" fmla="*/ 366902 h 493109"/>
                <a:gd name="connsiteX141" fmla="*/ 128615 w 1290665"/>
                <a:gd name="connsiteY141" fmla="*/ 359759 h 493109"/>
                <a:gd name="connsiteX142" fmla="*/ 119090 w 1290665"/>
                <a:gd name="connsiteY142" fmla="*/ 357377 h 493109"/>
                <a:gd name="connsiteX143" fmla="*/ 107184 w 1290665"/>
                <a:gd name="connsiteY143" fmla="*/ 350234 h 493109"/>
                <a:gd name="connsiteX144" fmla="*/ 90515 w 1290665"/>
                <a:gd name="connsiteY144" fmla="*/ 345471 h 493109"/>
                <a:gd name="connsiteX145" fmla="*/ 69084 w 1290665"/>
                <a:gd name="connsiteY145" fmla="*/ 335946 h 493109"/>
                <a:gd name="connsiteX146" fmla="*/ 61940 w 1290665"/>
                <a:gd name="connsiteY146" fmla="*/ 333565 h 493109"/>
                <a:gd name="connsiteX147" fmla="*/ 40509 w 1290665"/>
                <a:gd name="connsiteY147" fmla="*/ 319277 h 493109"/>
                <a:gd name="connsiteX148" fmla="*/ 26221 w 1290665"/>
                <a:gd name="connsiteY148" fmla="*/ 309752 h 493109"/>
                <a:gd name="connsiteX149" fmla="*/ 11934 w 1290665"/>
                <a:gd name="connsiteY149" fmla="*/ 293084 h 493109"/>
                <a:gd name="connsiteX150" fmla="*/ 9553 w 1290665"/>
                <a:gd name="connsiteY150" fmla="*/ 285940 h 493109"/>
                <a:gd name="connsiteX151" fmla="*/ 28 w 1290665"/>
                <a:gd name="connsiteY151" fmla="*/ 269271 h 493109"/>
                <a:gd name="connsiteX152" fmla="*/ 11934 w 1290665"/>
                <a:gd name="connsiteY152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04928 w 1290665"/>
                <a:gd name="connsiteY34" fmla="*/ 174021 h 493109"/>
                <a:gd name="connsiteX35" fmla="*/ 1135884 w 1290665"/>
                <a:gd name="connsiteY35" fmla="*/ 166877 h 493109"/>
                <a:gd name="connsiteX36" fmla="*/ 1150171 w 1290665"/>
                <a:gd name="connsiteY36" fmla="*/ 162115 h 493109"/>
                <a:gd name="connsiteX37" fmla="*/ 1169221 w 1290665"/>
                <a:gd name="connsiteY37" fmla="*/ 154971 h 493109"/>
                <a:gd name="connsiteX38" fmla="*/ 1176365 w 1290665"/>
                <a:gd name="connsiteY38" fmla="*/ 150209 h 493109"/>
                <a:gd name="connsiteX39" fmla="*/ 1197796 w 1290665"/>
                <a:gd name="connsiteY39" fmla="*/ 143065 h 493109"/>
                <a:gd name="connsiteX40" fmla="*/ 1204940 w 1290665"/>
                <a:gd name="connsiteY40" fmla="*/ 140684 h 493109"/>
                <a:gd name="connsiteX41" fmla="*/ 1226371 w 1290665"/>
                <a:gd name="connsiteY41" fmla="*/ 133540 h 493109"/>
                <a:gd name="connsiteX42" fmla="*/ 1238278 w 1290665"/>
                <a:gd name="connsiteY42" fmla="*/ 128777 h 493109"/>
                <a:gd name="connsiteX43" fmla="*/ 1245421 w 1290665"/>
                <a:gd name="connsiteY43" fmla="*/ 126396 h 493109"/>
                <a:gd name="connsiteX44" fmla="*/ 1252565 w 1290665"/>
                <a:gd name="connsiteY44" fmla="*/ 121634 h 493109"/>
                <a:gd name="connsiteX45" fmla="*/ 1266853 w 1290665"/>
                <a:gd name="connsiteY45" fmla="*/ 116871 h 493109"/>
                <a:gd name="connsiteX46" fmla="*/ 1281140 w 1290665"/>
                <a:gd name="connsiteY46" fmla="*/ 109727 h 493109"/>
                <a:gd name="connsiteX47" fmla="*/ 1290665 w 1290665"/>
                <a:gd name="connsiteY47" fmla="*/ 112109 h 493109"/>
                <a:gd name="connsiteX48" fmla="*/ 1288284 w 1290665"/>
                <a:gd name="connsiteY48" fmla="*/ 126396 h 493109"/>
                <a:gd name="connsiteX49" fmla="*/ 1283521 w 1290665"/>
                <a:gd name="connsiteY49" fmla="*/ 145446 h 493109"/>
                <a:gd name="connsiteX50" fmla="*/ 1278759 w 1290665"/>
                <a:gd name="connsiteY50" fmla="*/ 152590 h 493109"/>
                <a:gd name="connsiteX51" fmla="*/ 1266853 w 1290665"/>
                <a:gd name="connsiteY51" fmla="*/ 169259 h 493109"/>
                <a:gd name="connsiteX52" fmla="*/ 1264471 w 1290665"/>
                <a:gd name="connsiteY52" fmla="*/ 176402 h 493109"/>
                <a:gd name="connsiteX53" fmla="*/ 1254946 w 1290665"/>
                <a:gd name="connsiteY53" fmla="*/ 190690 h 493109"/>
                <a:gd name="connsiteX54" fmla="*/ 1247803 w 1290665"/>
                <a:gd name="connsiteY54" fmla="*/ 204977 h 493109"/>
                <a:gd name="connsiteX55" fmla="*/ 1245421 w 1290665"/>
                <a:gd name="connsiteY55" fmla="*/ 212121 h 493109"/>
                <a:gd name="connsiteX56" fmla="*/ 1240659 w 1290665"/>
                <a:gd name="connsiteY56" fmla="*/ 219265 h 493109"/>
                <a:gd name="connsiteX57" fmla="*/ 1238278 w 1290665"/>
                <a:gd name="connsiteY57" fmla="*/ 226409 h 493109"/>
                <a:gd name="connsiteX58" fmla="*/ 1228753 w 1290665"/>
                <a:gd name="connsiteY58" fmla="*/ 243077 h 493109"/>
                <a:gd name="connsiteX59" fmla="*/ 1223990 w 1290665"/>
                <a:gd name="connsiteY59" fmla="*/ 264509 h 493109"/>
                <a:gd name="connsiteX60" fmla="*/ 1228753 w 1290665"/>
                <a:gd name="connsiteY60" fmla="*/ 290702 h 493109"/>
                <a:gd name="connsiteX61" fmla="*/ 1235896 w 1290665"/>
                <a:gd name="connsiteY61" fmla="*/ 312134 h 493109"/>
                <a:gd name="connsiteX62" fmla="*/ 1238278 w 1290665"/>
                <a:gd name="connsiteY62" fmla="*/ 321659 h 493109"/>
                <a:gd name="connsiteX63" fmla="*/ 1245421 w 1290665"/>
                <a:gd name="connsiteY63" fmla="*/ 328802 h 493109"/>
                <a:gd name="connsiteX64" fmla="*/ 1247803 w 1290665"/>
                <a:gd name="connsiteY64" fmla="*/ 335946 h 493109"/>
                <a:gd name="connsiteX65" fmla="*/ 1250184 w 1290665"/>
                <a:gd name="connsiteY65" fmla="*/ 345471 h 493109"/>
                <a:gd name="connsiteX66" fmla="*/ 1259709 w 1290665"/>
                <a:gd name="connsiteY66" fmla="*/ 364521 h 493109"/>
                <a:gd name="connsiteX67" fmla="*/ 1266853 w 1290665"/>
                <a:gd name="connsiteY67" fmla="*/ 388334 h 493109"/>
                <a:gd name="connsiteX68" fmla="*/ 1269234 w 1290665"/>
                <a:gd name="connsiteY68" fmla="*/ 395477 h 493109"/>
                <a:gd name="connsiteX69" fmla="*/ 1271615 w 1290665"/>
                <a:gd name="connsiteY69" fmla="*/ 402621 h 493109"/>
                <a:gd name="connsiteX70" fmla="*/ 1269234 w 1290665"/>
                <a:gd name="connsiteY70" fmla="*/ 419290 h 493109"/>
                <a:gd name="connsiteX71" fmla="*/ 1221609 w 1290665"/>
                <a:gd name="connsiteY71" fmla="*/ 414527 h 493109"/>
                <a:gd name="connsiteX72" fmla="*/ 1212084 w 1290665"/>
                <a:gd name="connsiteY72" fmla="*/ 409765 h 493109"/>
                <a:gd name="connsiteX73" fmla="*/ 1197796 w 1290665"/>
                <a:gd name="connsiteY73" fmla="*/ 407384 h 493109"/>
                <a:gd name="connsiteX74" fmla="*/ 1178746 w 1290665"/>
                <a:gd name="connsiteY74" fmla="*/ 400240 h 493109"/>
                <a:gd name="connsiteX75" fmla="*/ 1171603 w 1290665"/>
                <a:gd name="connsiteY75" fmla="*/ 395477 h 493109"/>
                <a:gd name="connsiteX76" fmla="*/ 1145409 w 1290665"/>
                <a:gd name="connsiteY76" fmla="*/ 385952 h 493109"/>
                <a:gd name="connsiteX77" fmla="*/ 1131121 w 1290665"/>
                <a:gd name="connsiteY77" fmla="*/ 383571 h 493109"/>
                <a:gd name="connsiteX78" fmla="*/ 1121596 w 1290665"/>
                <a:gd name="connsiteY78" fmla="*/ 378809 h 493109"/>
                <a:gd name="connsiteX79" fmla="*/ 1109690 w 1290665"/>
                <a:gd name="connsiteY79" fmla="*/ 376427 h 493109"/>
                <a:gd name="connsiteX80" fmla="*/ 1100165 w 1290665"/>
                <a:gd name="connsiteY80" fmla="*/ 374046 h 493109"/>
                <a:gd name="connsiteX81" fmla="*/ 1088259 w 1290665"/>
                <a:gd name="connsiteY81" fmla="*/ 369284 h 493109"/>
                <a:gd name="connsiteX82" fmla="*/ 1078734 w 1290665"/>
                <a:gd name="connsiteY82" fmla="*/ 366902 h 493109"/>
                <a:gd name="connsiteX83" fmla="*/ 1071590 w 1290665"/>
                <a:gd name="connsiteY83" fmla="*/ 364521 h 493109"/>
                <a:gd name="connsiteX84" fmla="*/ 1062065 w 1290665"/>
                <a:gd name="connsiteY84" fmla="*/ 362140 h 493109"/>
                <a:gd name="connsiteX85" fmla="*/ 1047778 w 1290665"/>
                <a:gd name="connsiteY85" fmla="*/ 357377 h 493109"/>
                <a:gd name="connsiteX86" fmla="*/ 1038253 w 1290665"/>
                <a:gd name="connsiteY86" fmla="*/ 354996 h 493109"/>
                <a:gd name="connsiteX87" fmla="*/ 1023965 w 1290665"/>
                <a:gd name="connsiteY87" fmla="*/ 350234 h 493109"/>
                <a:gd name="connsiteX88" fmla="*/ 1012059 w 1290665"/>
                <a:gd name="connsiteY88" fmla="*/ 347852 h 493109"/>
                <a:gd name="connsiteX89" fmla="*/ 1004915 w 1290665"/>
                <a:gd name="connsiteY89" fmla="*/ 345471 h 493109"/>
                <a:gd name="connsiteX90" fmla="*/ 988246 w 1290665"/>
                <a:gd name="connsiteY90" fmla="*/ 343090 h 493109"/>
                <a:gd name="connsiteX91" fmla="*/ 964434 w 1290665"/>
                <a:gd name="connsiteY91" fmla="*/ 338327 h 493109"/>
                <a:gd name="connsiteX92" fmla="*/ 933478 w 1290665"/>
                <a:gd name="connsiteY92" fmla="*/ 335946 h 493109"/>
                <a:gd name="connsiteX93" fmla="*/ 909665 w 1290665"/>
                <a:gd name="connsiteY93" fmla="*/ 374046 h 493109"/>
                <a:gd name="connsiteX94" fmla="*/ 912046 w 1290665"/>
                <a:gd name="connsiteY94" fmla="*/ 381190 h 493109"/>
                <a:gd name="connsiteX95" fmla="*/ 909665 w 1290665"/>
                <a:gd name="connsiteY95" fmla="*/ 416909 h 493109"/>
                <a:gd name="connsiteX96" fmla="*/ 904903 w 1290665"/>
                <a:gd name="connsiteY96" fmla="*/ 431196 h 493109"/>
                <a:gd name="connsiteX97" fmla="*/ 890615 w 1290665"/>
                <a:gd name="connsiteY97" fmla="*/ 443102 h 493109"/>
                <a:gd name="connsiteX98" fmla="*/ 885853 w 1290665"/>
                <a:gd name="connsiteY98" fmla="*/ 450246 h 493109"/>
                <a:gd name="connsiteX99" fmla="*/ 878709 w 1290665"/>
                <a:gd name="connsiteY99" fmla="*/ 455009 h 493109"/>
                <a:gd name="connsiteX100" fmla="*/ 869184 w 1290665"/>
                <a:gd name="connsiteY100" fmla="*/ 462152 h 493109"/>
                <a:gd name="connsiteX101" fmla="*/ 862040 w 1290665"/>
                <a:gd name="connsiteY101" fmla="*/ 466915 h 493109"/>
                <a:gd name="connsiteX102" fmla="*/ 847753 w 1290665"/>
                <a:gd name="connsiteY102" fmla="*/ 471677 h 493109"/>
                <a:gd name="connsiteX103" fmla="*/ 838228 w 1290665"/>
                <a:gd name="connsiteY103" fmla="*/ 476440 h 493109"/>
                <a:gd name="connsiteX104" fmla="*/ 823940 w 1290665"/>
                <a:gd name="connsiteY104" fmla="*/ 485965 h 493109"/>
                <a:gd name="connsiteX105" fmla="*/ 814415 w 1290665"/>
                <a:gd name="connsiteY105" fmla="*/ 488346 h 493109"/>
                <a:gd name="connsiteX106" fmla="*/ 797746 w 1290665"/>
                <a:gd name="connsiteY106" fmla="*/ 493109 h 493109"/>
                <a:gd name="connsiteX107" fmla="*/ 771553 w 1290665"/>
                <a:gd name="connsiteY107" fmla="*/ 490727 h 493109"/>
                <a:gd name="connsiteX108" fmla="*/ 757265 w 1290665"/>
                <a:gd name="connsiteY108" fmla="*/ 476440 h 493109"/>
                <a:gd name="connsiteX109" fmla="*/ 745359 w 1290665"/>
                <a:gd name="connsiteY109" fmla="*/ 462152 h 493109"/>
                <a:gd name="connsiteX110" fmla="*/ 738215 w 1290665"/>
                <a:gd name="connsiteY110" fmla="*/ 455009 h 493109"/>
                <a:gd name="connsiteX111" fmla="*/ 731071 w 1290665"/>
                <a:gd name="connsiteY111" fmla="*/ 440721 h 493109"/>
                <a:gd name="connsiteX112" fmla="*/ 728690 w 1290665"/>
                <a:gd name="connsiteY112" fmla="*/ 433577 h 493109"/>
                <a:gd name="connsiteX113" fmla="*/ 723928 w 1290665"/>
                <a:gd name="connsiteY113" fmla="*/ 424052 h 493109"/>
                <a:gd name="connsiteX114" fmla="*/ 716784 w 1290665"/>
                <a:gd name="connsiteY114" fmla="*/ 409765 h 493109"/>
                <a:gd name="connsiteX115" fmla="*/ 714403 w 1290665"/>
                <a:gd name="connsiteY115" fmla="*/ 381190 h 493109"/>
                <a:gd name="connsiteX116" fmla="*/ 702496 w 1290665"/>
                <a:gd name="connsiteY116" fmla="*/ 371665 h 493109"/>
                <a:gd name="connsiteX117" fmla="*/ 690590 w 1290665"/>
                <a:gd name="connsiteY117" fmla="*/ 366902 h 493109"/>
                <a:gd name="connsiteX118" fmla="*/ 683446 w 1290665"/>
                <a:gd name="connsiteY118" fmla="*/ 369284 h 493109"/>
                <a:gd name="connsiteX119" fmla="*/ 681065 w 1290665"/>
                <a:gd name="connsiteY119" fmla="*/ 378809 h 493109"/>
                <a:gd name="connsiteX120" fmla="*/ 688209 w 1290665"/>
                <a:gd name="connsiteY120" fmla="*/ 400240 h 493109"/>
                <a:gd name="connsiteX121" fmla="*/ 690590 w 1290665"/>
                <a:gd name="connsiteY121" fmla="*/ 412146 h 493109"/>
                <a:gd name="connsiteX122" fmla="*/ 692971 w 1290665"/>
                <a:gd name="connsiteY122" fmla="*/ 419290 h 493109"/>
                <a:gd name="connsiteX123" fmla="*/ 690590 w 1290665"/>
                <a:gd name="connsiteY123" fmla="*/ 452627 h 493109"/>
                <a:gd name="connsiteX124" fmla="*/ 688209 w 1290665"/>
                <a:gd name="connsiteY124" fmla="*/ 459771 h 493109"/>
                <a:gd name="connsiteX125" fmla="*/ 666778 w 1290665"/>
                <a:gd name="connsiteY125" fmla="*/ 471677 h 493109"/>
                <a:gd name="connsiteX126" fmla="*/ 659634 w 1290665"/>
                <a:gd name="connsiteY126" fmla="*/ 476440 h 493109"/>
                <a:gd name="connsiteX127" fmla="*/ 619153 w 1290665"/>
                <a:gd name="connsiteY127" fmla="*/ 474059 h 493109"/>
                <a:gd name="connsiteX128" fmla="*/ 612009 w 1290665"/>
                <a:gd name="connsiteY128" fmla="*/ 469296 h 493109"/>
                <a:gd name="connsiteX129" fmla="*/ 602484 w 1290665"/>
                <a:gd name="connsiteY129" fmla="*/ 462152 h 493109"/>
                <a:gd name="connsiteX130" fmla="*/ 588196 w 1290665"/>
                <a:gd name="connsiteY130" fmla="*/ 450246 h 493109"/>
                <a:gd name="connsiteX131" fmla="*/ 571528 w 1290665"/>
                <a:gd name="connsiteY131" fmla="*/ 428815 h 493109"/>
                <a:gd name="connsiteX132" fmla="*/ 562003 w 1290665"/>
                <a:gd name="connsiteY132" fmla="*/ 416909 h 493109"/>
                <a:gd name="connsiteX133" fmla="*/ 559621 w 1290665"/>
                <a:gd name="connsiteY133" fmla="*/ 409765 h 493109"/>
                <a:gd name="connsiteX134" fmla="*/ 552478 w 1290665"/>
                <a:gd name="connsiteY134" fmla="*/ 402621 h 493109"/>
                <a:gd name="connsiteX135" fmla="*/ 550096 w 1290665"/>
                <a:gd name="connsiteY135" fmla="*/ 395477 h 493109"/>
                <a:gd name="connsiteX136" fmla="*/ 497709 w 1290665"/>
                <a:gd name="connsiteY136" fmla="*/ 385952 h 493109"/>
                <a:gd name="connsiteX137" fmla="*/ 209578 w 1290665"/>
                <a:gd name="connsiteY137" fmla="*/ 383571 h 493109"/>
                <a:gd name="connsiteX138" fmla="*/ 188146 w 1290665"/>
                <a:gd name="connsiteY138" fmla="*/ 381190 h 493109"/>
                <a:gd name="connsiteX139" fmla="*/ 171478 w 1290665"/>
                <a:gd name="connsiteY139" fmla="*/ 374046 h 493109"/>
                <a:gd name="connsiteX140" fmla="*/ 140521 w 1290665"/>
                <a:gd name="connsiteY140" fmla="*/ 366902 h 493109"/>
                <a:gd name="connsiteX141" fmla="*/ 128615 w 1290665"/>
                <a:gd name="connsiteY141" fmla="*/ 359759 h 493109"/>
                <a:gd name="connsiteX142" fmla="*/ 119090 w 1290665"/>
                <a:gd name="connsiteY142" fmla="*/ 357377 h 493109"/>
                <a:gd name="connsiteX143" fmla="*/ 107184 w 1290665"/>
                <a:gd name="connsiteY143" fmla="*/ 350234 h 493109"/>
                <a:gd name="connsiteX144" fmla="*/ 90515 w 1290665"/>
                <a:gd name="connsiteY144" fmla="*/ 345471 h 493109"/>
                <a:gd name="connsiteX145" fmla="*/ 69084 w 1290665"/>
                <a:gd name="connsiteY145" fmla="*/ 335946 h 493109"/>
                <a:gd name="connsiteX146" fmla="*/ 61940 w 1290665"/>
                <a:gd name="connsiteY146" fmla="*/ 333565 h 493109"/>
                <a:gd name="connsiteX147" fmla="*/ 40509 w 1290665"/>
                <a:gd name="connsiteY147" fmla="*/ 319277 h 493109"/>
                <a:gd name="connsiteX148" fmla="*/ 26221 w 1290665"/>
                <a:gd name="connsiteY148" fmla="*/ 309752 h 493109"/>
                <a:gd name="connsiteX149" fmla="*/ 11934 w 1290665"/>
                <a:gd name="connsiteY149" fmla="*/ 293084 h 493109"/>
                <a:gd name="connsiteX150" fmla="*/ 9553 w 1290665"/>
                <a:gd name="connsiteY150" fmla="*/ 285940 h 493109"/>
                <a:gd name="connsiteX151" fmla="*/ 28 w 1290665"/>
                <a:gd name="connsiteY151" fmla="*/ 269271 h 493109"/>
                <a:gd name="connsiteX152" fmla="*/ 11934 w 1290665"/>
                <a:gd name="connsiteY152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04928 w 1290665"/>
                <a:gd name="connsiteY34" fmla="*/ 174021 h 493109"/>
                <a:gd name="connsiteX35" fmla="*/ 1135884 w 1290665"/>
                <a:gd name="connsiteY35" fmla="*/ 166877 h 493109"/>
                <a:gd name="connsiteX36" fmla="*/ 1150171 w 1290665"/>
                <a:gd name="connsiteY36" fmla="*/ 162115 h 493109"/>
                <a:gd name="connsiteX37" fmla="*/ 1169221 w 1290665"/>
                <a:gd name="connsiteY37" fmla="*/ 154971 h 493109"/>
                <a:gd name="connsiteX38" fmla="*/ 1176365 w 1290665"/>
                <a:gd name="connsiteY38" fmla="*/ 150209 h 493109"/>
                <a:gd name="connsiteX39" fmla="*/ 1197796 w 1290665"/>
                <a:gd name="connsiteY39" fmla="*/ 143065 h 493109"/>
                <a:gd name="connsiteX40" fmla="*/ 1204940 w 1290665"/>
                <a:gd name="connsiteY40" fmla="*/ 140684 h 493109"/>
                <a:gd name="connsiteX41" fmla="*/ 1226371 w 1290665"/>
                <a:gd name="connsiteY41" fmla="*/ 133540 h 493109"/>
                <a:gd name="connsiteX42" fmla="*/ 1238278 w 1290665"/>
                <a:gd name="connsiteY42" fmla="*/ 128777 h 493109"/>
                <a:gd name="connsiteX43" fmla="*/ 1245421 w 1290665"/>
                <a:gd name="connsiteY43" fmla="*/ 126396 h 493109"/>
                <a:gd name="connsiteX44" fmla="*/ 1252565 w 1290665"/>
                <a:gd name="connsiteY44" fmla="*/ 121634 h 493109"/>
                <a:gd name="connsiteX45" fmla="*/ 1266853 w 1290665"/>
                <a:gd name="connsiteY45" fmla="*/ 116871 h 493109"/>
                <a:gd name="connsiteX46" fmla="*/ 1281140 w 1290665"/>
                <a:gd name="connsiteY46" fmla="*/ 109727 h 493109"/>
                <a:gd name="connsiteX47" fmla="*/ 1290665 w 1290665"/>
                <a:gd name="connsiteY47" fmla="*/ 112109 h 493109"/>
                <a:gd name="connsiteX48" fmla="*/ 1288284 w 1290665"/>
                <a:gd name="connsiteY48" fmla="*/ 126396 h 493109"/>
                <a:gd name="connsiteX49" fmla="*/ 1283521 w 1290665"/>
                <a:gd name="connsiteY49" fmla="*/ 145446 h 493109"/>
                <a:gd name="connsiteX50" fmla="*/ 1278759 w 1290665"/>
                <a:gd name="connsiteY50" fmla="*/ 152590 h 493109"/>
                <a:gd name="connsiteX51" fmla="*/ 1266853 w 1290665"/>
                <a:gd name="connsiteY51" fmla="*/ 169259 h 493109"/>
                <a:gd name="connsiteX52" fmla="*/ 1264471 w 1290665"/>
                <a:gd name="connsiteY52" fmla="*/ 176402 h 493109"/>
                <a:gd name="connsiteX53" fmla="*/ 1254946 w 1290665"/>
                <a:gd name="connsiteY53" fmla="*/ 190690 h 493109"/>
                <a:gd name="connsiteX54" fmla="*/ 1247803 w 1290665"/>
                <a:gd name="connsiteY54" fmla="*/ 204977 h 493109"/>
                <a:gd name="connsiteX55" fmla="*/ 1245421 w 1290665"/>
                <a:gd name="connsiteY55" fmla="*/ 212121 h 493109"/>
                <a:gd name="connsiteX56" fmla="*/ 1240659 w 1290665"/>
                <a:gd name="connsiteY56" fmla="*/ 219265 h 493109"/>
                <a:gd name="connsiteX57" fmla="*/ 1238278 w 1290665"/>
                <a:gd name="connsiteY57" fmla="*/ 226409 h 493109"/>
                <a:gd name="connsiteX58" fmla="*/ 1228753 w 1290665"/>
                <a:gd name="connsiteY58" fmla="*/ 243077 h 493109"/>
                <a:gd name="connsiteX59" fmla="*/ 1223990 w 1290665"/>
                <a:gd name="connsiteY59" fmla="*/ 264509 h 493109"/>
                <a:gd name="connsiteX60" fmla="*/ 1228753 w 1290665"/>
                <a:gd name="connsiteY60" fmla="*/ 290702 h 493109"/>
                <a:gd name="connsiteX61" fmla="*/ 1235896 w 1290665"/>
                <a:gd name="connsiteY61" fmla="*/ 312134 h 493109"/>
                <a:gd name="connsiteX62" fmla="*/ 1238278 w 1290665"/>
                <a:gd name="connsiteY62" fmla="*/ 321659 h 493109"/>
                <a:gd name="connsiteX63" fmla="*/ 1245421 w 1290665"/>
                <a:gd name="connsiteY63" fmla="*/ 328802 h 493109"/>
                <a:gd name="connsiteX64" fmla="*/ 1247803 w 1290665"/>
                <a:gd name="connsiteY64" fmla="*/ 335946 h 493109"/>
                <a:gd name="connsiteX65" fmla="*/ 1250184 w 1290665"/>
                <a:gd name="connsiteY65" fmla="*/ 345471 h 493109"/>
                <a:gd name="connsiteX66" fmla="*/ 1259709 w 1290665"/>
                <a:gd name="connsiteY66" fmla="*/ 364521 h 493109"/>
                <a:gd name="connsiteX67" fmla="*/ 1266853 w 1290665"/>
                <a:gd name="connsiteY67" fmla="*/ 388334 h 493109"/>
                <a:gd name="connsiteX68" fmla="*/ 1269234 w 1290665"/>
                <a:gd name="connsiteY68" fmla="*/ 395477 h 493109"/>
                <a:gd name="connsiteX69" fmla="*/ 1271615 w 1290665"/>
                <a:gd name="connsiteY69" fmla="*/ 402621 h 493109"/>
                <a:gd name="connsiteX70" fmla="*/ 1269234 w 1290665"/>
                <a:gd name="connsiteY70" fmla="*/ 419290 h 493109"/>
                <a:gd name="connsiteX71" fmla="*/ 1221609 w 1290665"/>
                <a:gd name="connsiteY71" fmla="*/ 414527 h 493109"/>
                <a:gd name="connsiteX72" fmla="*/ 1212084 w 1290665"/>
                <a:gd name="connsiteY72" fmla="*/ 409765 h 493109"/>
                <a:gd name="connsiteX73" fmla="*/ 1197796 w 1290665"/>
                <a:gd name="connsiteY73" fmla="*/ 407384 h 493109"/>
                <a:gd name="connsiteX74" fmla="*/ 1178746 w 1290665"/>
                <a:gd name="connsiteY74" fmla="*/ 400240 h 493109"/>
                <a:gd name="connsiteX75" fmla="*/ 1171603 w 1290665"/>
                <a:gd name="connsiteY75" fmla="*/ 395477 h 493109"/>
                <a:gd name="connsiteX76" fmla="*/ 1145409 w 1290665"/>
                <a:gd name="connsiteY76" fmla="*/ 385952 h 493109"/>
                <a:gd name="connsiteX77" fmla="*/ 1131121 w 1290665"/>
                <a:gd name="connsiteY77" fmla="*/ 383571 h 493109"/>
                <a:gd name="connsiteX78" fmla="*/ 1121596 w 1290665"/>
                <a:gd name="connsiteY78" fmla="*/ 378809 h 493109"/>
                <a:gd name="connsiteX79" fmla="*/ 1109690 w 1290665"/>
                <a:gd name="connsiteY79" fmla="*/ 376427 h 493109"/>
                <a:gd name="connsiteX80" fmla="*/ 1100165 w 1290665"/>
                <a:gd name="connsiteY80" fmla="*/ 374046 h 493109"/>
                <a:gd name="connsiteX81" fmla="*/ 1088259 w 1290665"/>
                <a:gd name="connsiteY81" fmla="*/ 369284 h 493109"/>
                <a:gd name="connsiteX82" fmla="*/ 1078734 w 1290665"/>
                <a:gd name="connsiteY82" fmla="*/ 366902 h 493109"/>
                <a:gd name="connsiteX83" fmla="*/ 1071590 w 1290665"/>
                <a:gd name="connsiteY83" fmla="*/ 364521 h 493109"/>
                <a:gd name="connsiteX84" fmla="*/ 1062065 w 1290665"/>
                <a:gd name="connsiteY84" fmla="*/ 362140 h 493109"/>
                <a:gd name="connsiteX85" fmla="*/ 1047778 w 1290665"/>
                <a:gd name="connsiteY85" fmla="*/ 357377 h 493109"/>
                <a:gd name="connsiteX86" fmla="*/ 1038253 w 1290665"/>
                <a:gd name="connsiteY86" fmla="*/ 354996 h 493109"/>
                <a:gd name="connsiteX87" fmla="*/ 1023965 w 1290665"/>
                <a:gd name="connsiteY87" fmla="*/ 350234 h 493109"/>
                <a:gd name="connsiteX88" fmla="*/ 1012059 w 1290665"/>
                <a:gd name="connsiteY88" fmla="*/ 347852 h 493109"/>
                <a:gd name="connsiteX89" fmla="*/ 1004915 w 1290665"/>
                <a:gd name="connsiteY89" fmla="*/ 345471 h 493109"/>
                <a:gd name="connsiteX90" fmla="*/ 988246 w 1290665"/>
                <a:gd name="connsiteY90" fmla="*/ 343090 h 493109"/>
                <a:gd name="connsiteX91" fmla="*/ 964434 w 1290665"/>
                <a:gd name="connsiteY91" fmla="*/ 338327 h 493109"/>
                <a:gd name="connsiteX92" fmla="*/ 933478 w 1290665"/>
                <a:gd name="connsiteY92" fmla="*/ 335946 h 493109"/>
                <a:gd name="connsiteX93" fmla="*/ 909665 w 1290665"/>
                <a:gd name="connsiteY93" fmla="*/ 374046 h 493109"/>
                <a:gd name="connsiteX94" fmla="*/ 912046 w 1290665"/>
                <a:gd name="connsiteY94" fmla="*/ 381190 h 493109"/>
                <a:gd name="connsiteX95" fmla="*/ 909665 w 1290665"/>
                <a:gd name="connsiteY95" fmla="*/ 416909 h 493109"/>
                <a:gd name="connsiteX96" fmla="*/ 904903 w 1290665"/>
                <a:gd name="connsiteY96" fmla="*/ 431196 h 493109"/>
                <a:gd name="connsiteX97" fmla="*/ 890615 w 1290665"/>
                <a:gd name="connsiteY97" fmla="*/ 443102 h 493109"/>
                <a:gd name="connsiteX98" fmla="*/ 885853 w 1290665"/>
                <a:gd name="connsiteY98" fmla="*/ 450246 h 493109"/>
                <a:gd name="connsiteX99" fmla="*/ 878709 w 1290665"/>
                <a:gd name="connsiteY99" fmla="*/ 455009 h 493109"/>
                <a:gd name="connsiteX100" fmla="*/ 869184 w 1290665"/>
                <a:gd name="connsiteY100" fmla="*/ 462152 h 493109"/>
                <a:gd name="connsiteX101" fmla="*/ 862040 w 1290665"/>
                <a:gd name="connsiteY101" fmla="*/ 466915 h 493109"/>
                <a:gd name="connsiteX102" fmla="*/ 847753 w 1290665"/>
                <a:gd name="connsiteY102" fmla="*/ 471677 h 493109"/>
                <a:gd name="connsiteX103" fmla="*/ 838228 w 1290665"/>
                <a:gd name="connsiteY103" fmla="*/ 476440 h 493109"/>
                <a:gd name="connsiteX104" fmla="*/ 823940 w 1290665"/>
                <a:gd name="connsiteY104" fmla="*/ 485965 h 493109"/>
                <a:gd name="connsiteX105" fmla="*/ 814415 w 1290665"/>
                <a:gd name="connsiteY105" fmla="*/ 488346 h 493109"/>
                <a:gd name="connsiteX106" fmla="*/ 797746 w 1290665"/>
                <a:gd name="connsiteY106" fmla="*/ 493109 h 493109"/>
                <a:gd name="connsiteX107" fmla="*/ 771553 w 1290665"/>
                <a:gd name="connsiteY107" fmla="*/ 490727 h 493109"/>
                <a:gd name="connsiteX108" fmla="*/ 757265 w 1290665"/>
                <a:gd name="connsiteY108" fmla="*/ 476440 h 493109"/>
                <a:gd name="connsiteX109" fmla="*/ 745359 w 1290665"/>
                <a:gd name="connsiteY109" fmla="*/ 462152 h 493109"/>
                <a:gd name="connsiteX110" fmla="*/ 738215 w 1290665"/>
                <a:gd name="connsiteY110" fmla="*/ 455009 h 493109"/>
                <a:gd name="connsiteX111" fmla="*/ 731071 w 1290665"/>
                <a:gd name="connsiteY111" fmla="*/ 440721 h 493109"/>
                <a:gd name="connsiteX112" fmla="*/ 728690 w 1290665"/>
                <a:gd name="connsiteY112" fmla="*/ 433577 h 493109"/>
                <a:gd name="connsiteX113" fmla="*/ 723928 w 1290665"/>
                <a:gd name="connsiteY113" fmla="*/ 424052 h 493109"/>
                <a:gd name="connsiteX114" fmla="*/ 716784 w 1290665"/>
                <a:gd name="connsiteY114" fmla="*/ 409765 h 493109"/>
                <a:gd name="connsiteX115" fmla="*/ 714403 w 1290665"/>
                <a:gd name="connsiteY115" fmla="*/ 381190 h 493109"/>
                <a:gd name="connsiteX116" fmla="*/ 702496 w 1290665"/>
                <a:gd name="connsiteY116" fmla="*/ 371665 h 493109"/>
                <a:gd name="connsiteX117" fmla="*/ 690590 w 1290665"/>
                <a:gd name="connsiteY117" fmla="*/ 366902 h 493109"/>
                <a:gd name="connsiteX118" fmla="*/ 683446 w 1290665"/>
                <a:gd name="connsiteY118" fmla="*/ 369284 h 493109"/>
                <a:gd name="connsiteX119" fmla="*/ 681065 w 1290665"/>
                <a:gd name="connsiteY119" fmla="*/ 378809 h 493109"/>
                <a:gd name="connsiteX120" fmla="*/ 688209 w 1290665"/>
                <a:gd name="connsiteY120" fmla="*/ 400240 h 493109"/>
                <a:gd name="connsiteX121" fmla="*/ 690590 w 1290665"/>
                <a:gd name="connsiteY121" fmla="*/ 412146 h 493109"/>
                <a:gd name="connsiteX122" fmla="*/ 692971 w 1290665"/>
                <a:gd name="connsiteY122" fmla="*/ 419290 h 493109"/>
                <a:gd name="connsiteX123" fmla="*/ 690590 w 1290665"/>
                <a:gd name="connsiteY123" fmla="*/ 452627 h 493109"/>
                <a:gd name="connsiteX124" fmla="*/ 688209 w 1290665"/>
                <a:gd name="connsiteY124" fmla="*/ 459771 h 493109"/>
                <a:gd name="connsiteX125" fmla="*/ 666778 w 1290665"/>
                <a:gd name="connsiteY125" fmla="*/ 471677 h 493109"/>
                <a:gd name="connsiteX126" fmla="*/ 659634 w 1290665"/>
                <a:gd name="connsiteY126" fmla="*/ 476440 h 493109"/>
                <a:gd name="connsiteX127" fmla="*/ 619153 w 1290665"/>
                <a:gd name="connsiteY127" fmla="*/ 474059 h 493109"/>
                <a:gd name="connsiteX128" fmla="*/ 612009 w 1290665"/>
                <a:gd name="connsiteY128" fmla="*/ 469296 h 493109"/>
                <a:gd name="connsiteX129" fmla="*/ 602484 w 1290665"/>
                <a:gd name="connsiteY129" fmla="*/ 462152 h 493109"/>
                <a:gd name="connsiteX130" fmla="*/ 588196 w 1290665"/>
                <a:gd name="connsiteY130" fmla="*/ 450246 h 493109"/>
                <a:gd name="connsiteX131" fmla="*/ 571528 w 1290665"/>
                <a:gd name="connsiteY131" fmla="*/ 428815 h 493109"/>
                <a:gd name="connsiteX132" fmla="*/ 562003 w 1290665"/>
                <a:gd name="connsiteY132" fmla="*/ 416909 h 493109"/>
                <a:gd name="connsiteX133" fmla="*/ 559621 w 1290665"/>
                <a:gd name="connsiteY133" fmla="*/ 409765 h 493109"/>
                <a:gd name="connsiteX134" fmla="*/ 552478 w 1290665"/>
                <a:gd name="connsiteY134" fmla="*/ 402621 h 493109"/>
                <a:gd name="connsiteX135" fmla="*/ 550096 w 1290665"/>
                <a:gd name="connsiteY135" fmla="*/ 395477 h 493109"/>
                <a:gd name="connsiteX136" fmla="*/ 497709 w 1290665"/>
                <a:gd name="connsiteY136" fmla="*/ 385952 h 493109"/>
                <a:gd name="connsiteX137" fmla="*/ 209578 w 1290665"/>
                <a:gd name="connsiteY137" fmla="*/ 383571 h 493109"/>
                <a:gd name="connsiteX138" fmla="*/ 188146 w 1290665"/>
                <a:gd name="connsiteY138" fmla="*/ 381190 h 493109"/>
                <a:gd name="connsiteX139" fmla="*/ 171478 w 1290665"/>
                <a:gd name="connsiteY139" fmla="*/ 374046 h 493109"/>
                <a:gd name="connsiteX140" fmla="*/ 140521 w 1290665"/>
                <a:gd name="connsiteY140" fmla="*/ 366902 h 493109"/>
                <a:gd name="connsiteX141" fmla="*/ 128615 w 1290665"/>
                <a:gd name="connsiteY141" fmla="*/ 359759 h 493109"/>
                <a:gd name="connsiteX142" fmla="*/ 119090 w 1290665"/>
                <a:gd name="connsiteY142" fmla="*/ 357377 h 493109"/>
                <a:gd name="connsiteX143" fmla="*/ 107184 w 1290665"/>
                <a:gd name="connsiteY143" fmla="*/ 350234 h 493109"/>
                <a:gd name="connsiteX144" fmla="*/ 90515 w 1290665"/>
                <a:gd name="connsiteY144" fmla="*/ 345471 h 493109"/>
                <a:gd name="connsiteX145" fmla="*/ 69084 w 1290665"/>
                <a:gd name="connsiteY145" fmla="*/ 335946 h 493109"/>
                <a:gd name="connsiteX146" fmla="*/ 61940 w 1290665"/>
                <a:gd name="connsiteY146" fmla="*/ 333565 h 493109"/>
                <a:gd name="connsiteX147" fmla="*/ 40509 w 1290665"/>
                <a:gd name="connsiteY147" fmla="*/ 319277 h 493109"/>
                <a:gd name="connsiteX148" fmla="*/ 26221 w 1290665"/>
                <a:gd name="connsiteY148" fmla="*/ 309752 h 493109"/>
                <a:gd name="connsiteX149" fmla="*/ 11934 w 1290665"/>
                <a:gd name="connsiteY149" fmla="*/ 293084 h 493109"/>
                <a:gd name="connsiteX150" fmla="*/ 9553 w 1290665"/>
                <a:gd name="connsiteY150" fmla="*/ 285940 h 493109"/>
                <a:gd name="connsiteX151" fmla="*/ 28 w 1290665"/>
                <a:gd name="connsiteY151" fmla="*/ 269271 h 493109"/>
                <a:gd name="connsiteX152" fmla="*/ 11934 w 1290665"/>
                <a:gd name="connsiteY152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50171 w 1290665"/>
                <a:gd name="connsiteY36" fmla="*/ 162115 h 493109"/>
                <a:gd name="connsiteX37" fmla="*/ 1169221 w 1290665"/>
                <a:gd name="connsiteY37" fmla="*/ 154971 h 493109"/>
                <a:gd name="connsiteX38" fmla="*/ 1176365 w 1290665"/>
                <a:gd name="connsiteY38" fmla="*/ 150209 h 493109"/>
                <a:gd name="connsiteX39" fmla="*/ 1197796 w 1290665"/>
                <a:gd name="connsiteY39" fmla="*/ 143065 h 493109"/>
                <a:gd name="connsiteX40" fmla="*/ 1204940 w 1290665"/>
                <a:gd name="connsiteY40" fmla="*/ 140684 h 493109"/>
                <a:gd name="connsiteX41" fmla="*/ 1226371 w 1290665"/>
                <a:gd name="connsiteY41" fmla="*/ 133540 h 493109"/>
                <a:gd name="connsiteX42" fmla="*/ 1238278 w 1290665"/>
                <a:gd name="connsiteY42" fmla="*/ 128777 h 493109"/>
                <a:gd name="connsiteX43" fmla="*/ 1245421 w 1290665"/>
                <a:gd name="connsiteY43" fmla="*/ 126396 h 493109"/>
                <a:gd name="connsiteX44" fmla="*/ 1252565 w 1290665"/>
                <a:gd name="connsiteY44" fmla="*/ 121634 h 493109"/>
                <a:gd name="connsiteX45" fmla="*/ 1266853 w 1290665"/>
                <a:gd name="connsiteY45" fmla="*/ 116871 h 493109"/>
                <a:gd name="connsiteX46" fmla="*/ 1281140 w 1290665"/>
                <a:gd name="connsiteY46" fmla="*/ 109727 h 493109"/>
                <a:gd name="connsiteX47" fmla="*/ 1290665 w 1290665"/>
                <a:gd name="connsiteY47" fmla="*/ 112109 h 493109"/>
                <a:gd name="connsiteX48" fmla="*/ 1288284 w 1290665"/>
                <a:gd name="connsiteY48" fmla="*/ 126396 h 493109"/>
                <a:gd name="connsiteX49" fmla="*/ 1283521 w 1290665"/>
                <a:gd name="connsiteY49" fmla="*/ 145446 h 493109"/>
                <a:gd name="connsiteX50" fmla="*/ 1278759 w 1290665"/>
                <a:gd name="connsiteY50" fmla="*/ 152590 h 493109"/>
                <a:gd name="connsiteX51" fmla="*/ 1266853 w 1290665"/>
                <a:gd name="connsiteY51" fmla="*/ 169259 h 493109"/>
                <a:gd name="connsiteX52" fmla="*/ 1264471 w 1290665"/>
                <a:gd name="connsiteY52" fmla="*/ 176402 h 493109"/>
                <a:gd name="connsiteX53" fmla="*/ 1254946 w 1290665"/>
                <a:gd name="connsiteY53" fmla="*/ 190690 h 493109"/>
                <a:gd name="connsiteX54" fmla="*/ 1247803 w 1290665"/>
                <a:gd name="connsiteY54" fmla="*/ 204977 h 493109"/>
                <a:gd name="connsiteX55" fmla="*/ 1245421 w 1290665"/>
                <a:gd name="connsiteY55" fmla="*/ 212121 h 493109"/>
                <a:gd name="connsiteX56" fmla="*/ 1240659 w 1290665"/>
                <a:gd name="connsiteY56" fmla="*/ 219265 h 493109"/>
                <a:gd name="connsiteX57" fmla="*/ 1238278 w 1290665"/>
                <a:gd name="connsiteY57" fmla="*/ 226409 h 493109"/>
                <a:gd name="connsiteX58" fmla="*/ 1228753 w 1290665"/>
                <a:gd name="connsiteY58" fmla="*/ 243077 h 493109"/>
                <a:gd name="connsiteX59" fmla="*/ 1223990 w 1290665"/>
                <a:gd name="connsiteY59" fmla="*/ 264509 h 493109"/>
                <a:gd name="connsiteX60" fmla="*/ 1228753 w 1290665"/>
                <a:gd name="connsiteY60" fmla="*/ 290702 h 493109"/>
                <a:gd name="connsiteX61" fmla="*/ 1235896 w 1290665"/>
                <a:gd name="connsiteY61" fmla="*/ 312134 h 493109"/>
                <a:gd name="connsiteX62" fmla="*/ 1238278 w 1290665"/>
                <a:gd name="connsiteY62" fmla="*/ 321659 h 493109"/>
                <a:gd name="connsiteX63" fmla="*/ 1245421 w 1290665"/>
                <a:gd name="connsiteY63" fmla="*/ 328802 h 493109"/>
                <a:gd name="connsiteX64" fmla="*/ 1247803 w 1290665"/>
                <a:gd name="connsiteY64" fmla="*/ 335946 h 493109"/>
                <a:gd name="connsiteX65" fmla="*/ 1250184 w 1290665"/>
                <a:gd name="connsiteY65" fmla="*/ 345471 h 493109"/>
                <a:gd name="connsiteX66" fmla="*/ 1259709 w 1290665"/>
                <a:gd name="connsiteY66" fmla="*/ 364521 h 493109"/>
                <a:gd name="connsiteX67" fmla="*/ 1266853 w 1290665"/>
                <a:gd name="connsiteY67" fmla="*/ 388334 h 493109"/>
                <a:gd name="connsiteX68" fmla="*/ 1269234 w 1290665"/>
                <a:gd name="connsiteY68" fmla="*/ 395477 h 493109"/>
                <a:gd name="connsiteX69" fmla="*/ 1271615 w 1290665"/>
                <a:gd name="connsiteY69" fmla="*/ 402621 h 493109"/>
                <a:gd name="connsiteX70" fmla="*/ 1269234 w 1290665"/>
                <a:gd name="connsiteY70" fmla="*/ 419290 h 493109"/>
                <a:gd name="connsiteX71" fmla="*/ 1221609 w 1290665"/>
                <a:gd name="connsiteY71" fmla="*/ 414527 h 493109"/>
                <a:gd name="connsiteX72" fmla="*/ 1212084 w 1290665"/>
                <a:gd name="connsiteY72" fmla="*/ 409765 h 493109"/>
                <a:gd name="connsiteX73" fmla="*/ 1197796 w 1290665"/>
                <a:gd name="connsiteY73" fmla="*/ 407384 h 493109"/>
                <a:gd name="connsiteX74" fmla="*/ 1178746 w 1290665"/>
                <a:gd name="connsiteY74" fmla="*/ 400240 h 493109"/>
                <a:gd name="connsiteX75" fmla="*/ 1171603 w 1290665"/>
                <a:gd name="connsiteY75" fmla="*/ 395477 h 493109"/>
                <a:gd name="connsiteX76" fmla="*/ 1145409 w 1290665"/>
                <a:gd name="connsiteY76" fmla="*/ 385952 h 493109"/>
                <a:gd name="connsiteX77" fmla="*/ 1131121 w 1290665"/>
                <a:gd name="connsiteY77" fmla="*/ 383571 h 493109"/>
                <a:gd name="connsiteX78" fmla="*/ 1121596 w 1290665"/>
                <a:gd name="connsiteY78" fmla="*/ 378809 h 493109"/>
                <a:gd name="connsiteX79" fmla="*/ 1109690 w 1290665"/>
                <a:gd name="connsiteY79" fmla="*/ 376427 h 493109"/>
                <a:gd name="connsiteX80" fmla="*/ 1100165 w 1290665"/>
                <a:gd name="connsiteY80" fmla="*/ 374046 h 493109"/>
                <a:gd name="connsiteX81" fmla="*/ 1088259 w 1290665"/>
                <a:gd name="connsiteY81" fmla="*/ 369284 h 493109"/>
                <a:gd name="connsiteX82" fmla="*/ 1078734 w 1290665"/>
                <a:gd name="connsiteY82" fmla="*/ 366902 h 493109"/>
                <a:gd name="connsiteX83" fmla="*/ 1071590 w 1290665"/>
                <a:gd name="connsiteY83" fmla="*/ 364521 h 493109"/>
                <a:gd name="connsiteX84" fmla="*/ 1062065 w 1290665"/>
                <a:gd name="connsiteY84" fmla="*/ 362140 h 493109"/>
                <a:gd name="connsiteX85" fmla="*/ 1047778 w 1290665"/>
                <a:gd name="connsiteY85" fmla="*/ 357377 h 493109"/>
                <a:gd name="connsiteX86" fmla="*/ 1038253 w 1290665"/>
                <a:gd name="connsiteY86" fmla="*/ 354996 h 493109"/>
                <a:gd name="connsiteX87" fmla="*/ 1023965 w 1290665"/>
                <a:gd name="connsiteY87" fmla="*/ 350234 h 493109"/>
                <a:gd name="connsiteX88" fmla="*/ 1012059 w 1290665"/>
                <a:gd name="connsiteY88" fmla="*/ 347852 h 493109"/>
                <a:gd name="connsiteX89" fmla="*/ 1004915 w 1290665"/>
                <a:gd name="connsiteY89" fmla="*/ 345471 h 493109"/>
                <a:gd name="connsiteX90" fmla="*/ 988246 w 1290665"/>
                <a:gd name="connsiteY90" fmla="*/ 343090 h 493109"/>
                <a:gd name="connsiteX91" fmla="*/ 964434 w 1290665"/>
                <a:gd name="connsiteY91" fmla="*/ 338327 h 493109"/>
                <a:gd name="connsiteX92" fmla="*/ 933478 w 1290665"/>
                <a:gd name="connsiteY92" fmla="*/ 335946 h 493109"/>
                <a:gd name="connsiteX93" fmla="*/ 909665 w 1290665"/>
                <a:gd name="connsiteY93" fmla="*/ 374046 h 493109"/>
                <a:gd name="connsiteX94" fmla="*/ 912046 w 1290665"/>
                <a:gd name="connsiteY94" fmla="*/ 381190 h 493109"/>
                <a:gd name="connsiteX95" fmla="*/ 909665 w 1290665"/>
                <a:gd name="connsiteY95" fmla="*/ 416909 h 493109"/>
                <a:gd name="connsiteX96" fmla="*/ 904903 w 1290665"/>
                <a:gd name="connsiteY96" fmla="*/ 431196 h 493109"/>
                <a:gd name="connsiteX97" fmla="*/ 890615 w 1290665"/>
                <a:gd name="connsiteY97" fmla="*/ 443102 h 493109"/>
                <a:gd name="connsiteX98" fmla="*/ 885853 w 1290665"/>
                <a:gd name="connsiteY98" fmla="*/ 450246 h 493109"/>
                <a:gd name="connsiteX99" fmla="*/ 878709 w 1290665"/>
                <a:gd name="connsiteY99" fmla="*/ 455009 h 493109"/>
                <a:gd name="connsiteX100" fmla="*/ 869184 w 1290665"/>
                <a:gd name="connsiteY100" fmla="*/ 462152 h 493109"/>
                <a:gd name="connsiteX101" fmla="*/ 862040 w 1290665"/>
                <a:gd name="connsiteY101" fmla="*/ 466915 h 493109"/>
                <a:gd name="connsiteX102" fmla="*/ 847753 w 1290665"/>
                <a:gd name="connsiteY102" fmla="*/ 471677 h 493109"/>
                <a:gd name="connsiteX103" fmla="*/ 838228 w 1290665"/>
                <a:gd name="connsiteY103" fmla="*/ 476440 h 493109"/>
                <a:gd name="connsiteX104" fmla="*/ 823940 w 1290665"/>
                <a:gd name="connsiteY104" fmla="*/ 485965 h 493109"/>
                <a:gd name="connsiteX105" fmla="*/ 814415 w 1290665"/>
                <a:gd name="connsiteY105" fmla="*/ 488346 h 493109"/>
                <a:gd name="connsiteX106" fmla="*/ 797746 w 1290665"/>
                <a:gd name="connsiteY106" fmla="*/ 493109 h 493109"/>
                <a:gd name="connsiteX107" fmla="*/ 771553 w 1290665"/>
                <a:gd name="connsiteY107" fmla="*/ 490727 h 493109"/>
                <a:gd name="connsiteX108" fmla="*/ 757265 w 1290665"/>
                <a:gd name="connsiteY108" fmla="*/ 476440 h 493109"/>
                <a:gd name="connsiteX109" fmla="*/ 745359 w 1290665"/>
                <a:gd name="connsiteY109" fmla="*/ 462152 h 493109"/>
                <a:gd name="connsiteX110" fmla="*/ 738215 w 1290665"/>
                <a:gd name="connsiteY110" fmla="*/ 455009 h 493109"/>
                <a:gd name="connsiteX111" fmla="*/ 731071 w 1290665"/>
                <a:gd name="connsiteY111" fmla="*/ 440721 h 493109"/>
                <a:gd name="connsiteX112" fmla="*/ 728690 w 1290665"/>
                <a:gd name="connsiteY112" fmla="*/ 433577 h 493109"/>
                <a:gd name="connsiteX113" fmla="*/ 723928 w 1290665"/>
                <a:gd name="connsiteY113" fmla="*/ 424052 h 493109"/>
                <a:gd name="connsiteX114" fmla="*/ 716784 w 1290665"/>
                <a:gd name="connsiteY114" fmla="*/ 409765 h 493109"/>
                <a:gd name="connsiteX115" fmla="*/ 714403 w 1290665"/>
                <a:gd name="connsiteY115" fmla="*/ 381190 h 493109"/>
                <a:gd name="connsiteX116" fmla="*/ 702496 w 1290665"/>
                <a:gd name="connsiteY116" fmla="*/ 371665 h 493109"/>
                <a:gd name="connsiteX117" fmla="*/ 690590 w 1290665"/>
                <a:gd name="connsiteY117" fmla="*/ 366902 h 493109"/>
                <a:gd name="connsiteX118" fmla="*/ 683446 w 1290665"/>
                <a:gd name="connsiteY118" fmla="*/ 369284 h 493109"/>
                <a:gd name="connsiteX119" fmla="*/ 681065 w 1290665"/>
                <a:gd name="connsiteY119" fmla="*/ 378809 h 493109"/>
                <a:gd name="connsiteX120" fmla="*/ 688209 w 1290665"/>
                <a:gd name="connsiteY120" fmla="*/ 400240 h 493109"/>
                <a:gd name="connsiteX121" fmla="*/ 690590 w 1290665"/>
                <a:gd name="connsiteY121" fmla="*/ 412146 h 493109"/>
                <a:gd name="connsiteX122" fmla="*/ 692971 w 1290665"/>
                <a:gd name="connsiteY122" fmla="*/ 419290 h 493109"/>
                <a:gd name="connsiteX123" fmla="*/ 690590 w 1290665"/>
                <a:gd name="connsiteY123" fmla="*/ 452627 h 493109"/>
                <a:gd name="connsiteX124" fmla="*/ 688209 w 1290665"/>
                <a:gd name="connsiteY124" fmla="*/ 459771 h 493109"/>
                <a:gd name="connsiteX125" fmla="*/ 666778 w 1290665"/>
                <a:gd name="connsiteY125" fmla="*/ 471677 h 493109"/>
                <a:gd name="connsiteX126" fmla="*/ 659634 w 1290665"/>
                <a:gd name="connsiteY126" fmla="*/ 476440 h 493109"/>
                <a:gd name="connsiteX127" fmla="*/ 619153 w 1290665"/>
                <a:gd name="connsiteY127" fmla="*/ 474059 h 493109"/>
                <a:gd name="connsiteX128" fmla="*/ 612009 w 1290665"/>
                <a:gd name="connsiteY128" fmla="*/ 469296 h 493109"/>
                <a:gd name="connsiteX129" fmla="*/ 602484 w 1290665"/>
                <a:gd name="connsiteY129" fmla="*/ 462152 h 493109"/>
                <a:gd name="connsiteX130" fmla="*/ 588196 w 1290665"/>
                <a:gd name="connsiteY130" fmla="*/ 450246 h 493109"/>
                <a:gd name="connsiteX131" fmla="*/ 571528 w 1290665"/>
                <a:gd name="connsiteY131" fmla="*/ 428815 h 493109"/>
                <a:gd name="connsiteX132" fmla="*/ 562003 w 1290665"/>
                <a:gd name="connsiteY132" fmla="*/ 416909 h 493109"/>
                <a:gd name="connsiteX133" fmla="*/ 559621 w 1290665"/>
                <a:gd name="connsiteY133" fmla="*/ 409765 h 493109"/>
                <a:gd name="connsiteX134" fmla="*/ 552478 w 1290665"/>
                <a:gd name="connsiteY134" fmla="*/ 402621 h 493109"/>
                <a:gd name="connsiteX135" fmla="*/ 550096 w 1290665"/>
                <a:gd name="connsiteY135" fmla="*/ 395477 h 493109"/>
                <a:gd name="connsiteX136" fmla="*/ 497709 w 1290665"/>
                <a:gd name="connsiteY136" fmla="*/ 385952 h 493109"/>
                <a:gd name="connsiteX137" fmla="*/ 209578 w 1290665"/>
                <a:gd name="connsiteY137" fmla="*/ 383571 h 493109"/>
                <a:gd name="connsiteX138" fmla="*/ 188146 w 1290665"/>
                <a:gd name="connsiteY138" fmla="*/ 381190 h 493109"/>
                <a:gd name="connsiteX139" fmla="*/ 171478 w 1290665"/>
                <a:gd name="connsiteY139" fmla="*/ 374046 h 493109"/>
                <a:gd name="connsiteX140" fmla="*/ 140521 w 1290665"/>
                <a:gd name="connsiteY140" fmla="*/ 366902 h 493109"/>
                <a:gd name="connsiteX141" fmla="*/ 128615 w 1290665"/>
                <a:gd name="connsiteY141" fmla="*/ 359759 h 493109"/>
                <a:gd name="connsiteX142" fmla="*/ 119090 w 1290665"/>
                <a:gd name="connsiteY142" fmla="*/ 357377 h 493109"/>
                <a:gd name="connsiteX143" fmla="*/ 107184 w 1290665"/>
                <a:gd name="connsiteY143" fmla="*/ 350234 h 493109"/>
                <a:gd name="connsiteX144" fmla="*/ 90515 w 1290665"/>
                <a:gd name="connsiteY144" fmla="*/ 345471 h 493109"/>
                <a:gd name="connsiteX145" fmla="*/ 69084 w 1290665"/>
                <a:gd name="connsiteY145" fmla="*/ 335946 h 493109"/>
                <a:gd name="connsiteX146" fmla="*/ 61940 w 1290665"/>
                <a:gd name="connsiteY146" fmla="*/ 333565 h 493109"/>
                <a:gd name="connsiteX147" fmla="*/ 40509 w 1290665"/>
                <a:gd name="connsiteY147" fmla="*/ 319277 h 493109"/>
                <a:gd name="connsiteX148" fmla="*/ 26221 w 1290665"/>
                <a:gd name="connsiteY148" fmla="*/ 309752 h 493109"/>
                <a:gd name="connsiteX149" fmla="*/ 11934 w 1290665"/>
                <a:gd name="connsiteY149" fmla="*/ 293084 h 493109"/>
                <a:gd name="connsiteX150" fmla="*/ 9553 w 1290665"/>
                <a:gd name="connsiteY150" fmla="*/ 285940 h 493109"/>
                <a:gd name="connsiteX151" fmla="*/ 28 w 1290665"/>
                <a:gd name="connsiteY151" fmla="*/ 269271 h 493109"/>
                <a:gd name="connsiteX152" fmla="*/ 11934 w 1290665"/>
                <a:gd name="connsiteY152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69221 w 1290665"/>
                <a:gd name="connsiteY36" fmla="*/ 154971 h 493109"/>
                <a:gd name="connsiteX37" fmla="*/ 1176365 w 1290665"/>
                <a:gd name="connsiteY37" fmla="*/ 150209 h 493109"/>
                <a:gd name="connsiteX38" fmla="*/ 1197796 w 1290665"/>
                <a:gd name="connsiteY38" fmla="*/ 143065 h 493109"/>
                <a:gd name="connsiteX39" fmla="*/ 1204940 w 1290665"/>
                <a:gd name="connsiteY39" fmla="*/ 140684 h 493109"/>
                <a:gd name="connsiteX40" fmla="*/ 1226371 w 1290665"/>
                <a:gd name="connsiteY40" fmla="*/ 133540 h 493109"/>
                <a:gd name="connsiteX41" fmla="*/ 1238278 w 1290665"/>
                <a:gd name="connsiteY41" fmla="*/ 128777 h 493109"/>
                <a:gd name="connsiteX42" fmla="*/ 1245421 w 1290665"/>
                <a:gd name="connsiteY42" fmla="*/ 126396 h 493109"/>
                <a:gd name="connsiteX43" fmla="*/ 1252565 w 1290665"/>
                <a:gd name="connsiteY43" fmla="*/ 121634 h 493109"/>
                <a:gd name="connsiteX44" fmla="*/ 1266853 w 1290665"/>
                <a:gd name="connsiteY44" fmla="*/ 116871 h 493109"/>
                <a:gd name="connsiteX45" fmla="*/ 1281140 w 1290665"/>
                <a:gd name="connsiteY45" fmla="*/ 109727 h 493109"/>
                <a:gd name="connsiteX46" fmla="*/ 1290665 w 1290665"/>
                <a:gd name="connsiteY46" fmla="*/ 112109 h 493109"/>
                <a:gd name="connsiteX47" fmla="*/ 1288284 w 1290665"/>
                <a:gd name="connsiteY47" fmla="*/ 126396 h 493109"/>
                <a:gd name="connsiteX48" fmla="*/ 1283521 w 1290665"/>
                <a:gd name="connsiteY48" fmla="*/ 145446 h 493109"/>
                <a:gd name="connsiteX49" fmla="*/ 1278759 w 1290665"/>
                <a:gd name="connsiteY49" fmla="*/ 152590 h 493109"/>
                <a:gd name="connsiteX50" fmla="*/ 1266853 w 1290665"/>
                <a:gd name="connsiteY50" fmla="*/ 169259 h 493109"/>
                <a:gd name="connsiteX51" fmla="*/ 1264471 w 1290665"/>
                <a:gd name="connsiteY51" fmla="*/ 176402 h 493109"/>
                <a:gd name="connsiteX52" fmla="*/ 1254946 w 1290665"/>
                <a:gd name="connsiteY52" fmla="*/ 190690 h 493109"/>
                <a:gd name="connsiteX53" fmla="*/ 1247803 w 1290665"/>
                <a:gd name="connsiteY53" fmla="*/ 204977 h 493109"/>
                <a:gd name="connsiteX54" fmla="*/ 1245421 w 1290665"/>
                <a:gd name="connsiteY54" fmla="*/ 212121 h 493109"/>
                <a:gd name="connsiteX55" fmla="*/ 1240659 w 1290665"/>
                <a:gd name="connsiteY55" fmla="*/ 219265 h 493109"/>
                <a:gd name="connsiteX56" fmla="*/ 1238278 w 1290665"/>
                <a:gd name="connsiteY56" fmla="*/ 226409 h 493109"/>
                <a:gd name="connsiteX57" fmla="*/ 1228753 w 1290665"/>
                <a:gd name="connsiteY57" fmla="*/ 243077 h 493109"/>
                <a:gd name="connsiteX58" fmla="*/ 1223990 w 1290665"/>
                <a:gd name="connsiteY58" fmla="*/ 264509 h 493109"/>
                <a:gd name="connsiteX59" fmla="*/ 1228753 w 1290665"/>
                <a:gd name="connsiteY59" fmla="*/ 290702 h 493109"/>
                <a:gd name="connsiteX60" fmla="*/ 1235896 w 1290665"/>
                <a:gd name="connsiteY60" fmla="*/ 312134 h 493109"/>
                <a:gd name="connsiteX61" fmla="*/ 1238278 w 1290665"/>
                <a:gd name="connsiteY61" fmla="*/ 321659 h 493109"/>
                <a:gd name="connsiteX62" fmla="*/ 1245421 w 1290665"/>
                <a:gd name="connsiteY62" fmla="*/ 328802 h 493109"/>
                <a:gd name="connsiteX63" fmla="*/ 1247803 w 1290665"/>
                <a:gd name="connsiteY63" fmla="*/ 335946 h 493109"/>
                <a:gd name="connsiteX64" fmla="*/ 1250184 w 1290665"/>
                <a:gd name="connsiteY64" fmla="*/ 345471 h 493109"/>
                <a:gd name="connsiteX65" fmla="*/ 1259709 w 1290665"/>
                <a:gd name="connsiteY65" fmla="*/ 364521 h 493109"/>
                <a:gd name="connsiteX66" fmla="*/ 1266853 w 1290665"/>
                <a:gd name="connsiteY66" fmla="*/ 388334 h 493109"/>
                <a:gd name="connsiteX67" fmla="*/ 1269234 w 1290665"/>
                <a:gd name="connsiteY67" fmla="*/ 395477 h 493109"/>
                <a:gd name="connsiteX68" fmla="*/ 1271615 w 1290665"/>
                <a:gd name="connsiteY68" fmla="*/ 402621 h 493109"/>
                <a:gd name="connsiteX69" fmla="*/ 1269234 w 1290665"/>
                <a:gd name="connsiteY69" fmla="*/ 419290 h 493109"/>
                <a:gd name="connsiteX70" fmla="*/ 1221609 w 1290665"/>
                <a:gd name="connsiteY70" fmla="*/ 414527 h 493109"/>
                <a:gd name="connsiteX71" fmla="*/ 1212084 w 1290665"/>
                <a:gd name="connsiteY71" fmla="*/ 409765 h 493109"/>
                <a:gd name="connsiteX72" fmla="*/ 1197796 w 1290665"/>
                <a:gd name="connsiteY72" fmla="*/ 407384 h 493109"/>
                <a:gd name="connsiteX73" fmla="*/ 1178746 w 1290665"/>
                <a:gd name="connsiteY73" fmla="*/ 400240 h 493109"/>
                <a:gd name="connsiteX74" fmla="*/ 1171603 w 1290665"/>
                <a:gd name="connsiteY74" fmla="*/ 395477 h 493109"/>
                <a:gd name="connsiteX75" fmla="*/ 1145409 w 1290665"/>
                <a:gd name="connsiteY75" fmla="*/ 385952 h 493109"/>
                <a:gd name="connsiteX76" fmla="*/ 1131121 w 1290665"/>
                <a:gd name="connsiteY76" fmla="*/ 383571 h 493109"/>
                <a:gd name="connsiteX77" fmla="*/ 1121596 w 1290665"/>
                <a:gd name="connsiteY77" fmla="*/ 378809 h 493109"/>
                <a:gd name="connsiteX78" fmla="*/ 1109690 w 1290665"/>
                <a:gd name="connsiteY78" fmla="*/ 376427 h 493109"/>
                <a:gd name="connsiteX79" fmla="*/ 1100165 w 1290665"/>
                <a:gd name="connsiteY79" fmla="*/ 374046 h 493109"/>
                <a:gd name="connsiteX80" fmla="*/ 1088259 w 1290665"/>
                <a:gd name="connsiteY80" fmla="*/ 369284 h 493109"/>
                <a:gd name="connsiteX81" fmla="*/ 1078734 w 1290665"/>
                <a:gd name="connsiteY81" fmla="*/ 366902 h 493109"/>
                <a:gd name="connsiteX82" fmla="*/ 1071590 w 1290665"/>
                <a:gd name="connsiteY82" fmla="*/ 364521 h 493109"/>
                <a:gd name="connsiteX83" fmla="*/ 1062065 w 1290665"/>
                <a:gd name="connsiteY83" fmla="*/ 362140 h 493109"/>
                <a:gd name="connsiteX84" fmla="*/ 1047778 w 1290665"/>
                <a:gd name="connsiteY84" fmla="*/ 357377 h 493109"/>
                <a:gd name="connsiteX85" fmla="*/ 1038253 w 1290665"/>
                <a:gd name="connsiteY85" fmla="*/ 354996 h 493109"/>
                <a:gd name="connsiteX86" fmla="*/ 1023965 w 1290665"/>
                <a:gd name="connsiteY86" fmla="*/ 350234 h 493109"/>
                <a:gd name="connsiteX87" fmla="*/ 1012059 w 1290665"/>
                <a:gd name="connsiteY87" fmla="*/ 347852 h 493109"/>
                <a:gd name="connsiteX88" fmla="*/ 1004915 w 1290665"/>
                <a:gd name="connsiteY88" fmla="*/ 345471 h 493109"/>
                <a:gd name="connsiteX89" fmla="*/ 988246 w 1290665"/>
                <a:gd name="connsiteY89" fmla="*/ 343090 h 493109"/>
                <a:gd name="connsiteX90" fmla="*/ 964434 w 1290665"/>
                <a:gd name="connsiteY90" fmla="*/ 338327 h 493109"/>
                <a:gd name="connsiteX91" fmla="*/ 933478 w 1290665"/>
                <a:gd name="connsiteY91" fmla="*/ 335946 h 493109"/>
                <a:gd name="connsiteX92" fmla="*/ 909665 w 1290665"/>
                <a:gd name="connsiteY92" fmla="*/ 374046 h 493109"/>
                <a:gd name="connsiteX93" fmla="*/ 912046 w 1290665"/>
                <a:gd name="connsiteY93" fmla="*/ 381190 h 493109"/>
                <a:gd name="connsiteX94" fmla="*/ 909665 w 1290665"/>
                <a:gd name="connsiteY94" fmla="*/ 416909 h 493109"/>
                <a:gd name="connsiteX95" fmla="*/ 904903 w 1290665"/>
                <a:gd name="connsiteY95" fmla="*/ 431196 h 493109"/>
                <a:gd name="connsiteX96" fmla="*/ 890615 w 1290665"/>
                <a:gd name="connsiteY96" fmla="*/ 443102 h 493109"/>
                <a:gd name="connsiteX97" fmla="*/ 885853 w 1290665"/>
                <a:gd name="connsiteY97" fmla="*/ 450246 h 493109"/>
                <a:gd name="connsiteX98" fmla="*/ 878709 w 1290665"/>
                <a:gd name="connsiteY98" fmla="*/ 455009 h 493109"/>
                <a:gd name="connsiteX99" fmla="*/ 869184 w 1290665"/>
                <a:gd name="connsiteY99" fmla="*/ 462152 h 493109"/>
                <a:gd name="connsiteX100" fmla="*/ 862040 w 1290665"/>
                <a:gd name="connsiteY100" fmla="*/ 466915 h 493109"/>
                <a:gd name="connsiteX101" fmla="*/ 847753 w 1290665"/>
                <a:gd name="connsiteY101" fmla="*/ 471677 h 493109"/>
                <a:gd name="connsiteX102" fmla="*/ 838228 w 1290665"/>
                <a:gd name="connsiteY102" fmla="*/ 476440 h 493109"/>
                <a:gd name="connsiteX103" fmla="*/ 823940 w 1290665"/>
                <a:gd name="connsiteY103" fmla="*/ 485965 h 493109"/>
                <a:gd name="connsiteX104" fmla="*/ 814415 w 1290665"/>
                <a:gd name="connsiteY104" fmla="*/ 488346 h 493109"/>
                <a:gd name="connsiteX105" fmla="*/ 797746 w 1290665"/>
                <a:gd name="connsiteY105" fmla="*/ 493109 h 493109"/>
                <a:gd name="connsiteX106" fmla="*/ 771553 w 1290665"/>
                <a:gd name="connsiteY106" fmla="*/ 490727 h 493109"/>
                <a:gd name="connsiteX107" fmla="*/ 757265 w 1290665"/>
                <a:gd name="connsiteY107" fmla="*/ 476440 h 493109"/>
                <a:gd name="connsiteX108" fmla="*/ 745359 w 1290665"/>
                <a:gd name="connsiteY108" fmla="*/ 462152 h 493109"/>
                <a:gd name="connsiteX109" fmla="*/ 738215 w 1290665"/>
                <a:gd name="connsiteY109" fmla="*/ 455009 h 493109"/>
                <a:gd name="connsiteX110" fmla="*/ 731071 w 1290665"/>
                <a:gd name="connsiteY110" fmla="*/ 440721 h 493109"/>
                <a:gd name="connsiteX111" fmla="*/ 728690 w 1290665"/>
                <a:gd name="connsiteY111" fmla="*/ 433577 h 493109"/>
                <a:gd name="connsiteX112" fmla="*/ 723928 w 1290665"/>
                <a:gd name="connsiteY112" fmla="*/ 424052 h 493109"/>
                <a:gd name="connsiteX113" fmla="*/ 716784 w 1290665"/>
                <a:gd name="connsiteY113" fmla="*/ 409765 h 493109"/>
                <a:gd name="connsiteX114" fmla="*/ 714403 w 1290665"/>
                <a:gd name="connsiteY114" fmla="*/ 381190 h 493109"/>
                <a:gd name="connsiteX115" fmla="*/ 702496 w 1290665"/>
                <a:gd name="connsiteY115" fmla="*/ 371665 h 493109"/>
                <a:gd name="connsiteX116" fmla="*/ 690590 w 1290665"/>
                <a:gd name="connsiteY116" fmla="*/ 366902 h 493109"/>
                <a:gd name="connsiteX117" fmla="*/ 683446 w 1290665"/>
                <a:gd name="connsiteY117" fmla="*/ 369284 h 493109"/>
                <a:gd name="connsiteX118" fmla="*/ 681065 w 1290665"/>
                <a:gd name="connsiteY118" fmla="*/ 378809 h 493109"/>
                <a:gd name="connsiteX119" fmla="*/ 688209 w 1290665"/>
                <a:gd name="connsiteY119" fmla="*/ 400240 h 493109"/>
                <a:gd name="connsiteX120" fmla="*/ 690590 w 1290665"/>
                <a:gd name="connsiteY120" fmla="*/ 412146 h 493109"/>
                <a:gd name="connsiteX121" fmla="*/ 692971 w 1290665"/>
                <a:gd name="connsiteY121" fmla="*/ 419290 h 493109"/>
                <a:gd name="connsiteX122" fmla="*/ 690590 w 1290665"/>
                <a:gd name="connsiteY122" fmla="*/ 452627 h 493109"/>
                <a:gd name="connsiteX123" fmla="*/ 688209 w 1290665"/>
                <a:gd name="connsiteY123" fmla="*/ 459771 h 493109"/>
                <a:gd name="connsiteX124" fmla="*/ 666778 w 1290665"/>
                <a:gd name="connsiteY124" fmla="*/ 471677 h 493109"/>
                <a:gd name="connsiteX125" fmla="*/ 659634 w 1290665"/>
                <a:gd name="connsiteY125" fmla="*/ 476440 h 493109"/>
                <a:gd name="connsiteX126" fmla="*/ 619153 w 1290665"/>
                <a:gd name="connsiteY126" fmla="*/ 474059 h 493109"/>
                <a:gd name="connsiteX127" fmla="*/ 612009 w 1290665"/>
                <a:gd name="connsiteY127" fmla="*/ 469296 h 493109"/>
                <a:gd name="connsiteX128" fmla="*/ 602484 w 1290665"/>
                <a:gd name="connsiteY128" fmla="*/ 462152 h 493109"/>
                <a:gd name="connsiteX129" fmla="*/ 588196 w 1290665"/>
                <a:gd name="connsiteY129" fmla="*/ 450246 h 493109"/>
                <a:gd name="connsiteX130" fmla="*/ 571528 w 1290665"/>
                <a:gd name="connsiteY130" fmla="*/ 428815 h 493109"/>
                <a:gd name="connsiteX131" fmla="*/ 562003 w 1290665"/>
                <a:gd name="connsiteY131" fmla="*/ 416909 h 493109"/>
                <a:gd name="connsiteX132" fmla="*/ 559621 w 1290665"/>
                <a:gd name="connsiteY132" fmla="*/ 409765 h 493109"/>
                <a:gd name="connsiteX133" fmla="*/ 552478 w 1290665"/>
                <a:gd name="connsiteY133" fmla="*/ 402621 h 493109"/>
                <a:gd name="connsiteX134" fmla="*/ 550096 w 1290665"/>
                <a:gd name="connsiteY134" fmla="*/ 395477 h 493109"/>
                <a:gd name="connsiteX135" fmla="*/ 497709 w 1290665"/>
                <a:gd name="connsiteY135" fmla="*/ 385952 h 493109"/>
                <a:gd name="connsiteX136" fmla="*/ 209578 w 1290665"/>
                <a:gd name="connsiteY136" fmla="*/ 383571 h 493109"/>
                <a:gd name="connsiteX137" fmla="*/ 188146 w 1290665"/>
                <a:gd name="connsiteY137" fmla="*/ 381190 h 493109"/>
                <a:gd name="connsiteX138" fmla="*/ 171478 w 1290665"/>
                <a:gd name="connsiteY138" fmla="*/ 374046 h 493109"/>
                <a:gd name="connsiteX139" fmla="*/ 140521 w 1290665"/>
                <a:gd name="connsiteY139" fmla="*/ 366902 h 493109"/>
                <a:gd name="connsiteX140" fmla="*/ 128615 w 1290665"/>
                <a:gd name="connsiteY140" fmla="*/ 359759 h 493109"/>
                <a:gd name="connsiteX141" fmla="*/ 119090 w 1290665"/>
                <a:gd name="connsiteY141" fmla="*/ 357377 h 493109"/>
                <a:gd name="connsiteX142" fmla="*/ 107184 w 1290665"/>
                <a:gd name="connsiteY142" fmla="*/ 350234 h 493109"/>
                <a:gd name="connsiteX143" fmla="*/ 90515 w 1290665"/>
                <a:gd name="connsiteY143" fmla="*/ 345471 h 493109"/>
                <a:gd name="connsiteX144" fmla="*/ 69084 w 1290665"/>
                <a:gd name="connsiteY144" fmla="*/ 335946 h 493109"/>
                <a:gd name="connsiteX145" fmla="*/ 61940 w 1290665"/>
                <a:gd name="connsiteY145" fmla="*/ 333565 h 493109"/>
                <a:gd name="connsiteX146" fmla="*/ 40509 w 1290665"/>
                <a:gd name="connsiteY146" fmla="*/ 319277 h 493109"/>
                <a:gd name="connsiteX147" fmla="*/ 26221 w 1290665"/>
                <a:gd name="connsiteY147" fmla="*/ 309752 h 493109"/>
                <a:gd name="connsiteX148" fmla="*/ 11934 w 1290665"/>
                <a:gd name="connsiteY148" fmla="*/ 293084 h 493109"/>
                <a:gd name="connsiteX149" fmla="*/ 9553 w 1290665"/>
                <a:gd name="connsiteY149" fmla="*/ 285940 h 493109"/>
                <a:gd name="connsiteX150" fmla="*/ 28 w 1290665"/>
                <a:gd name="connsiteY150" fmla="*/ 269271 h 493109"/>
                <a:gd name="connsiteX151" fmla="*/ 11934 w 1290665"/>
                <a:gd name="connsiteY151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69221 w 1290665"/>
                <a:gd name="connsiteY36" fmla="*/ 154971 h 493109"/>
                <a:gd name="connsiteX37" fmla="*/ 1197796 w 1290665"/>
                <a:gd name="connsiteY37" fmla="*/ 143065 h 493109"/>
                <a:gd name="connsiteX38" fmla="*/ 1204940 w 1290665"/>
                <a:gd name="connsiteY38" fmla="*/ 140684 h 493109"/>
                <a:gd name="connsiteX39" fmla="*/ 1226371 w 1290665"/>
                <a:gd name="connsiteY39" fmla="*/ 133540 h 493109"/>
                <a:gd name="connsiteX40" fmla="*/ 1238278 w 1290665"/>
                <a:gd name="connsiteY40" fmla="*/ 128777 h 493109"/>
                <a:gd name="connsiteX41" fmla="*/ 1245421 w 1290665"/>
                <a:gd name="connsiteY41" fmla="*/ 126396 h 493109"/>
                <a:gd name="connsiteX42" fmla="*/ 1252565 w 1290665"/>
                <a:gd name="connsiteY42" fmla="*/ 121634 h 493109"/>
                <a:gd name="connsiteX43" fmla="*/ 1266853 w 1290665"/>
                <a:gd name="connsiteY43" fmla="*/ 116871 h 493109"/>
                <a:gd name="connsiteX44" fmla="*/ 1281140 w 1290665"/>
                <a:gd name="connsiteY44" fmla="*/ 109727 h 493109"/>
                <a:gd name="connsiteX45" fmla="*/ 1290665 w 1290665"/>
                <a:gd name="connsiteY45" fmla="*/ 112109 h 493109"/>
                <a:gd name="connsiteX46" fmla="*/ 1288284 w 1290665"/>
                <a:gd name="connsiteY46" fmla="*/ 126396 h 493109"/>
                <a:gd name="connsiteX47" fmla="*/ 1283521 w 1290665"/>
                <a:gd name="connsiteY47" fmla="*/ 145446 h 493109"/>
                <a:gd name="connsiteX48" fmla="*/ 1278759 w 1290665"/>
                <a:gd name="connsiteY48" fmla="*/ 152590 h 493109"/>
                <a:gd name="connsiteX49" fmla="*/ 1266853 w 1290665"/>
                <a:gd name="connsiteY49" fmla="*/ 169259 h 493109"/>
                <a:gd name="connsiteX50" fmla="*/ 1264471 w 1290665"/>
                <a:gd name="connsiteY50" fmla="*/ 176402 h 493109"/>
                <a:gd name="connsiteX51" fmla="*/ 1254946 w 1290665"/>
                <a:gd name="connsiteY51" fmla="*/ 190690 h 493109"/>
                <a:gd name="connsiteX52" fmla="*/ 1247803 w 1290665"/>
                <a:gd name="connsiteY52" fmla="*/ 204977 h 493109"/>
                <a:gd name="connsiteX53" fmla="*/ 1245421 w 1290665"/>
                <a:gd name="connsiteY53" fmla="*/ 212121 h 493109"/>
                <a:gd name="connsiteX54" fmla="*/ 1240659 w 1290665"/>
                <a:gd name="connsiteY54" fmla="*/ 219265 h 493109"/>
                <a:gd name="connsiteX55" fmla="*/ 1238278 w 1290665"/>
                <a:gd name="connsiteY55" fmla="*/ 226409 h 493109"/>
                <a:gd name="connsiteX56" fmla="*/ 1228753 w 1290665"/>
                <a:gd name="connsiteY56" fmla="*/ 243077 h 493109"/>
                <a:gd name="connsiteX57" fmla="*/ 1223990 w 1290665"/>
                <a:gd name="connsiteY57" fmla="*/ 264509 h 493109"/>
                <a:gd name="connsiteX58" fmla="*/ 1228753 w 1290665"/>
                <a:gd name="connsiteY58" fmla="*/ 290702 h 493109"/>
                <a:gd name="connsiteX59" fmla="*/ 1235896 w 1290665"/>
                <a:gd name="connsiteY59" fmla="*/ 312134 h 493109"/>
                <a:gd name="connsiteX60" fmla="*/ 1238278 w 1290665"/>
                <a:gd name="connsiteY60" fmla="*/ 321659 h 493109"/>
                <a:gd name="connsiteX61" fmla="*/ 1245421 w 1290665"/>
                <a:gd name="connsiteY61" fmla="*/ 328802 h 493109"/>
                <a:gd name="connsiteX62" fmla="*/ 1247803 w 1290665"/>
                <a:gd name="connsiteY62" fmla="*/ 335946 h 493109"/>
                <a:gd name="connsiteX63" fmla="*/ 1250184 w 1290665"/>
                <a:gd name="connsiteY63" fmla="*/ 345471 h 493109"/>
                <a:gd name="connsiteX64" fmla="*/ 1259709 w 1290665"/>
                <a:gd name="connsiteY64" fmla="*/ 364521 h 493109"/>
                <a:gd name="connsiteX65" fmla="*/ 1266853 w 1290665"/>
                <a:gd name="connsiteY65" fmla="*/ 388334 h 493109"/>
                <a:gd name="connsiteX66" fmla="*/ 1269234 w 1290665"/>
                <a:gd name="connsiteY66" fmla="*/ 395477 h 493109"/>
                <a:gd name="connsiteX67" fmla="*/ 1271615 w 1290665"/>
                <a:gd name="connsiteY67" fmla="*/ 402621 h 493109"/>
                <a:gd name="connsiteX68" fmla="*/ 1269234 w 1290665"/>
                <a:gd name="connsiteY68" fmla="*/ 419290 h 493109"/>
                <a:gd name="connsiteX69" fmla="*/ 1221609 w 1290665"/>
                <a:gd name="connsiteY69" fmla="*/ 414527 h 493109"/>
                <a:gd name="connsiteX70" fmla="*/ 1212084 w 1290665"/>
                <a:gd name="connsiteY70" fmla="*/ 409765 h 493109"/>
                <a:gd name="connsiteX71" fmla="*/ 1197796 w 1290665"/>
                <a:gd name="connsiteY71" fmla="*/ 407384 h 493109"/>
                <a:gd name="connsiteX72" fmla="*/ 1178746 w 1290665"/>
                <a:gd name="connsiteY72" fmla="*/ 400240 h 493109"/>
                <a:gd name="connsiteX73" fmla="*/ 1171603 w 1290665"/>
                <a:gd name="connsiteY73" fmla="*/ 395477 h 493109"/>
                <a:gd name="connsiteX74" fmla="*/ 1145409 w 1290665"/>
                <a:gd name="connsiteY74" fmla="*/ 385952 h 493109"/>
                <a:gd name="connsiteX75" fmla="*/ 1131121 w 1290665"/>
                <a:gd name="connsiteY75" fmla="*/ 383571 h 493109"/>
                <a:gd name="connsiteX76" fmla="*/ 1121596 w 1290665"/>
                <a:gd name="connsiteY76" fmla="*/ 378809 h 493109"/>
                <a:gd name="connsiteX77" fmla="*/ 1109690 w 1290665"/>
                <a:gd name="connsiteY77" fmla="*/ 376427 h 493109"/>
                <a:gd name="connsiteX78" fmla="*/ 1100165 w 1290665"/>
                <a:gd name="connsiteY78" fmla="*/ 374046 h 493109"/>
                <a:gd name="connsiteX79" fmla="*/ 1088259 w 1290665"/>
                <a:gd name="connsiteY79" fmla="*/ 369284 h 493109"/>
                <a:gd name="connsiteX80" fmla="*/ 1078734 w 1290665"/>
                <a:gd name="connsiteY80" fmla="*/ 366902 h 493109"/>
                <a:gd name="connsiteX81" fmla="*/ 1071590 w 1290665"/>
                <a:gd name="connsiteY81" fmla="*/ 364521 h 493109"/>
                <a:gd name="connsiteX82" fmla="*/ 1062065 w 1290665"/>
                <a:gd name="connsiteY82" fmla="*/ 362140 h 493109"/>
                <a:gd name="connsiteX83" fmla="*/ 1047778 w 1290665"/>
                <a:gd name="connsiteY83" fmla="*/ 357377 h 493109"/>
                <a:gd name="connsiteX84" fmla="*/ 1038253 w 1290665"/>
                <a:gd name="connsiteY84" fmla="*/ 354996 h 493109"/>
                <a:gd name="connsiteX85" fmla="*/ 1023965 w 1290665"/>
                <a:gd name="connsiteY85" fmla="*/ 350234 h 493109"/>
                <a:gd name="connsiteX86" fmla="*/ 1012059 w 1290665"/>
                <a:gd name="connsiteY86" fmla="*/ 347852 h 493109"/>
                <a:gd name="connsiteX87" fmla="*/ 1004915 w 1290665"/>
                <a:gd name="connsiteY87" fmla="*/ 345471 h 493109"/>
                <a:gd name="connsiteX88" fmla="*/ 988246 w 1290665"/>
                <a:gd name="connsiteY88" fmla="*/ 343090 h 493109"/>
                <a:gd name="connsiteX89" fmla="*/ 964434 w 1290665"/>
                <a:gd name="connsiteY89" fmla="*/ 338327 h 493109"/>
                <a:gd name="connsiteX90" fmla="*/ 933478 w 1290665"/>
                <a:gd name="connsiteY90" fmla="*/ 335946 h 493109"/>
                <a:gd name="connsiteX91" fmla="*/ 909665 w 1290665"/>
                <a:gd name="connsiteY91" fmla="*/ 374046 h 493109"/>
                <a:gd name="connsiteX92" fmla="*/ 912046 w 1290665"/>
                <a:gd name="connsiteY92" fmla="*/ 381190 h 493109"/>
                <a:gd name="connsiteX93" fmla="*/ 909665 w 1290665"/>
                <a:gd name="connsiteY93" fmla="*/ 416909 h 493109"/>
                <a:gd name="connsiteX94" fmla="*/ 904903 w 1290665"/>
                <a:gd name="connsiteY94" fmla="*/ 431196 h 493109"/>
                <a:gd name="connsiteX95" fmla="*/ 890615 w 1290665"/>
                <a:gd name="connsiteY95" fmla="*/ 443102 h 493109"/>
                <a:gd name="connsiteX96" fmla="*/ 885853 w 1290665"/>
                <a:gd name="connsiteY96" fmla="*/ 450246 h 493109"/>
                <a:gd name="connsiteX97" fmla="*/ 878709 w 1290665"/>
                <a:gd name="connsiteY97" fmla="*/ 455009 h 493109"/>
                <a:gd name="connsiteX98" fmla="*/ 869184 w 1290665"/>
                <a:gd name="connsiteY98" fmla="*/ 462152 h 493109"/>
                <a:gd name="connsiteX99" fmla="*/ 862040 w 1290665"/>
                <a:gd name="connsiteY99" fmla="*/ 466915 h 493109"/>
                <a:gd name="connsiteX100" fmla="*/ 847753 w 1290665"/>
                <a:gd name="connsiteY100" fmla="*/ 471677 h 493109"/>
                <a:gd name="connsiteX101" fmla="*/ 838228 w 1290665"/>
                <a:gd name="connsiteY101" fmla="*/ 476440 h 493109"/>
                <a:gd name="connsiteX102" fmla="*/ 823940 w 1290665"/>
                <a:gd name="connsiteY102" fmla="*/ 485965 h 493109"/>
                <a:gd name="connsiteX103" fmla="*/ 814415 w 1290665"/>
                <a:gd name="connsiteY103" fmla="*/ 488346 h 493109"/>
                <a:gd name="connsiteX104" fmla="*/ 797746 w 1290665"/>
                <a:gd name="connsiteY104" fmla="*/ 493109 h 493109"/>
                <a:gd name="connsiteX105" fmla="*/ 771553 w 1290665"/>
                <a:gd name="connsiteY105" fmla="*/ 490727 h 493109"/>
                <a:gd name="connsiteX106" fmla="*/ 757265 w 1290665"/>
                <a:gd name="connsiteY106" fmla="*/ 476440 h 493109"/>
                <a:gd name="connsiteX107" fmla="*/ 745359 w 1290665"/>
                <a:gd name="connsiteY107" fmla="*/ 462152 h 493109"/>
                <a:gd name="connsiteX108" fmla="*/ 738215 w 1290665"/>
                <a:gd name="connsiteY108" fmla="*/ 455009 h 493109"/>
                <a:gd name="connsiteX109" fmla="*/ 731071 w 1290665"/>
                <a:gd name="connsiteY109" fmla="*/ 440721 h 493109"/>
                <a:gd name="connsiteX110" fmla="*/ 728690 w 1290665"/>
                <a:gd name="connsiteY110" fmla="*/ 433577 h 493109"/>
                <a:gd name="connsiteX111" fmla="*/ 723928 w 1290665"/>
                <a:gd name="connsiteY111" fmla="*/ 424052 h 493109"/>
                <a:gd name="connsiteX112" fmla="*/ 716784 w 1290665"/>
                <a:gd name="connsiteY112" fmla="*/ 409765 h 493109"/>
                <a:gd name="connsiteX113" fmla="*/ 714403 w 1290665"/>
                <a:gd name="connsiteY113" fmla="*/ 381190 h 493109"/>
                <a:gd name="connsiteX114" fmla="*/ 702496 w 1290665"/>
                <a:gd name="connsiteY114" fmla="*/ 371665 h 493109"/>
                <a:gd name="connsiteX115" fmla="*/ 690590 w 1290665"/>
                <a:gd name="connsiteY115" fmla="*/ 366902 h 493109"/>
                <a:gd name="connsiteX116" fmla="*/ 683446 w 1290665"/>
                <a:gd name="connsiteY116" fmla="*/ 369284 h 493109"/>
                <a:gd name="connsiteX117" fmla="*/ 681065 w 1290665"/>
                <a:gd name="connsiteY117" fmla="*/ 378809 h 493109"/>
                <a:gd name="connsiteX118" fmla="*/ 688209 w 1290665"/>
                <a:gd name="connsiteY118" fmla="*/ 400240 h 493109"/>
                <a:gd name="connsiteX119" fmla="*/ 690590 w 1290665"/>
                <a:gd name="connsiteY119" fmla="*/ 412146 h 493109"/>
                <a:gd name="connsiteX120" fmla="*/ 692971 w 1290665"/>
                <a:gd name="connsiteY120" fmla="*/ 419290 h 493109"/>
                <a:gd name="connsiteX121" fmla="*/ 690590 w 1290665"/>
                <a:gd name="connsiteY121" fmla="*/ 452627 h 493109"/>
                <a:gd name="connsiteX122" fmla="*/ 688209 w 1290665"/>
                <a:gd name="connsiteY122" fmla="*/ 459771 h 493109"/>
                <a:gd name="connsiteX123" fmla="*/ 666778 w 1290665"/>
                <a:gd name="connsiteY123" fmla="*/ 471677 h 493109"/>
                <a:gd name="connsiteX124" fmla="*/ 659634 w 1290665"/>
                <a:gd name="connsiteY124" fmla="*/ 476440 h 493109"/>
                <a:gd name="connsiteX125" fmla="*/ 619153 w 1290665"/>
                <a:gd name="connsiteY125" fmla="*/ 474059 h 493109"/>
                <a:gd name="connsiteX126" fmla="*/ 612009 w 1290665"/>
                <a:gd name="connsiteY126" fmla="*/ 469296 h 493109"/>
                <a:gd name="connsiteX127" fmla="*/ 602484 w 1290665"/>
                <a:gd name="connsiteY127" fmla="*/ 462152 h 493109"/>
                <a:gd name="connsiteX128" fmla="*/ 588196 w 1290665"/>
                <a:gd name="connsiteY128" fmla="*/ 450246 h 493109"/>
                <a:gd name="connsiteX129" fmla="*/ 571528 w 1290665"/>
                <a:gd name="connsiteY129" fmla="*/ 428815 h 493109"/>
                <a:gd name="connsiteX130" fmla="*/ 562003 w 1290665"/>
                <a:gd name="connsiteY130" fmla="*/ 416909 h 493109"/>
                <a:gd name="connsiteX131" fmla="*/ 559621 w 1290665"/>
                <a:gd name="connsiteY131" fmla="*/ 409765 h 493109"/>
                <a:gd name="connsiteX132" fmla="*/ 552478 w 1290665"/>
                <a:gd name="connsiteY132" fmla="*/ 402621 h 493109"/>
                <a:gd name="connsiteX133" fmla="*/ 550096 w 1290665"/>
                <a:gd name="connsiteY133" fmla="*/ 395477 h 493109"/>
                <a:gd name="connsiteX134" fmla="*/ 497709 w 1290665"/>
                <a:gd name="connsiteY134" fmla="*/ 385952 h 493109"/>
                <a:gd name="connsiteX135" fmla="*/ 209578 w 1290665"/>
                <a:gd name="connsiteY135" fmla="*/ 383571 h 493109"/>
                <a:gd name="connsiteX136" fmla="*/ 188146 w 1290665"/>
                <a:gd name="connsiteY136" fmla="*/ 381190 h 493109"/>
                <a:gd name="connsiteX137" fmla="*/ 171478 w 1290665"/>
                <a:gd name="connsiteY137" fmla="*/ 374046 h 493109"/>
                <a:gd name="connsiteX138" fmla="*/ 140521 w 1290665"/>
                <a:gd name="connsiteY138" fmla="*/ 366902 h 493109"/>
                <a:gd name="connsiteX139" fmla="*/ 128615 w 1290665"/>
                <a:gd name="connsiteY139" fmla="*/ 359759 h 493109"/>
                <a:gd name="connsiteX140" fmla="*/ 119090 w 1290665"/>
                <a:gd name="connsiteY140" fmla="*/ 357377 h 493109"/>
                <a:gd name="connsiteX141" fmla="*/ 107184 w 1290665"/>
                <a:gd name="connsiteY141" fmla="*/ 350234 h 493109"/>
                <a:gd name="connsiteX142" fmla="*/ 90515 w 1290665"/>
                <a:gd name="connsiteY142" fmla="*/ 345471 h 493109"/>
                <a:gd name="connsiteX143" fmla="*/ 69084 w 1290665"/>
                <a:gd name="connsiteY143" fmla="*/ 335946 h 493109"/>
                <a:gd name="connsiteX144" fmla="*/ 61940 w 1290665"/>
                <a:gd name="connsiteY144" fmla="*/ 333565 h 493109"/>
                <a:gd name="connsiteX145" fmla="*/ 40509 w 1290665"/>
                <a:gd name="connsiteY145" fmla="*/ 319277 h 493109"/>
                <a:gd name="connsiteX146" fmla="*/ 26221 w 1290665"/>
                <a:gd name="connsiteY146" fmla="*/ 309752 h 493109"/>
                <a:gd name="connsiteX147" fmla="*/ 11934 w 1290665"/>
                <a:gd name="connsiteY147" fmla="*/ 293084 h 493109"/>
                <a:gd name="connsiteX148" fmla="*/ 9553 w 1290665"/>
                <a:gd name="connsiteY148" fmla="*/ 285940 h 493109"/>
                <a:gd name="connsiteX149" fmla="*/ 28 w 1290665"/>
                <a:gd name="connsiteY149" fmla="*/ 269271 h 493109"/>
                <a:gd name="connsiteX150" fmla="*/ 11934 w 1290665"/>
                <a:gd name="connsiteY150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97796 w 1290665"/>
                <a:gd name="connsiteY36" fmla="*/ 143065 h 493109"/>
                <a:gd name="connsiteX37" fmla="*/ 1204940 w 1290665"/>
                <a:gd name="connsiteY37" fmla="*/ 140684 h 493109"/>
                <a:gd name="connsiteX38" fmla="*/ 1226371 w 1290665"/>
                <a:gd name="connsiteY38" fmla="*/ 133540 h 493109"/>
                <a:gd name="connsiteX39" fmla="*/ 1238278 w 1290665"/>
                <a:gd name="connsiteY39" fmla="*/ 128777 h 493109"/>
                <a:gd name="connsiteX40" fmla="*/ 1245421 w 1290665"/>
                <a:gd name="connsiteY40" fmla="*/ 126396 h 493109"/>
                <a:gd name="connsiteX41" fmla="*/ 1252565 w 1290665"/>
                <a:gd name="connsiteY41" fmla="*/ 121634 h 493109"/>
                <a:gd name="connsiteX42" fmla="*/ 1266853 w 1290665"/>
                <a:gd name="connsiteY42" fmla="*/ 116871 h 493109"/>
                <a:gd name="connsiteX43" fmla="*/ 1281140 w 1290665"/>
                <a:gd name="connsiteY43" fmla="*/ 109727 h 493109"/>
                <a:gd name="connsiteX44" fmla="*/ 1290665 w 1290665"/>
                <a:gd name="connsiteY44" fmla="*/ 112109 h 493109"/>
                <a:gd name="connsiteX45" fmla="*/ 1288284 w 1290665"/>
                <a:gd name="connsiteY45" fmla="*/ 126396 h 493109"/>
                <a:gd name="connsiteX46" fmla="*/ 1283521 w 1290665"/>
                <a:gd name="connsiteY46" fmla="*/ 145446 h 493109"/>
                <a:gd name="connsiteX47" fmla="*/ 1278759 w 1290665"/>
                <a:gd name="connsiteY47" fmla="*/ 152590 h 493109"/>
                <a:gd name="connsiteX48" fmla="*/ 1266853 w 1290665"/>
                <a:gd name="connsiteY48" fmla="*/ 169259 h 493109"/>
                <a:gd name="connsiteX49" fmla="*/ 1264471 w 1290665"/>
                <a:gd name="connsiteY49" fmla="*/ 176402 h 493109"/>
                <a:gd name="connsiteX50" fmla="*/ 1254946 w 1290665"/>
                <a:gd name="connsiteY50" fmla="*/ 190690 h 493109"/>
                <a:gd name="connsiteX51" fmla="*/ 1247803 w 1290665"/>
                <a:gd name="connsiteY51" fmla="*/ 204977 h 493109"/>
                <a:gd name="connsiteX52" fmla="*/ 1245421 w 1290665"/>
                <a:gd name="connsiteY52" fmla="*/ 212121 h 493109"/>
                <a:gd name="connsiteX53" fmla="*/ 1240659 w 1290665"/>
                <a:gd name="connsiteY53" fmla="*/ 219265 h 493109"/>
                <a:gd name="connsiteX54" fmla="*/ 1238278 w 1290665"/>
                <a:gd name="connsiteY54" fmla="*/ 226409 h 493109"/>
                <a:gd name="connsiteX55" fmla="*/ 1228753 w 1290665"/>
                <a:gd name="connsiteY55" fmla="*/ 243077 h 493109"/>
                <a:gd name="connsiteX56" fmla="*/ 1223990 w 1290665"/>
                <a:gd name="connsiteY56" fmla="*/ 264509 h 493109"/>
                <a:gd name="connsiteX57" fmla="*/ 1228753 w 1290665"/>
                <a:gd name="connsiteY57" fmla="*/ 290702 h 493109"/>
                <a:gd name="connsiteX58" fmla="*/ 1235896 w 1290665"/>
                <a:gd name="connsiteY58" fmla="*/ 312134 h 493109"/>
                <a:gd name="connsiteX59" fmla="*/ 1238278 w 1290665"/>
                <a:gd name="connsiteY59" fmla="*/ 321659 h 493109"/>
                <a:gd name="connsiteX60" fmla="*/ 1245421 w 1290665"/>
                <a:gd name="connsiteY60" fmla="*/ 328802 h 493109"/>
                <a:gd name="connsiteX61" fmla="*/ 1247803 w 1290665"/>
                <a:gd name="connsiteY61" fmla="*/ 335946 h 493109"/>
                <a:gd name="connsiteX62" fmla="*/ 1250184 w 1290665"/>
                <a:gd name="connsiteY62" fmla="*/ 345471 h 493109"/>
                <a:gd name="connsiteX63" fmla="*/ 1259709 w 1290665"/>
                <a:gd name="connsiteY63" fmla="*/ 364521 h 493109"/>
                <a:gd name="connsiteX64" fmla="*/ 1266853 w 1290665"/>
                <a:gd name="connsiteY64" fmla="*/ 388334 h 493109"/>
                <a:gd name="connsiteX65" fmla="*/ 1269234 w 1290665"/>
                <a:gd name="connsiteY65" fmla="*/ 395477 h 493109"/>
                <a:gd name="connsiteX66" fmla="*/ 1271615 w 1290665"/>
                <a:gd name="connsiteY66" fmla="*/ 402621 h 493109"/>
                <a:gd name="connsiteX67" fmla="*/ 1269234 w 1290665"/>
                <a:gd name="connsiteY67" fmla="*/ 419290 h 493109"/>
                <a:gd name="connsiteX68" fmla="*/ 1221609 w 1290665"/>
                <a:gd name="connsiteY68" fmla="*/ 414527 h 493109"/>
                <a:gd name="connsiteX69" fmla="*/ 1212084 w 1290665"/>
                <a:gd name="connsiteY69" fmla="*/ 409765 h 493109"/>
                <a:gd name="connsiteX70" fmla="*/ 1197796 w 1290665"/>
                <a:gd name="connsiteY70" fmla="*/ 407384 h 493109"/>
                <a:gd name="connsiteX71" fmla="*/ 1178746 w 1290665"/>
                <a:gd name="connsiteY71" fmla="*/ 400240 h 493109"/>
                <a:gd name="connsiteX72" fmla="*/ 1171603 w 1290665"/>
                <a:gd name="connsiteY72" fmla="*/ 395477 h 493109"/>
                <a:gd name="connsiteX73" fmla="*/ 1145409 w 1290665"/>
                <a:gd name="connsiteY73" fmla="*/ 385952 h 493109"/>
                <a:gd name="connsiteX74" fmla="*/ 1131121 w 1290665"/>
                <a:gd name="connsiteY74" fmla="*/ 383571 h 493109"/>
                <a:gd name="connsiteX75" fmla="*/ 1121596 w 1290665"/>
                <a:gd name="connsiteY75" fmla="*/ 378809 h 493109"/>
                <a:gd name="connsiteX76" fmla="*/ 1109690 w 1290665"/>
                <a:gd name="connsiteY76" fmla="*/ 376427 h 493109"/>
                <a:gd name="connsiteX77" fmla="*/ 1100165 w 1290665"/>
                <a:gd name="connsiteY77" fmla="*/ 374046 h 493109"/>
                <a:gd name="connsiteX78" fmla="*/ 1088259 w 1290665"/>
                <a:gd name="connsiteY78" fmla="*/ 369284 h 493109"/>
                <a:gd name="connsiteX79" fmla="*/ 1078734 w 1290665"/>
                <a:gd name="connsiteY79" fmla="*/ 366902 h 493109"/>
                <a:gd name="connsiteX80" fmla="*/ 1071590 w 1290665"/>
                <a:gd name="connsiteY80" fmla="*/ 364521 h 493109"/>
                <a:gd name="connsiteX81" fmla="*/ 1062065 w 1290665"/>
                <a:gd name="connsiteY81" fmla="*/ 362140 h 493109"/>
                <a:gd name="connsiteX82" fmla="*/ 1047778 w 1290665"/>
                <a:gd name="connsiteY82" fmla="*/ 357377 h 493109"/>
                <a:gd name="connsiteX83" fmla="*/ 1038253 w 1290665"/>
                <a:gd name="connsiteY83" fmla="*/ 354996 h 493109"/>
                <a:gd name="connsiteX84" fmla="*/ 1023965 w 1290665"/>
                <a:gd name="connsiteY84" fmla="*/ 350234 h 493109"/>
                <a:gd name="connsiteX85" fmla="*/ 1012059 w 1290665"/>
                <a:gd name="connsiteY85" fmla="*/ 347852 h 493109"/>
                <a:gd name="connsiteX86" fmla="*/ 1004915 w 1290665"/>
                <a:gd name="connsiteY86" fmla="*/ 345471 h 493109"/>
                <a:gd name="connsiteX87" fmla="*/ 988246 w 1290665"/>
                <a:gd name="connsiteY87" fmla="*/ 343090 h 493109"/>
                <a:gd name="connsiteX88" fmla="*/ 964434 w 1290665"/>
                <a:gd name="connsiteY88" fmla="*/ 338327 h 493109"/>
                <a:gd name="connsiteX89" fmla="*/ 933478 w 1290665"/>
                <a:gd name="connsiteY89" fmla="*/ 335946 h 493109"/>
                <a:gd name="connsiteX90" fmla="*/ 909665 w 1290665"/>
                <a:gd name="connsiteY90" fmla="*/ 374046 h 493109"/>
                <a:gd name="connsiteX91" fmla="*/ 912046 w 1290665"/>
                <a:gd name="connsiteY91" fmla="*/ 381190 h 493109"/>
                <a:gd name="connsiteX92" fmla="*/ 909665 w 1290665"/>
                <a:gd name="connsiteY92" fmla="*/ 416909 h 493109"/>
                <a:gd name="connsiteX93" fmla="*/ 904903 w 1290665"/>
                <a:gd name="connsiteY93" fmla="*/ 431196 h 493109"/>
                <a:gd name="connsiteX94" fmla="*/ 890615 w 1290665"/>
                <a:gd name="connsiteY94" fmla="*/ 443102 h 493109"/>
                <a:gd name="connsiteX95" fmla="*/ 885853 w 1290665"/>
                <a:gd name="connsiteY95" fmla="*/ 450246 h 493109"/>
                <a:gd name="connsiteX96" fmla="*/ 878709 w 1290665"/>
                <a:gd name="connsiteY96" fmla="*/ 455009 h 493109"/>
                <a:gd name="connsiteX97" fmla="*/ 869184 w 1290665"/>
                <a:gd name="connsiteY97" fmla="*/ 462152 h 493109"/>
                <a:gd name="connsiteX98" fmla="*/ 862040 w 1290665"/>
                <a:gd name="connsiteY98" fmla="*/ 466915 h 493109"/>
                <a:gd name="connsiteX99" fmla="*/ 847753 w 1290665"/>
                <a:gd name="connsiteY99" fmla="*/ 471677 h 493109"/>
                <a:gd name="connsiteX100" fmla="*/ 838228 w 1290665"/>
                <a:gd name="connsiteY100" fmla="*/ 476440 h 493109"/>
                <a:gd name="connsiteX101" fmla="*/ 823940 w 1290665"/>
                <a:gd name="connsiteY101" fmla="*/ 485965 h 493109"/>
                <a:gd name="connsiteX102" fmla="*/ 814415 w 1290665"/>
                <a:gd name="connsiteY102" fmla="*/ 488346 h 493109"/>
                <a:gd name="connsiteX103" fmla="*/ 797746 w 1290665"/>
                <a:gd name="connsiteY103" fmla="*/ 493109 h 493109"/>
                <a:gd name="connsiteX104" fmla="*/ 771553 w 1290665"/>
                <a:gd name="connsiteY104" fmla="*/ 490727 h 493109"/>
                <a:gd name="connsiteX105" fmla="*/ 757265 w 1290665"/>
                <a:gd name="connsiteY105" fmla="*/ 476440 h 493109"/>
                <a:gd name="connsiteX106" fmla="*/ 745359 w 1290665"/>
                <a:gd name="connsiteY106" fmla="*/ 462152 h 493109"/>
                <a:gd name="connsiteX107" fmla="*/ 738215 w 1290665"/>
                <a:gd name="connsiteY107" fmla="*/ 455009 h 493109"/>
                <a:gd name="connsiteX108" fmla="*/ 731071 w 1290665"/>
                <a:gd name="connsiteY108" fmla="*/ 440721 h 493109"/>
                <a:gd name="connsiteX109" fmla="*/ 728690 w 1290665"/>
                <a:gd name="connsiteY109" fmla="*/ 433577 h 493109"/>
                <a:gd name="connsiteX110" fmla="*/ 723928 w 1290665"/>
                <a:gd name="connsiteY110" fmla="*/ 424052 h 493109"/>
                <a:gd name="connsiteX111" fmla="*/ 716784 w 1290665"/>
                <a:gd name="connsiteY111" fmla="*/ 409765 h 493109"/>
                <a:gd name="connsiteX112" fmla="*/ 714403 w 1290665"/>
                <a:gd name="connsiteY112" fmla="*/ 381190 h 493109"/>
                <a:gd name="connsiteX113" fmla="*/ 702496 w 1290665"/>
                <a:gd name="connsiteY113" fmla="*/ 371665 h 493109"/>
                <a:gd name="connsiteX114" fmla="*/ 690590 w 1290665"/>
                <a:gd name="connsiteY114" fmla="*/ 366902 h 493109"/>
                <a:gd name="connsiteX115" fmla="*/ 683446 w 1290665"/>
                <a:gd name="connsiteY115" fmla="*/ 369284 h 493109"/>
                <a:gd name="connsiteX116" fmla="*/ 681065 w 1290665"/>
                <a:gd name="connsiteY116" fmla="*/ 378809 h 493109"/>
                <a:gd name="connsiteX117" fmla="*/ 688209 w 1290665"/>
                <a:gd name="connsiteY117" fmla="*/ 400240 h 493109"/>
                <a:gd name="connsiteX118" fmla="*/ 690590 w 1290665"/>
                <a:gd name="connsiteY118" fmla="*/ 412146 h 493109"/>
                <a:gd name="connsiteX119" fmla="*/ 692971 w 1290665"/>
                <a:gd name="connsiteY119" fmla="*/ 419290 h 493109"/>
                <a:gd name="connsiteX120" fmla="*/ 690590 w 1290665"/>
                <a:gd name="connsiteY120" fmla="*/ 452627 h 493109"/>
                <a:gd name="connsiteX121" fmla="*/ 688209 w 1290665"/>
                <a:gd name="connsiteY121" fmla="*/ 459771 h 493109"/>
                <a:gd name="connsiteX122" fmla="*/ 666778 w 1290665"/>
                <a:gd name="connsiteY122" fmla="*/ 471677 h 493109"/>
                <a:gd name="connsiteX123" fmla="*/ 659634 w 1290665"/>
                <a:gd name="connsiteY123" fmla="*/ 476440 h 493109"/>
                <a:gd name="connsiteX124" fmla="*/ 619153 w 1290665"/>
                <a:gd name="connsiteY124" fmla="*/ 474059 h 493109"/>
                <a:gd name="connsiteX125" fmla="*/ 612009 w 1290665"/>
                <a:gd name="connsiteY125" fmla="*/ 469296 h 493109"/>
                <a:gd name="connsiteX126" fmla="*/ 602484 w 1290665"/>
                <a:gd name="connsiteY126" fmla="*/ 462152 h 493109"/>
                <a:gd name="connsiteX127" fmla="*/ 588196 w 1290665"/>
                <a:gd name="connsiteY127" fmla="*/ 450246 h 493109"/>
                <a:gd name="connsiteX128" fmla="*/ 571528 w 1290665"/>
                <a:gd name="connsiteY128" fmla="*/ 428815 h 493109"/>
                <a:gd name="connsiteX129" fmla="*/ 562003 w 1290665"/>
                <a:gd name="connsiteY129" fmla="*/ 416909 h 493109"/>
                <a:gd name="connsiteX130" fmla="*/ 559621 w 1290665"/>
                <a:gd name="connsiteY130" fmla="*/ 409765 h 493109"/>
                <a:gd name="connsiteX131" fmla="*/ 552478 w 1290665"/>
                <a:gd name="connsiteY131" fmla="*/ 402621 h 493109"/>
                <a:gd name="connsiteX132" fmla="*/ 550096 w 1290665"/>
                <a:gd name="connsiteY132" fmla="*/ 395477 h 493109"/>
                <a:gd name="connsiteX133" fmla="*/ 497709 w 1290665"/>
                <a:gd name="connsiteY133" fmla="*/ 385952 h 493109"/>
                <a:gd name="connsiteX134" fmla="*/ 209578 w 1290665"/>
                <a:gd name="connsiteY134" fmla="*/ 383571 h 493109"/>
                <a:gd name="connsiteX135" fmla="*/ 188146 w 1290665"/>
                <a:gd name="connsiteY135" fmla="*/ 381190 h 493109"/>
                <a:gd name="connsiteX136" fmla="*/ 171478 w 1290665"/>
                <a:gd name="connsiteY136" fmla="*/ 374046 h 493109"/>
                <a:gd name="connsiteX137" fmla="*/ 140521 w 1290665"/>
                <a:gd name="connsiteY137" fmla="*/ 366902 h 493109"/>
                <a:gd name="connsiteX138" fmla="*/ 128615 w 1290665"/>
                <a:gd name="connsiteY138" fmla="*/ 359759 h 493109"/>
                <a:gd name="connsiteX139" fmla="*/ 119090 w 1290665"/>
                <a:gd name="connsiteY139" fmla="*/ 357377 h 493109"/>
                <a:gd name="connsiteX140" fmla="*/ 107184 w 1290665"/>
                <a:gd name="connsiteY140" fmla="*/ 350234 h 493109"/>
                <a:gd name="connsiteX141" fmla="*/ 90515 w 1290665"/>
                <a:gd name="connsiteY141" fmla="*/ 345471 h 493109"/>
                <a:gd name="connsiteX142" fmla="*/ 69084 w 1290665"/>
                <a:gd name="connsiteY142" fmla="*/ 335946 h 493109"/>
                <a:gd name="connsiteX143" fmla="*/ 61940 w 1290665"/>
                <a:gd name="connsiteY143" fmla="*/ 333565 h 493109"/>
                <a:gd name="connsiteX144" fmla="*/ 40509 w 1290665"/>
                <a:gd name="connsiteY144" fmla="*/ 319277 h 493109"/>
                <a:gd name="connsiteX145" fmla="*/ 26221 w 1290665"/>
                <a:gd name="connsiteY145" fmla="*/ 309752 h 493109"/>
                <a:gd name="connsiteX146" fmla="*/ 11934 w 1290665"/>
                <a:gd name="connsiteY146" fmla="*/ 293084 h 493109"/>
                <a:gd name="connsiteX147" fmla="*/ 9553 w 1290665"/>
                <a:gd name="connsiteY147" fmla="*/ 285940 h 493109"/>
                <a:gd name="connsiteX148" fmla="*/ 28 w 1290665"/>
                <a:gd name="connsiteY148" fmla="*/ 269271 h 493109"/>
                <a:gd name="connsiteX149" fmla="*/ 11934 w 1290665"/>
                <a:gd name="connsiteY149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97796 w 1290665"/>
                <a:gd name="connsiteY36" fmla="*/ 143065 h 493109"/>
                <a:gd name="connsiteX37" fmla="*/ 1226371 w 1290665"/>
                <a:gd name="connsiteY37" fmla="*/ 133540 h 493109"/>
                <a:gd name="connsiteX38" fmla="*/ 1238278 w 1290665"/>
                <a:gd name="connsiteY38" fmla="*/ 128777 h 493109"/>
                <a:gd name="connsiteX39" fmla="*/ 1245421 w 1290665"/>
                <a:gd name="connsiteY39" fmla="*/ 126396 h 493109"/>
                <a:gd name="connsiteX40" fmla="*/ 1252565 w 1290665"/>
                <a:gd name="connsiteY40" fmla="*/ 121634 h 493109"/>
                <a:gd name="connsiteX41" fmla="*/ 1266853 w 1290665"/>
                <a:gd name="connsiteY41" fmla="*/ 116871 h 493109"/>
                <a:gd name="connsiteX42" fmla="*/ 1281140 w 1290665"/>
                <a:gd name="connsiteY42" fmla="*/ 109727 h 493109"/>
                <a:gd name="connsiteX43" fmla="*/ 1290665 w 1290665"/>
                <a:gd name="connsiteY43" fmla="*/ 112109 h 493109"/>
                <a:gd name="connsiteX44" fmla="*/ 1288284 w 1290665"/>
                <a:gd name="connsiteY44" fmla="*/ 126396 h 493109"/>
                <a:gd name="connsiteX45" fmla="*/ 1283521 w 1290665"/>
                <a:gd name="connsiteY45" fmla="*/ 145446 h 493109"/>
                <a:gd name="connsiteX46" fmla="*/ 1278759 w 1290665"/>
                <a:gd name="connsiteY46" fmla="*/ 152590 h 493109"/>
                <a:gd name="connsiteX47" fmla="*/ 1266853 w 1290665"/>
                <a:gd name="connsiteY47" fmla="*/ 169259 h 493109"/>
                <a:gd name="connsiteX48" fmla="*/ 1264471 w 1290665"/>
                <a:gd name="connsiteY48" fmla="*/ 176402 h 493109"/>
                <a:gd name="connsiteX49" fmla="*/ 1254946 w 1290665"/>
                <a:gd name="connsiteY49" fmla="*/ 190690 h 493109"/>
                <a:gd name="connsiteX50" fmla="*/ 1247803 w 1290665"/>
                <a:gd name="connsiteY50" fmla="*/ 204977 h 493109"/>
                <a:gd name="connsiteX51" fmla="*/ 1245421 w 1290665"/>
                <a:gd name="connsiteY51" fmla="*/ 212121 h 493109"/>
                <a:gd name="connsiteX52" fmla="*/ 1240659 w 1290665"/>
                <a:gd name="connsiteY52" fmla="*/ 219265 h 493109"/>
                <a:gd name="connsiteX53" fmla="*/ 1238278 w 1290665"/>
                <a:gd name="connsiteY53" fmla="*/ 226409 h 493109"/>
                <a:gd name="connsiteX54" fmla="*/ 1228753 w 1290665"/>
                <a:gd name="connsiteY54" fmla="*/ 243077 h 493109"/>
                <a:gd name="connsiteX55" fmla="*/ 1223990 w 1290665"/>
                <a:gd name="connsiteY55" fmla="*/ 264509 h 493109"/>
                <a:gd name="connsiteX56" fmla="*/ 1228753 w 1290665"/>
                <a:gd name="connsiteY56" fmla="*/ 290702 h 493109"/>
                <a:gd name="connsiteX57" fmla="*/ 1235896 w 1290665"/>
                <a:gd name="connsiteY57" fmla="*/ 312134 h 493109"/>
                <a:gd name="connsiteX58" fmla="*/ 1238278 w 1290665"/>
                <a:gd name="connsiteY58" fmla="*/ 321659 h 493109"/>
                <a:gd name="connsiteX59" fmla="*/ 1245421 w 1290665"/>
                <a:gd name="connsiteY59" fmla="*/ 328802 h 493109"/>
                <a:gd name="connsiteX60" fmla="*/ 1247803 w 1290665"/>
                <a:gd name="connsiteY60" fmla="*/ 335946 h 493109"/>
                <a:gd name="connsiteX61" fmla="*/ 1250184 w 1290665"/>
                <a:gd name="connsiteY61" fmla="*/ 345471 h 493109"/>
                <a:gd name="connsiteX62" fmla="*/ 1259709 w 1290665"/>
                <a:gd name="connsiteY62" fmla="*/ 364521 h 493109"/>
                <a:gd name="connsiteX63" fmla="*/ 1266853 w 1290665"/>
                <a:gd name="connsiteY63" fmla="*/ 388334 h 493109"/>
                <a:gd name="connsiteX64" fmla="*/ 1269234 w 1290665"/>
                <a:gd name="connsiteY64" fmla="*/ 395477 h 493109"/>
                <a:gd name="connsiteX65" fmla="*/ 1271615 w 1290665"/>
                <a:gd name="connsiteY65" fmla="*/ 402621 h 493109"/>
                <a:gd name="connsiteX66" fmla="*/ 1269234 w 1290665"/>
                <a:gd name="connsiteY66" fmla="*/ 419290 h 493109"/>
                <a:gd name="connsiteX67" fmla="*/ 1221609 w 1290665"/>
                <a:gd name="connsiteY67" fmla="*/ 414527 h 493109"/>
                <a:gd name="connsiteX68" fmla="*/ 1212084 w 1290665"/>
                <a:gd name="connsiteY68" fmla="*/ 409765 h 493109"/>
                <a:gd name="connsiteX69" fmla="*/ 1197796 w 1290665"/>
                <a:gd name="connsiteY69" fmla="*/ 407384 h 493109"/>
                <a:gd name="connsiteX70" fmla="*/ 1178746 w 1290665"/>
                <a:gd name="connsiteY70" fmla="*/ 400240 h 493109"/>
                <a:gd name="connsiteX71" fmla="*/ 1171603 w 1290665"/>
                <a:gd name="connsiteY71" fmla="*/ 395477 h 493109"/>
                <a:gd name="connsiteX72" fmla="*/ 1145409 w 1290665"/>
                <a:gd name="connsiteY72" fmla="*/ 385952 h 493109"/>
                <a:gd name="connsiteX73" fmla="*/ 1131121 w 1290665"/>
                <a:gd name="connsiteY73" fmla="*/ 383571 h 493109"/>
                <a:gd name="connsiteX74" fmla="*/ 1121596 w 1290665"/>
                <a:gd name="connsiteY74" fmla="*/ 378809 h 493109"/>
                <a:gd name="connsiteX75" fmla="*/ 1109690 w 1290665"/>
                <a:gd name="connsiteY75" fmla="*/ 376427 h 493109"/>
                <a:gd name="connsiteX76" fmla="*/ 1100165 w 1290665"/>
                <a:gd name="connsiteY76" fmla="*/ 374046 h 493109"/>
                <a:gd name="connsiteX77" fmla="*/ 1088259 w 1290665"/>
                <a:gd name="connsiteY77" fmla="*/ 369284 h 493109"/>
                <a:gd name="connsiteX78" fmla="*/ 1078734 w 1290665"/>
                <a:gd name="connsiteY78" fmla="*/ 366902 h 493109"/>
                <a:gd name="connsiteX79" fmla="*/ 1071590 w 1290665"/>
                <a:gd name="connsiteY79" fmla="*/ 364521 h 493109"/>
                <a:gd name="connsiteX80" fmla="*/ 1062065 w 1290665"/>
                <a:gd name="connsiteY80" fmla="*/ 362140 h 493109"/>
                <a:gd name="connsiteX81" fmla="*/ 1047778 w 1290665"/>
                <a:gd name="connsiteY81" fmla="*/ 357377 h 493109"/>
                <a:gd name="connsiteX82" fmla="*/ 1038253 w 1290665"/>
                <a:gd name="connsiteY82" fmla="*/ 354996 h 493109"/>
                <a:gd name="connsiteX83" fmla="*/ 1023965 w 1290665"/>
                <a:gd name="connsiteY83" fmla="*/ 350234 h 493109"/>
                <a:gd name="connsiteX84" fmla="*/ 1012059 w 1290665"/>
                <a:gd name="connsiteY84" fmla="*/ 347852 h 493109"/>
                <a:gd name="connsiteX85" fmla="*/ 1004915 w 1290665"/>
                <a:gd name="connsiteY85" fmla="*/ 345471 h 493109"/>
                <a:gd name="connsiteX86" fmla="*/ 988246 w 1290665"/>
                <a:gd name="connsiteY86" fmla="*/ 343090 h 493109"/>
                <a:gd name="connsiteX87" fmla="*/ 964434 w 1290665"/>
                <a:gd name="connsiteY87" fmla="*/ 338327 h 493109"/>
                <a:gd name="connsiteX88" fmla="*/ 933478 w 1290665"/>
                <a:gd name="connsiteY88" fmla="*/ 335946 h 493109"/>
                <a:gd name="connsiteX89" fmla="*/ 909665 w 1290665"/>
                <a:gd name="connsiteY89" fmla="*/ 374046 h 493109"/>
                <a:gd name="connsiteX90" fmla="*/ 912046 w 1290665"/>
                <a:gd name="connsiteY90" fmla="*/ 381190 h 493109"/>
                <a:gd name="connsiteX91" fmla="*/ 909665 w 1290665"/>
                <a:gd name="connsiteY91" fmla="*/ 416909 h 493109"/>
                <a:gd name="connsiteX92" fmla="*/ 904903 w 1290665"/>
                <a:gd name="connsiteY92" fmla="*/ 431196 h 493109"/>
                <a:gd name="connsiteX93" fmla="*/ 890615 w 1290665"/>
                <a:gd name="connsiteY93" fmla="*/ 443102 h 493109"/>
                <a:gd name="connsiteX94" fmla="*/ 885853 w 1290665"/>
                <a:gd name="connsiteY94" fmla="*/ 450246 h 493109"/>
                <a:gd name="connsiteX95" fmla="*/ 878709 w 1290665"/>
                <a:gd name="connsiteY95" fmla="*/ 455009 h 493109"/>
                <a:gd name="connsiteX96" fmla="*/ 869184 w 1290665"/>
                <a:gd name="connsiteY96" fmla="*/ 462152 h 493109"/>
                <a:gd name="connsiteX97" fmla="*/ 862040 w 1290665"/>
                <a:gd name="connsiteY97" fmla="*/ 466915 h 493109"/>
                <a:gd name="connsiteX98" fmla="*/ 847753 w 1290665"/>
                <a:gd name="connsiteY98" fmla="*/ 471677 h 493109"/>
                <a:gd name="connsiteX99" fmla="*/ 838228 w 1290665"/>
                <a:gd name="connsiteY99" fmla="*/ 476440 h 493109"/>
                <a:gd name="connsiteX100" fmla="*/ 823940 w 1290665"/>
                <a:gd name="connsiteY100" fmla="*/ 485965 h 493109"/>
                <a:gd name="connsiteX101" fmla="*/ 814415 w 1290665"/>
                <a:gd name="connsiteY101" fmla="*/ 488346 h 493109"/>
                <a:gd name="connsiteX102" fmla="*/ 797746 w 1290665"/>
                <a:gd name="connsiteY102" fmla="*/ 493109 h 493109"/>
                <a:gd name="connsiteX103" fmla="*/ 771553 w 1290665"/>
                <a:gd name="connsiteY103" fmla="*/ 490727 h 493109"/>
                <a:gd name="connsiteX104" fmla="*/ 757265 w 1290665"/>
                <a:gd name="connsiteY104" fmla="*/ 476440 h 493109"/>
                <a:gd name="connsiteX105" fmla="*/ 745359 w 1290665"/>
                <a:gd name="connsiteY105" fmla="*/ 462152 h 493109"/>
                <a:gd name="connsiteX106" fmla="*/ 738215 w 1290665"/>
                <a:gd name="connsiteY106" fmla="*/ 455009 h 493109"/>
                <a:gd name="connsiteX107" fmla="*/ 731071 w 1290665"/>
                <a:gd name="connsiteY107" fmla="*/ 440721 h 493109"/>
                <a:gd name="connsiteX108" fmla="*/ 728690 w 1290665"/>
                <a:gd name="connsiteY108" fmla="*/ 433577 h 493109"/>
                <a:gd name="connsiteX109" fmla="*/ 723928 w 1290665"/>
                <a:gd name="connsiteY109" fmla="*/ 424052 h 493109"/>
                <a:gd name="connsiteX110" fmla="*/ 716784 w 1290665"/>
                <a:gd name="connsiteY110" fmla="*/ 409765 h 493109"/>
                <a:gd name="connsiteX111" fmla="*/ 714403 w 1290665"/>
                <a:gd name="connsiteY111" fmla="*/ 381190 h 493109"/>
                <a:gd name="connsiteX112" fmla="*/ 702496 w 1290665"/>
                <a:gd name="connsiteY112" fmla="*/ 371665 h 493109"/>
                <a:gd name="connsiteX113" fmla="*/ 690590 w 1290665"/>
                <a:gd name="connsiteY113" fmla="*/ 366902 h 493109"/>
                <a:gd name="connsiteX114" fmla="*/ 683446 w 1290665"/>
                <a:gd name="connsiteY114" fmla="*/ 369284 h 493109"/>
                <a:gd name="connsiteX115" fmla="*/ 681065 w 1290665"/>
                <a:gd name="connsiteY115" fmla="*/ 378809 h 493109"/>
                <a:gd name="connsiteX116" fmla="*/ 688209 w 1290665"/>
                <a:gd name="connsiteY116" fmla="*/ 400240 h 493109"/>
                <a:gd name="connsiteX117" fmla="*/ 690590 w 1290665"/>
                <a:gd name="connsiteY117" fmla="*/ 412146 h 493109"/>
                <a:gd name="connsiteX118" fmla="*/ 692971 w 1290665"/>
                <a:gd name="connsiteY118" fmla="*/ 419290 h 493109"/>
                <a:gd name="connsiteX119" fmla="*/ 690590 w 1290665"/>
                <a:gd name="connsiteY119" fmla="*/ 452627 h 493109"/>
                <a:gd name="connsiteX120" fmla="*/ 688209 w 1290665"/>
                <a:gd name="connsiteY120" fmla="*/ 459771 h 493109"/>
                <a:gd name="connsiteX121" fmla="*/ 666778 w 1290665"/>
                <a:gd name="connsiteY121" fmla="*/ 471677 h 493109"/>
                <a:gd name="connsiteX122" fmla="*/ 659634 w 1290665"/>
                <a:gd name="connsiteY122" fmla="*/ 476440 h 493109"/>
                <a:gd name="connsiteX123" fmla="*/ 619153 w 1290665"/>
                <a:gd name="connsiteY123" fmla="*/ 474059 h 493109"/>
                <a:gd name="connsiteX124" fmla="*/ 612009 w 1290665"/>
                <a:gd name="connsiteY124" fmla="*/ 469296 h 493109"/>
                <a:gd name="connsiteX125" fmla="*/ 602484 w 1290665"/>
                <a:gd name="connsiteY125" fmla="*/ 462152 h 493109"/>
                <a:gd name="connsiteX126" fmla="*/ 588196 w 1290665"/>
                <a:gd name="connsiteY126" fmla="*/ 450246 h 493109"/>
                <a:gd name="connsiteX127" fmla="*/ 571528 w 1290665"/>
                <a:gd name="connsiteY127" fmla="*/ 428815 h 493109"/>
                <a:gd name="connsiteX128" fmla="*/ 562003 w 1290665"/>
                <a:gd name="connsiteY128" fmla="*/ 416909 h 493109"/>
                <a:gd name="connsiteX129" fmla="*/ 559621 w 1290665"/>
                <a:gd name="connsiteY129" fmla="*/ 409765 h 493109"/>
                <a:gd name="connsiteX130" fmla="*/ 552478 w 1290665"/>
                <a:gd name="connsiteY130" fmla="*/ 402621 h 493109"/>
                <a:gd name="connsiteX131" fmla="*/ 550096 w 1290665"/>
                <a:gd name="connsiteY131" fmla="*/ 395477 h 493109"/>
                <a:gd name="connsiteX132" fmla="*/ 497709 w 1290665"/>
                <a:gd name="connsiteY132" fmla="*/ 385952 h 493109"/>
                <a:gd name="connsiteX133" fmla="*/ 209578 w 1290665"/>
                <a:gd name="connsiteY133" fmla="*/ 383571 h 493109"/>
                <a:gd name="connsiteX134" fmla="*/ 188146 w 1290665"/>
                <a:gd name="connsiteY134" fmla="*/ 381190 h 493109"/>
                <a:gd name="connsiteX135" fmla="*/ 171478 w 1290665"/>
                <a:gd name="connsiteY135" fmla="*/ 374046 h 493109"/>
                <a:gd name="connsiteX136" fmla="*/ 140521 w 1290665"/>
                <a:gd name="connsiteY136" fmla="*/ 366902 h 493109"/>
                <a:gd name="connsiteX137" fmla="*/ 128615 w 1290665"/>
                <a:gd name="connsiteY137" fmla="*/ 359759 h 493109"/>
                <a:gd name="connsiteX138" fmla="*/ 119090 w 1290665"/>
                <a:gd name="connsiteY138" fmla="*/ 357377 h 493109"/>
                <a:gd name="connsiteX139" fmla="*/ 107184 w 1290665"/>
                <a:gd name="connsiteY139" fmla="*/ 350234 h 493109"/>
                <a:gd name="connsiteX140" fmla="*/ 90515 w 1290665"/>
                <a:gd name="connsiteY140" fmla="*/ 345471 h 493109"/>
                <a:gd name="connsiteX141" fmla="*/ 69084 w 1290665"/>
                <a:gd name="connsiteY141" fmla="*/ 335946 h 493109"/>
                <a:gd name="connsiteX142" fmla="*/ 61940 w 1290665"/>
                <a:gd name="connsiteY142" fmla="*/ 333565 h 493109"/>
                <a:gd name="connsiteX143" fmla="*/ 40509 w 1290665"/>
                <a:gd name="connsiteY143" fmla="*/ 319277 h 493109"/>
                <a:gd name="connsiteX144" fmla="*/ 26221 w 1290665"/>
                <a:gd name="connsiteY144" fmla="*/ 309752 h 493109"/>
                <a:gd name="connsiteX145" fmla="*/ 11934 w 1290665"/>
                <a:gd name="connsiteY145" fmla="*/ 293084 h 493109"/>
                <a:gd name="connsiteX146" fmla="*/ 9553 w 1290665"/>
                <a:gd name="connsiteY146" fmla="*/ 285940 h 493109"/>
                <a:gd name="connsiteX147" fmla="*/ 28 w 1290665"/>
                <a:gd name="connsiteY147" fmla="*/ 269271 h 493109"/>
                <a:gd name="connsiteX148" fmla="*/ 11934 w 1290665"/>
                <a:gd name="connsiteY148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97796 w 1290665"/>
                <a:gd name="connsiteY36" fmla="*/ 143065 h 493109"/>
                <a:gd name="connsiteX37" fmla="*/ 1238278 w 1290665"/>
                <a:gd name="connsiteY37" fmla="*/ 128777 h 493109"/>
                <a:gd name="connsiteX38" fmla="*/ 1245421 w 1290665"/>
                <a:gd name="connsiteY38" fmla="*/ 126396 h 493109"/>
                <a:gd name="connsiteX39" fmla="*/ 1252565 w 1290665"/>
                <a:gd name="connsiteY39" fmla="*/ 121634 h 493109"/>
                <a:gd name="connsiteX40" fmla="*/ 1266853 w 1290665"/>
                <a:gd name="connsiteY40" fmla="*/ 116871 h 493109"/>
                <a:gd name="connsiteX41" fmla="*/ 1281140 w 1290665"/>
                <a:gd name="connsiteY41" fmla="*/ 109727 h 493109"/>
                <a:gd name="connsiteX42" fmla="*/ 1290665 w 1290665"/>
                <a:gd name="connsiteY42" fmla="*/ 112109 h 493109"/>
                <a:gd name="connsiteX43" fmla="*/ 1288284 w 1290665"/>
                <a:gd name="connsiteY43" fmla="*/ 126396 h 493109"/>
                <a:gd name="connsiteX44" fmla="*/ 1283521 w 1290665"/>
                <a:gd name="connsiteY44" fmla="*/ 145446 h 493109"/>
                <a:gd name="connsiteX45" fmla="*/ 1278759 w 1290665"/>
                <a:gd name="connsiteY45" fmla="*/ 152590 h 493109"/>
                <a:gd name="connsiteX46" fmla="*/ 1266853 w 1290665"/>
                <a:gd name="connsiteY46" fmla="*/ 169259 h 493109"/>
                <a:gd name="connsiteX47" fmla="*/ 1264471 w 1290665"/>
                <a:gd name="connsiteY47" fmla="*/ 176402 h 493109"/>
                <a:gd name="connsiteX48" fmla="*/ 1254946 w 1290665"/>
                <a:gd name="connsiteY48" fmla="*/ 190690 h 493109"/>
                <a:gd name="connsiteX49" fmla="*/ 1247803 w 1290665"/>
                <a:gd name="connsiteY49" fmla="*/ 204977 h 493109"/>
                <a:gd name="connsiteX50" fmla="*/ 1245421 w 1290665"/>
                <a:gd name="connsiteY50" fmla="*/ 212121 h 493109"/>
                <a:gd name="connsiteX51" fmla="*/ 1240659 w 1290665"/>
                <a:gd name="connsiteY51" fmla="*/ 219265 h 493109"/>
                <a:gd name="connsiteX52" fmla="*/ 1238278 w 1290665"/>
                <a:gd name="connsiteY52" fmla="*/ 226409 h 493109"/>
                <a:gd name="connsiteX53" fmla="*/ 1228753 w 1290665"/>
                <a:gd name="connsiteY53" fmla="*/ 243077 h 493109"/>
                <a:gd name="connsiteX54" fmla="*/ 1223990 w 1290665"/>
                <a:gd name="connsiteY54" fmla="*/ 264509 h 493109"/>
                <a:gd name="connsiteX55" fmla="*/ 1228753 w 1290665"/>
                <a:gd name="connsiteY55" fmla="*/ 290702 h 493109"/>
                <a:gd name="connsiteX56" fmla="*/ 1235896 w 1290665"/>
                <a:gd name="connsiteY56" fmla="*/ 312134 h 493109"/>
                <a:gd name="connsiteX57" fmla="*/ 1238278 w 1290665"/>
                <a:gd name="connsiteY57" fmla="*/ 321659 h 493109"/>
                <a:gd name="connsiteX58" fmla="*/ 1245421 w 1290665"/>
                <a:gd name="connsiteY58" fmla="*/ 328802 h 493109"/>
                <a:gd name="connsiteX59" fmla="*/ 1247803 w 1290665"/>
                <a:gd name="connsiteY59" fmla="*/ 335946 h 493109"/>
                <a:gd name="connsiteX60" fmla="*/ 1250184 w 1290665"/>
                <a:gd name="connsiteY60" fmla="*/ 345471 h 493109"/>
                <a:gd name="connsiteX61" fmla="*/ 1259709 w 1290665"/>
                <a:gd name="connsiteY61" fmla="*/ 364521 h 493109"/>
                <a:gd name="connsiteX62" fmla="*/ 1266853 w 1290665"/>
                <a:gd name="connsiteY62" fmla="*/ 388334 h 493109"/>
                <a:gd name="connsiteX63" fmla="*/ 1269234 w 1290665"/>
                <a:gd name="connsiteY63" fmla="*/ 395477 h 493109"/>
                <a:gd name="connsiteX64" fmla="*/ 1271615 w 1290665"/>
                <a:gd name="connsiteY64" fmla="*/ 402621 h 493109"/>
                <a:gd name="connsiteX65" fmla="*/ 1269234 w 1290665"/>
                <a:gd name="connsiteY65" fmla="*/ 419290 h 493109"/>
                <a:gd name="connsiteX66" fmla="*/ 1221609 w 1290665"/>
                <a:gd name="connsiteY66" fmla="*/ 414527 h 493109"/>
                <a:gd name="connsiteX67" fmla="*/ 1212084 w 1290665"/>
                <a:gd name="connsiteY67" fmla="*/ 409765 h 493109"/>
                <a:gd name="connsiteX68" fmla="*/ 1197796 w 1290665"/>
                <a:gd name="connsiteY68" fmla="*/ 407384 h 493109"/>
                <a:gd name="connsiteX69" fmla="*/ 1178746 w 1290665"/>
                <a:gd name="connsiteY69" fmla="*/ 400240 h 493109"/>
                <a:gd name="connsiteX70" fmla="*/ 1171603 w 1290665"/>
                <a:gd name="connsiteY70" fmla="*/ 395477 h 493109"/>
                <a:gd name="connsiteX71" fmla="*/ 1145409 w 1290665"/>
                <a:gd name="connsiteY71" fmla="*/ 385952 h 493109"/>
                <a:gd name="connsiteX72" fmla="*/ 1131121 w 1290665"/>
                <a:gd name="connsiteY72" fmla="*/ 383571 h 493109"/>
                <a:gd name="connsiteX73" fmla="*/ 1121596 w 1290665"/>
                <a:gd name="connsiteY73" fmla="*/ 378809 h 493109"/>
                <a:gd name="connsiteX74" fmla="*/ 1109690 w 1290665"/>
                <a:gd name="connsiteY74" fmla="*/ 376427 h 493109"/>
                <a:gd name="connsiteX75" fmla="*/ 1100165 w 1290665"/>
                <a:gd name="connsiteY75" fmla="*/ 374046 h 493109"/>
                <a:gd name="connsiteX76" fmla="*/ 1088259 w 1290665"/>
                <a:gd name="connsiteY76" fmla="*/ 369284 h 493109"/>
                <a:gd name="connsiteX77" fmla="*/ 1078734 w 1290665"/>
                <a:gd name="connsiteY77" fmla="*/ 366902 h 493109"/>
                <a:gd name="connsiteX78" fmla="*/ 1071590 w 1290665"/>
                <a:gd name="connsiteY78" fmla="*/ 364521 h 493109"/>
                <a:gd name="connsiteX79" fmla="*/ 1062065 w 1290665"/>
                <a:gd name="connsiteY79" fmla="*/ 362140 h 493109"/>
                <a:gd name="connsiteX80" fmla="*/ 1047778 w 1290665"/>
                <a:gd name="connsiteY80" fmla="*/ 357377 h 493109"/>
                <a:gd name="connsiteX81" fmla="*/ 1038253 w 1290665"/>
                <a:gd name="connsiteY81" fmla="*/ 354996 h 493109"/>
                <a:gd name="connsiteX82" fmla="*/ 1023965 w 1290665"/>
                <a:gd name="connsiteY82" fmla="*/ 350234 h 493109"/>
                <a:gd name="connsiteX83" fmla="*/ 1012059 w 1290665"/>
                <a:gd name="connsiteY83" fmla="*/ 347852 h 493109"/>
                <a:gd name="connsiteX84" fmla="*/ 1004915 w 1290665"/>
                <a:gd name="connsiteY84" fmla="*/ 345471 h 493109"/>
                <a:gd name="connsiteX85" fmla="*/ 988246 w 1290665"/>
                <a:gd name="connsiteY85" fmla="*/ 343090 h 493109"/>
                <a:gd name="connsiteX86" fmla="*/ 964434 w 1290665"/>
                <a:gd name="connsiteY86" fmla="*/ 338327 h 493109"/>
                <a:gd name="connsiteX87" fmla="*/ 933478 w 1290665"/>
                <a:gd name="connsiteY87" fmla="*/ 335946 h 493109"/>
                <a:gd name="connsiteX88" fmla="*/ 909665 w 1290665"/>
                <a:gd name="connsiteY88" fmla="*/ 374046 h 493109"/>
                <a:gd name="connsiteX89" fmla="*/ 912046 w 1290665"/>
                <a:gd name="connsiteY89" fmla="*/ 381190 h 493109"/>
                <a:gd name="connsiteX90" fmla="*/ 909665 w 1290665"/>
                <a:gd name="connsiteY90" fmla="*/ 416909 h 493109"/>
                <a:gd name="connsiteX91" fmla="*/ 904903 w 1290665"/>
                <a:gd name="connsiteY91" fmla="*/ 431196 h 493109"/>
                <a:gd name="connsiteX92" fmla="*/ 890615 w 1290665"/>
                <a:gd name="connsiteY92" fmla="*/ 443102 h 493109"/>
                <a:gd name="connsiteX93" fmla="*/ 885853 w 1290665"/>
                <a:gd name="connsiteY93" fmla="*/ 450246 h 493109"/>
                <a:gd name="connsiteX94" fmla="*/ 878709 w 1290665"/>
                <a:gd name="connsiteY94" fmla="*/ 455009 h 493109"/>
                <a:gd name="connsiteX95" fmla="*/ 869184 w 1290665"/>
                <a:gd name="connsiteY95" fmla="*/ 462152 h 493109"/>
                <a:gd name="connsiteX96" fmla="*/ 862040 w 1290665"/>
                <a:gd name="connsiteY96" fmla="*/ 466915 h 493109"/>
                <a:gd name="connsiteX97" fmla="*/ 847753 w 1290665"/>
                <a:gd name="connsiteY97" fmla="*/ 471677 h 493109"/>
                <a:gd name="connsiteX98" fmla="*/ 838228 w 1290665"/>
                <a:gd name="connsiteY98" fmla="*/ 476440 h 493109"/>
                <a:gd name="connsiteX99" fmla="*/ 823940 w 1290665"/>
                <a:gd name="connsiteY99" fmla="*/ 485965 h 493109"/>
                <a:gd name="connsiteX100" fmla="*/ 814415 w 1290665"/>
                <a:gd name="connsiteY100" fmla="*/ 488346 h 493109"/>
                <a:gd name="connsiteX101" fmla="*/ 797746 w 1290665"/>
                <a:gd name="connsiteY101" fmla="*/ 493109 h 493109"/>
                <a:gd name="connsiteX102" fmla="*/ 771553 w 1290665"/>
                <a:gd name="connsiteY102" fmla="*/ 490727 h 493109"/>
                <a:gd name="connsiteX103" fmla="*/ 757265 w 1290665"/>
                <a:gd name="connsiteY103" fmla="*/ 476440 h 493109"/>
                <a:gd name="connsiteX104" fmla="*/ 745359 w 1290665"/>
                <a:gd name="connsiteY104" fmla="*/ 462152 h 493109"/>
                <a:gd name="connsiteX105" fmla="*/ 738215 w 1290665"/>
                <a:gd name="connsiteY105" fmla="*/ 455009 h 493109"/>
                <a:gd name="connsiteX106" fmla="*/ 731071 w 1290665"/>
                <a:gd name="connsiteY106" fmla="*/ 440721 h 493109"/>
                <a:gd name="connsiteX107" fmla="*/ 728690 w 1290665"/>
                <a:gd name="connsiteY107" fmla="*/ 433577 h 493109"/>
                <a:gd name="connsiteX108" fmla="*/ 723928 w 1290665"/>
                <a:gd name="connsiteY108" fmla="*/ 424052 h 493109"/>
                <a:gd name="connsiteX109" fmla="*/ 716784 w 1290665"/>
                <a:gd name="connsiteY109" fmla="*/ 409765 h 493109"/>
                <a:gd name="connsiteX110" fmla="*/ 714403 w 1290665"/>
                <a:gd name="connsiteY110" fmla="*/ 381190 h 493109"/>
                <a:gd name="connsiteX111" fmla="*/ 702496 w 1290665"/>
                <a:gd name="connsiteY111" fmla="*/ 371665 h 493109"/>
                <a:gd name="connsiteX112" fmla="*/ 690590 w 1290665"/>
                <a:gd name="connsiteY112" fmla="*/ 366902 h 493109"/>
                <a:gd name="connsiteX113" fmla="*/ 683446 w 1290665"/>
                <a:gd name="connsiteY113" fmla="*/ 369284 h 493109"/>
                <a:gd name="connsiteX114" fmla="*/ 681065 w 1290665"/>
                <a:gd name="connsiteY114" fmla="*/ 378809 h 493109"/>
                <a:gd name="connsiteX115" fmla="*/ 688209 w 1290665"/>
                <a:gd name="connsiteY115" fmla="*/ 400240 h 493109"/>
                <a:gd name="connsiteX116" fmla="*/ 690590 w 1290665"/>
                <a:gd name="connsiteY116" fmla="*/ 412146 h 493109"/>
                <a:gd name="connsiteX117" fmla="*/ 692971 w 1290665"/>
                <a:gd name="connsiteY117" fmla="*/ 419290 h 493109"/>
                <a:gd name="connsiteX118" fmla="*/ 690590 w 1290665"/>
                <a:gd name="connsiteY118" fmla="*/ 452627 h 493109"/>
                <a:gd name="connsiteX119" fmla="*/ 688209 w 1290665"/>
                <a:gd name="connsiteY119" fmla="*/ 459771 h 493109"/>
                <a:gd name="connsiteX120" fmla="*/ 666778 w 1290665"/>
                <a:gd name="connsiteY120" fmla="*/ 471677 h 493109"/>
                <a:gd name="connsiteX121" fmla="*/ 659634 w 1290665"/>
                <a:gd name="connsiteY121" fmla="*/ 476440 h 493109"/>
                <a:gd name="connsiteX122" fmla="*/ 619153 w 1290665"/>
                <a:gd name="connsiteY122" fmla="*/ 474059 h 493109"/>
                <a:gd name="connsiteX123" fmla="*/ 612009 w 1290665"/>
                <a:gd name="connsiteY123" fmla="*/ 469296 h 493109"/>
                <a:gd name="connsiteX124" fmla="*/ 602484 w 1290665"/>
                <a:gd name="connsiteY124" fmla="*/ 462152 h 493109"/>
                <a:gd name="connsiteX125" fmla="*/ 588196 w 1290665"/>
                <a:gd name="connsiteY125" fmla="*/ 450246 h 493109"/>
                <a:gd name="connsiteX126" fmla="*/ 571528 w 1290665"/>
                <a:gd name="connsiteY126" fmla="*/ 428815 h 493109"/>
                <a:gd name="connsiteX127" fmla="*/ 562003 w 1290665"/>
                <a:gd name="connsiteY127" fmla="*/ 416909 h 493109"/>
                <a:gd name="connsiteX128" fmla="*/ 559621 w 1290665"/>
                <a:gd name="connsiteY128" fmla="*/ 409765 h 493109"/>
                <a:gd name="connsiteX129" fmla="*/ 552478 w 1290665"/>
                <a:gd name="connsiteY129" fmla="*/ 402621 h 493109"/>
                <a:gd name="connsiteX130" fmla="*/ 550096 w 1290665"/>
                <a:gd name="connsiteY130" fmla="*/ 395477 h 493109"/>
                <a:gd name="connsiteX131" fmla="*/ 497709 w 1290665"/>
                <a:gd name="connsiteY131" fmla="*/ 385952 h 493109"/>
                <a:gd name="connsiteX132" fmla="*/ 209578 w 1290665"/>
                <a:gd name="connsiteY132" fmla="*/ 383571 h 493109"/>
                <a:gd name="connsiteX133" fmla="*/ 188146 w 1290665"/>
                <a:gd name="connsiteY133" fmla="*/ 381190 h 493109"/>
                <a:gd name="connsiteX134" fmla="*/ 171478 w 1290665"/>
                <a:gd name="connsiteY134" fmla="*/ 374046 h 493109"/>
                <a:gd name="connsiteX135" fmla="*/ 140521 w 1290665"/>
                <a:gd name="connsiteY135" fmla="*/ 366902 h 493109"/>
                <a:gd name="connsiteX136" fmla="*/ 128615 w 1290665"/>
                <a:gd name="connsiteY136" fmla="*/ 359759 h 493109"/>
                <a:gd name="connsiteX137" fmla="*/ 119090 w 1290665"/>
                <a:gd name="connsiteY137" fmla="*/ 357377 h 493109"/>
                <a:gd name="connsiteX138" fmla="*/ 107184 w 1290665"/>
                <a:gd name="connsiteY138" fmla="*/ 350234 h 493109"/>
                <a:gd name="connsiteX139" fmla="*/ 90515 w 1290665"/>
                <a:gd name="connsiteY139" fmla="*/ 345471 h 493109"/>
                <a:gd name="connsiteX140" fmla="*/ 69084 w 1290665"/>
                <a:gd name="connsiteY140" fmla="*/ 335946 h 493109"/>
                <a:gd name="connsiteX141" fmla="*/ 61940 w 1290665"/>
                <a:gd name="connsiteY141" fmla="*/ 333565 h 493109"/>
                <a:gd name="connsiteX142" fmla="*/ 40509 w 1290665"/>
                <a:gd name="connsiteY142" fmla="*/ 319277 h 493109"/>
                <a:gd name="connsiteX143" fmla="*/ 26221 w 1290665"/>
                <a:gd name="connsiteY143" fmla="*/ 309752 h 493109"/>
                <a:gd name="connsiteX144" fmla="*/ 11934 w 1290665"/>
                <a:gd name="connsiteY144" fmla="*/ 293084 h 493109"/>
                <a:gd name="connsiteX145" fmla="*/ 9553 w 1290665"/>
                <a:gd name="connsiteY145" fmla="*/ 285940 h 493109"/>
                <a:gd name="connsiteX146" fmla="*/ 28 w 1290665"/>
                <a:gd name="connsiteY146" fmla="*/ 269271 h 493109"/>
                <a:gd name="connsiteX147" fmla="*/ 11934 w 1290665"/>
                <a:gd name="connsiteY147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35884 w 1290665"/>
                <a:gd name="connsiteY35" fmla="*/ 166877 h 493109"/>
                <a:gd name="connsiteX36" fmla="*/ 1185866 w 1290665"/>
                <a:gd name="connsiteY36" fmla="*/ 133786 h 493109"/>
                <a:gd name="connsiteX37" fmla="*/ 1238278 w 1290665"/>
                <a:gd name="connsiteY37" fmla="*/ 128777 h 493109"/>
                <a:gd name="connsiteX38" fmla="*/ 1245421 w 1290665"/>
                <a:gd name="connsiteY38" fmla="*/ 126396 h 493109"/>
                <a:gd name="connsiteX39" fmla="*/ 1252565 w 1290665"/>
                <a:gd name="connsiteY39" fmla="*/ 121634 h 493109"/>
                <a:gd name="connsiteX40" fmla="*/ 1266853 w 1290665"/>
                <a:gd name="connsiteY40" fmla="*/ 116871 h 493109"/>
                <a:gd name="connsiteX41" fmla="*/ 1281140 w 1290665"/>
                <a:gd name="connsiteY41" fmla="*/ 109727 h 493109"/>
                <a:gd name="connsiteX42" fmla="*/ 1290665 w 1290665"/>
                <a:gd name="connsiteY42" fmla="*/ 112109 h 493109"/>
                <a:gd name="connsiteX43" fmla="*/ 1288284 w 1290665"/>
                <a:gd name="connsiteY43" fmla="*/ 126396 h 493109"/>
                <a:gd name="connsiteX44" fmla="*/ 1283521 w 1290665"/>
                <a:gd name="connsiteY44" fmla="*/ 145446 h 493109"/>
                <a:gd name="connsiteX45" fmla="*/ 1278759 w 1290665"/>
                <a:gd name="connsiteY45" fmla="*/ 152590 h 493109"/>
                <a:gd name="connsiteX46" fmla="*/ 1266853 w 1290665"/>
                <a:gd name="connsiteY46" fmla="*/ 169259 h 493109"/>
                <a:gd name="connsiteX47" fmla="*/ 1264471 w 1290665"/>
                <a:gd name="connsiteY47" fmla="*/ 176402 h 493109"/>
                <a:gd name="connsiteX48" fmla="*/ 1254946 w 1290665"/>
                <a:gd name="connsiteY48" fmla="*/ 190690 h 493109"/>
                <a:gd name="connsiteX49" fmla="*/ 1247803 w 1290665"/>
                <a:gd name="connsiteY49" fmla="*/ 204977 h 493109"/>
                <a:gd name="connsiteX50" fmla="*/ 1245421 w 1290665"/>
                <a:gd name="connsiteY50" fmla="*/ 212121 h 493109"/>
                <a:gd name="connsiteX51" fmla="*/ 1240659 w 1290665"/>
                <a:gd name="connsiteY51" fmla="*/ 219265 h 493109"/>
                <a:gd name="connsiteX52" fmla="*/ 1238278 w 1290665"/>
                <a:gd name="connsiteY52" fmla="*/ 226409 h 493109"/>
                <a:gd name="connsiteX53" fmla="*/ 1228753 w 1290665"/>
                <a:gd name="connsiteY53" fmla="*/ 243077 h 493109"/>
                <a:gd name="connsiteX54" fmla="*/ 1223990 w 1290665"/>
                <a:gd name="connsiteY54" fmla="*/ 264509 h 493109"/>
                <a:gd name="connsiteX55" fmla="*/ 1228753 w 1290665"/>
                <a:gd name="connsiteY55" fmla="*/ 290702 h 493109"/>
                <a:gd name="connsiteX56" fmla="*/ 1235896 w 1290665"/>
                <a:gd name="connsiteY56" fmla="*/ 312134 h 493109"/>
                <a:gd name="connsiteX57" fmla="*/ 1238278 w 1290665"/>
                <a:gd name="connsiteY57" fmla="*/ 321659 h 493109"/>
                <a:gd name="connsiteX58" fmla="*/ 1245421 w 1290665"/>
                <a:gd name="connsiteY58" fmla="*/ 328802 h 493109"/>
                <a:gd name="connsiteX59" fmla="*/ 1247803 w 1290665"/>
                <a:gd name="connsiteY59" fmla="*/ 335946 h 493109"/>
                <a:gd name="connsiteX60" fmla="*/ 1250184 w 1290665"/>
                <a:gd name="connsiteY60" fmla="*/ 345471 h 493109"/>
                <a:gd name="connsiteX61" fmla="*/ 1259709 w 1290665"/>
                <a:gd name="connsiteY61" fmla="*/ 364521 h 493109"/>
                <a:gd name="connsiteX62" fmla="*/ 1266853 w 1290665"/>
                <a:gd name="connsiteY62" fmla="*/ 388334 h 493109"/>
                <a:gd name="connsiteX63" fmla="*/ 1269234 w 1290665"/>
                <a:gd name="connsiteY63" fmla="*/ 395477 h 493109"/>
                <a:gd name="connsiteX64" fmla="*/ 1271615 w 1290665"/>
                <a:gd name="connsiteY64" fmla="*/ 402621 h 493109"/>
                <a:gd name="connsiteX65" fmla="*/ 1269234 w 1290665"/>
                <a:gd name="connsiteY65" fmla="*/ 419290 h 493109"/>
                <a:gd name="connsiteX66" fmla="*/ 1221609 w 1290665"/>
                <a:gd name="connsiteY66" fmla="*/ 414527 h 493109"/>
                <a:gd name="connsiteX67" fmla="*/ 1212084 w 1290665"/>
                <a:gd name="connsiteY67" fmla="*/ 409765 h 493109"/>
                <a:gd name="connsiteX68" fmla="*/ 1197796 w 1290665"/>
                <a:gd name="connsiteY68" fmla="*/ 407384 h 493109"/>
                <a:gd name="connsiteX69" fmla="*/ 1178746 w 1290665"/>
                <a:gd name="connsiteY69" fmla="*/ 400240 h 493109"/>
                <a:gd name="connsiteX70" fmla="*/ 1171603 w 1290665"/>
                <a:gd name="connsiteY70" fmla="*/ 395477 h 493109"/>
                <a:gd name="connsiteX71" fmla="*/ 1145409 w 1290665"/>
                <a:gd name="connsiteY71" fmla="*/ 385952 h 493109"/>
                <a:gd name="connsiteX72" fmla="*/ 1131121 w 1290665"/>
                <a:gd name="connsiteY72" fmla="*/ 383571 h 493109"/>
                <a:gd name="connsiteX73" fmla="*/ 1121596 w 1290665"/>
                <a:gd name="connsiteY73" fmla="*/ 378809 h 493109"/>
                <a:gd name="connsiteX74" fmla="*/ 1109690 w 1290665"/>
                <a:gd name="connsiteY74" fmla="*/ 376427 h 493109"/>
                <a:gd name="connsiteX75" fmla="*/ 1100165 w 1290665"/>
                <a:gd name="connsiteY75" fmla="*/ 374046 h 493109"/>
                <a:gd name="connsiteX76" fmla="*/ 1088259 w 1290665"/>
                <a:gd name="connsiteY76" fmla="*/ 369284 h 493109"/>
                <a:gd name="connsiteX77" fmla="*/ 1078734 w 1290665"/>
                <a:gd name="connsiteY77" fmla="*/ 366902 h 493109"/>
                <a:gd name="connsiteX78" fmla="*/ 1071590 w 1290665"/>
                <a:gd name="connsiteY78" fmla="*/ 364521 h 493109"/>
                <a:gd name="connsiteX79" fmla="*/ 1062065 w 1290665"/>
                <a:gd name="connsiteY79" fmla="*/ 362140 h 493109"/>
                <a:gd name="connsiteX80" fmla="*/ 1047778 w 1290665"/>
                <a:gd name="connsiteY80" fmla="*/ 357377 h 493109"/>
                <a:gd name="connsiteX81" fmla="*/ 1038253 w 1290665"/>
                <a:gd name="connsiteY81" fmla="*/ 354996 h 493109"/>
                <a:gd name="connsiteX82" fmla="*/ 1023965 w 1290665"/>
                <a:gd name="connsiteY82" fmla="*/ 350234 h 493109"/>
                <a:gd name="connsiteX83" fmla="*/ 1012059 w 1290665"/>
                <a:gd name="connsiteY83" fmla="*/ 347852 h 493109"/>
                <a:gd name="connsiteX84" fmla="*/ 1004915 w 1290665"/>
                <a:gd name="connsiteY84" fmla="*/ 345471 h 493109"/>
                <a:gd name="connsiteX85" fmla="*/ 988246 w 1290665"/>
                <a:gd name="connsiteY85" fmla="*/ 343090 h 493109"/>
                <a:gd name="connsiteX86" fmla="*/ 964434 w 1290665"/>
                <a:gd name="connsiteY86" fmla="*/ 338327 h 493109"/>
                <a:gd name="connsiteX87" fmla="*/ 933478 w 1290665"/>
                <a:gd name="connsiteY87" fmla="*/ 335946 h 493109"/>
                <a:gd name="connsiteX88" fmla="*/ 909665 w 1290665"/>
                <a:gd name="connsiteY88" fmla="*/ 374046 h 493109"/>
                <a:gd name="connsiteX89" fmla="*/ 912046 w 1290665"/>
                <a:gd name="connsiteY89" fmla="*/ 381190 h 493109"/>
                <a:gd name="connsiteX90" fmla="*/ 909665 w 1290665"/>
                <a:gd name="connsiteY90" fmla="*/ 416909 h 493109"/>
                <a:gd name="connsiteX91" fmla="*/ 904903 w 1290665"/>
                <a:gd name="connsiteY91" fmla="*/ 431196 h 493109"/>
                <a:gd name="connsiteX92" fmla="*/ 890615 w 1290665"/>
                <a:gd name="connsiteY92" fmla="*/ 443102 h 493109"/>
                <a:gd name="connsiteX93" fmla="*/ 885853 w 1290665"/>
                <a:gd name="connsiteY93" fmla="*/ 450246 h 493109"/>
                <a:gd name="connsiteX94" fmla="*/ 878709 w 1290665"/>
                <a:gd name="connsiteY94" fmla="*/ 455009 h 493109"/>
                <a:gd name="connsiteX95" fmla="*/ 869184 w 1290665"/>
                <a:gd name="connsiteY95" fmla="*/ 462152 h 493109"/>
                <a:gd name="connsiteX96" fmla="*/ 862040 w 1290665"/>
                <a:gd name="connsiteY96" fmla="*/ 466915 h 493109"/>
                <a:gd name="connsiteX97" fmla="*/ 847753 w 1290665"/>
                <a:gd name="connsiteY97" fmla="*/ 471677 h 493109"/>
                <a:gd name="connsiteX98" fmla="*/ 838228 w 1290665"/>
                <a:gd name="connsiteY98" fmla="*/ 476440 h 493109"/>
                <a:gd name="connsiteX99" fmla="*/ 823940 w 1290665"/>
                <a:gd name="connsiteY99" fmla="*/ 485965 h 493109"/>
                <a:gd name="connsiteX100" fmla="*/ 814415 w 1290665"/>
                <a:gd name="connsiteY100" fmla="*/ 488346 h 493109"/>
                <a:gd name="connsiteX101" fmla="*/ 797746 w 1290665"/>
                <a:gd name="connsiteY101" fmla="*/ 493109 h 493109"/>
                <a:gd name="connsiteX102" fmla="*/ 771553 w 1290665"/>
                <a:gd name="connsiteY102" fmla="*/ 490727 h 493109"/>
                <a:gd name="connsiteX103" fmla="*/ 757265 w 1290665"/>
                <a:gd name="connsiteY103" fmla="*/ 476440 h 493109"/>
                <a:gd name="connsiteX104" fmla="*/ 745359 w 1290665"/>
                <a:gd name="connsiteY104" fmla="*/ 462152 h 493109"/>
                <a:gd name="connsiteX105" fmla="*/ 738215 w 1290665"/>
                <a:gd name="connsiteY105" fmla="*/ 455009 h 493109"/>
                <a:gd name="connsiteX106" fmla="*/ 731071 w 1290665"/>
                <a:gd name="connsiteY106" fmla="*/ 440721 h 493109"/>
                <a:gd name="connsiteX107" fmla="*/ 728690 w 1290665"/>
                <a:gd name="connsiteY107" fmla="*/ 433577 h 493109"/>
                <a:gd name="connsiteX108" fmla="*/ 723928 w 1290665"/>
                <a:gd name="connsiteY108" fmla="*/ 424052 h 493109"/>
                <a:gd name="connsiteX109" fmla="*/ 716784 w 1290665"/>
                <a:gd name="connsiteY109" fmla="*/ 409765 h 493109"/>
                <a:gd name="connsiteX110" fmla="*/ 714403 w 1290665"/>
                <a:gd name="connsiteY110" fmla="*/ 381190 h 493109"/>
                <a:gd name="connsiteX111" fmla="*/ 702496 w 1290665"/>
                <a:gd name="connsiteY111" fmla="*/ 371665 h 493109"/>
                <a:gd name="connsiteX112" fmla="*/ 690590 w 1290665"/>
                <a:gd name="connsiteY112" fmla="*/ 366902 h 493109"/>
                <a:gd name="connsiteX113" fmla="*/ 683446 w 1290665"/>
                <a:gd name="connsiteY113" fmla="*/ 369284 h 493109"/>
                <a:gd name="connsiteX114" fmla="*/ 681065 w 1290665"/>
                <a:gd name="connsiteY114" fmla="*/ 378809 h 493109"/>
                <a:gd name="connsiteX115" fmla="*/ 688209 w 1290665"/>
                <a:gd name="connsiteY115" fmla="*/ 400240 h 493109"/>
                <a:gd name="connsiteX116" fmla="*/ 690590 w 1290665"/>
                <a:gd name="connsiteY116" fmla="*/ 412146 h 493109"/>
                <a:gd name="connsiteX117" fmla="*/ 692971 w 1290665"/>
                <a:gd name="connsiteY117" fmla="*/ 419290 h 493109"/>
                <a:gd name="connsiteX118" fmla="*/ 690590 w 1290665"/>
                <a:gd name="connsiteY118" fmla="*/ 452627 h 493109"/>
                <a:gd name="connsiteX119" fmla="*/ 688209 w 1290665"/>
                <a:gd name="connsiteY119" fmla="*/ 459771 h 493109"/>
                <a:gd name="connsiteX120" fmla="*/ 666778 w 1290665"/>
                <a:gd name="connsiteY120" fmla="*/ 471677 h 493109"/>
                <a:gd name="connsiteX121" fmla="*/ 659634 w 1290665"/>
                <a:gd name="connsiteY121" fmla="*/ 476440 h 493109"/>
                <a:gd name="connsiteX122" fmla="*/ 619153 w 1290665"/>
                <a:gd name="connsiteY122" fmla="*/ 474059 h 493109"/>
                <a:gd name="connsiteX123" fmla="*/ 612009 w 1290665"/>
                <a:gd name="connsiteY123" fmla="*/ 469296 h 493109"/>
                <a:gd name="connsiteX124" fmla="*/ 602484 w 1290665"/>
                <a:gd name="connsiteY124" fmla="*/ 462152 h 493109"/>
                <a:gd name="connsiteX125" fmla="*/ 588196 w 1290665"/>
                <a:gd name="connsiteY125" fmla="*/ 450246 h 493109"/>
                <a:gd name="connsiteX126" fmla="*/ 571528 w 1290665"/>
                <a:gd name="connsiteY126" fmla="*/ 428815 h 493109"/>
                <a:gd name="connsiteX127" fmla="*/ 562003 w 1290665"/>
                <a:gd name="connsiteY127" fmla="*/ 416909 h 493109"/>
                <a:gd name="connsiteX128" fmla="*/ 559621 w 1290665"/>
                <a:gd name="connsiteY128" fmla="*/ 409765 h 493109"/>
                <a:gd name="connsiteX129" fmla="*/ 552478 w 1290665"/>
                <a:gd name="connsiteY129" fmla="*/ 402621 h 493109"/>
                <a:gd name="connsiteX130" fmla="*/ 550096 w 1290665"/>
                <a:gd name="connsiteY130" fmla="*/ 395477 h 493109"/>
                <a:gd name="connsiteX131" fmla="*/ 497709 w 1290665"/>
                <a:gd name="connsiteY131" fmla="*/ 385952 h 493109"/>
                <a:gd name="connsiteX132" fmla="*/ 209578 w 1290665"/>
                <a:gd name="connsiteY132" fmla="*/ 383571 h 493109"/>
                <a:gd name="connsiteX133" fmla="*/ 188146 w 1290665"/>
                <a:gd name="connsiteY133" fmla="*/ 381190 h 493109"/>
                <a:gd name="connsiteX134" fmla="*/ 171478 w 1290665"/>
                <a:gd name="connsiteY134" fmla="*/ 374046 h 493109"/>
                <a:gd name="connsiteX135" fmla="*/ 140521 w 1290665"/>
                <a:gd name="connsiteY135" fmla="*/ 366902 h 493109"/>
                <a:gd name="connsiteX136" fmla="*/ 128615 w 1290665"/>
                <a:gd name="connsiteY136" fmla="*/ 359759 h 493109"/>
                <a:gd name="connsiteX137" fmla="*/ 119090 w 1290665"/>
                <a:gd name="connsiteY137" fmla="*/ 357377 h 493109"/>
                <a:gd name="connsiteX138" fmla="*/ 107184 w 1290665"/>
                <a:gd name="connsiteY138" fmla="*/ 350234 h 493109"/>
                <a:gd name="connsiteX139" fmla="*/ 90515 w 1290665"/>
                <a:gd name="connsiteY139" fmla="*/ 345471 h 493109"/>
                <a:gd name="connsiteX140" fmla="*/ 69084 w 1290665"/>
                <a:gd name="connsiteY140" fmla="*/ 335946 h 493109"/>
                <a:gd name="connsiteX141" fmla="*/ 61940 w 1290665"/>
                <a:gd name="connsiteY141" fmla="*/ 333565 h 493109"/>
                <a:gd name="connsiteX142" fmla="*/ 40509 w 1290665"/>
                <a:gd name="connsiteY142" fmla="*/ 319277 h 493109"/>
                <a:gd name="connsiteX143" fmla="*/ 26221 w 1290665"/>
                <a:gd name="connsiteY143" fmla="*/ 309752 h 493109"/>
                <a:gd name="connsiteX144" fmla="*/ 11934 w 1290665"/>
                <a:gd name="connsiteY144" fmla="*/ 293084 h 493109"/>
                <a:gd name="connsiteX145" fmla="*/ 9553 w 1290665"/>
                <a:gd name="connsiteY145" fmla="*/ 285940 h 493109"/>
                <a:gd name="connsiteX146" fmla="*/ 28 w 1290665"/>
                <a:gd name="connsiteY146" fmla="*/ 269271 h 493109"/>
                <a:gd name="connsiteX147" fmla="*/ 11934 w 1290665"/>
                <a:gd name="connsiteY147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85866 w 1290665"/>
                <a:gd name="connsiteY35" fmla="*/ 133786 h 493109"/>
                <a:gd name="connsiteX36" fmla="*/ 1238278 w 1290665"/>
                <a:gd name="connsiteY36" fmla="*/ 128777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66853 w 1290665"/>
                <a:gd name="connsiteY39" fmla="*/ 116871 h 493109"/>
                <a:gd name="connsiteX40" fmla="*/ 1281140 w 1290665"/>
                <a:gd name="connsiteY40" fmla="*/ 109727 h 493109"/>
                <a:gd name="connsiteX41" fmla="*/ 1290665 w 1290665"/>
                <a:gd name="connsiteY41" fmla="*/ 112109 h 493109"/>
                <a:gd name="connsiteX42" fmla="*/ 1288284 w 1290665"/>
                <a:gd name="connsiteY42" fmla="*/ 126396 h 493109"/>
                <a:gd name="connsiteX43" fmla="*/ 1283521 w 1290665"/>
                <a:gd name="connsiteY43" fmla="*/ 145446 h 493109"/>
                <a:gd name="connsiteX44" fmla="*/ 1278759 w 1290665"/>
                <a:gd name="connsiteY44" fmla="*/ 152590 h 493109"/>
                <a:gd name="connsiteX45" fmla="*/ 1266853 w 1290665"/>
                <a:gd name="connsiteY45" fmla="*/ 169259 h 493109"/>
                <a:gd name="connsiteX46" fmla="*/ 1264471 w 1290665"/>
                <a:gd name="connsiteY46" fmla="*/ 176402 h 493109"/>
                <a:gd name="connsiteX47" fmla="*/ 1254946 w 1290665"/>
                <a:gd name="connsiteY47" fmla="*/ 190690 h 493109"/>
                <a:gd name="connsiteX48" fmla="*/ 1247803 w 1290665"/>
                <a:gd name="connsiteY48" fmla="*/ 204977 h 493109"/>
                <a:gd name="connsiteX49" fmla="*/ 1245421 w 1290665"/>
                <a:gd name="connsiteY49" fmla="*/ 212121 h 493109"/>
                <a:gd name="connsiteX50" fmla="*/ 1240659 w 1290665"/>
                <a:gd name="connsiteY50" fmla="*/ 219265 h 493109"/>
                <a:gd name="connsiteX51" fmla="*/ 1238278 w 1290665"/>
                <a:gd name="connsiteY51" fmla="*/ 226409 h 493109"/>
                <a:gd name="connsiteX52" fmla="*/ 1228753 w 1290665"/>
                <a:gd name="connsiteY52" fmla="*/ 243077 h 493109"/>
                <a:gd name="connsiteX53" fmla="*/ 1223990 w 1290665"/>
                <a:gd name="connsiteY53" fmla="*/ 264509 h 493109"/>
                <a:gd name="connsiteX54" fmla="*/ 1228753 w 1290665"/>
                <a:gd name="connsiteY54" fmla="*/ 290702 h 493109"/>
                <a:gd name="connsiteX55" fmla="*/ 1235896 w 1290665"/>
                <a:gd name="connsiteY55" fmla="*/ 312134 h 493109"/>
                <a:gd name="connsiteX56" fmla="*/ 1238278 w 1290665"/>
                <a:gd name="connsiteY56" fmla="*/ 321659 h 493109"/>
                <a:gd name="connsiteX57" fmla="*/ 1245421 w 1290665"/>
                <a:gd name="connsiteY57" fmla="*/ 328802 h 493109"/>
                <a:gd name="connsiteX58" fmla="*/ 1247803 w 1290665"/>
                <a:gd name="connsiteY58" fmla="*/ 335946 h 493109"/>
                <a:gd name="connsiteX59" fmla="*/ 1250184 w 1290665"/>
                <a:gd name="connsiteY59" fmla="*/ 345471 h 493109"/>
                <a:gd name="connsiteX60" fmla="*/ 1259709 w 1290665"/>
                <a:gd name="connsiteY60" fmla="*/ 364521 h 493109"/>
                <a:gd name="connsiteX61" fmla="*/ 1266853 w 1290665"/>
                <a:gd name="connsiteY61" fmla="*/ 388334 h 493109"/>
                <a:gd name="connsiteX62" fmla="*/ 1269234 w 1290665"/>
                <a:gd name="connsiteY62" fmla="*/ 395477 h 493109"/>
                <a:gd name="connsiteX63" fmla="*/ 1271615 w 1290665"/>
                <a:gd name="connsiteY63" fmla="*/ 402621 h 493109"/>
                <a:gd name="connsiteX64" fmla="*/ 1269234 w 1290665"/>
                <a:gd name="connsiteY64" fmla="*/ 419290 h 493109"/>
                <a:gd name="connsiteX65" fmla="*/ 1221609 w 1290665"/>
                <a:gd name="connsiteY65" fmla="*/ 414527 h 493109"/>
                <a:gd name="connsiteX66" fmla="*/ 1212084 w 1290665"/>
                <a:gd name="connsiteY66" fmla="*/ 409765 h 493109"/>
                <a:gd name="connsiteX67" fmla="*/ 1197796 w 1290665"/>
                <a:gd name="connsiteY67" fmla="*/ 407384 h 493109"/>
                <a:gd name="connsiteX68" fmla="*/ 1178746 w 1290665"/>
                <a:gd name="connsiteY68" fmla="*/ 400240 h 493109"/>
                <a:gd name="connsiteX69" fmla="*/ 1171603 w 1290665"/>
                <a:gd name="connsiteY69" fmla="*/ 395477 h 493109"/>
                <a:gd name="connsiteX70" fmla="*/ 1145409 w 1290665"/>
                <a:gd name="connsiteY70" fmla="*/ 385952 h 493109"/>
                <a:gd name="connsiteX71" fmla="*/ 1131121 w 1290665"/>
                <a:gd name="connsiteY71" fmla="*/ 383571 h 493109"/>
                <a:gd name="connsiteX72" fmla="*/ 1121596 w 1290665"/>
                <a:gd name="connsiteY72" fmla="*/ 378809 h 493109"/>
                <a:gd name="connsiteX73" fmla="*/ 1109690 w 1290665"/>
                <a:gd name="connsiteY73" fmla="*/ 376427 h 493109"/>
                <a:gd name="connsiteX74" fmla="*/ 1100165 w 1290665"/>
                <a:gd name="connsiteY74" fmla="*/ 374046 h 493109"/>
                <a:gd name="connsiteX75" fmla="*/ 1088259 w 1290665"/>
                <a:gd name="connsiteY75" fmla="*/ 369284 h 493109"/>
                <a:gd name="connsiteX76" fmla="*/ 1078734 w 1290665"/>
                <a:gd name="connsiteY76" fmla="*/ 366902 h 493109"/>
                <a:gd name="connsiteX77" fmla="*/ 1071590 w 1290665"/>
                <a:gd name="connsiteY77" fmla="*/ 364521 h 493109"/>
                <a:gd name="connsiteX78" fmla="*/ 1062065 w 1290665"/>
                <a:gd name="connsiteY78" fmla="*/ 362140 h 493109"/>
                <a:gd name="connsiteX79" fmla="*/ 1047778 w 1290665"/>
                <a:gd name="connsiteY79" fmla="*/ 357377 h 493109"/>
                <a:gd name="connsiteX80" fmla="*/ 1038253 w 1290665"/>
                <a:gd name="connsiteY80" fmla="*/ 354996 h 493109"/>
                <a:gd name="connsiteX81" fmla="*/ 1023965 w 1290665"/>
                <a:gd name="connsiteY81" fmla="*/ 350234 h 493109"/>
                <a:gd name="connsiteX82" fmla="*/ 1012059 w 1290665"/>
                <a:gd name="connsiteY82" fmla="*/ 347852 h 493109"/>
                <a:gd name="connsiteX83" fmla="*/ 1004915 w 1290665"/>
                <a:gd name="connsiteY83" fmla="*/ 345471 h 493109"/>
                <a:gd name="connsiteX84" fmla="*/ 988246 w 1290665"/>
                <a:gd name="connsiteY84" fmla="*/ 343090 h 493109"/>
                <a:gd name="connsiteX85" fmla="*/ 964434 w 1290665"/>
                <a:gd name="connsiteY85" fmla="*/ 338327 h 493109"/>
                <a:gd name="connsiteX86" fmla="*/ 933478 w 1290665"/>
                <a:gd name="connsiteY86" fmla="*/ 335946 h 493109"/>
                <a:gd name="connsiteX87" fmla="*/ 909665 w 1290665"/>
                <a:gd name="connsiteY87" fmla="*/ 374046 h 493109"/>
                <a:gd name="connsiteX88" fmla="*/ 912046 w 1290665"/>
                <a:gd name="connsiteY88" fmla="*/ 381190 h 493109"/>
                <a:gd name="connsiteX89" fmla="*/ 909665 w 1290665"/>
                <a:gd name="connsiteY89" fmla="*/ 416909 h 493109"/>
                <a:gd name="connsiteX90" fmla="*/ 904903 w 1290665"/>
                <a:gd name="connsiteY90" fmla="*/ 431196 h 493109"/>
                <a:gd name="connsiteX91" fmla="*/ 890615 w 1290665"/>
                <a:gd name="connsiteY91" fmla="*/ 443102 h 493109"/>
                <a:gd name="connsiteX92" fmla="*/ 885853 w 1290665"/>
                <a:gd name="connsiteY92" fmla="*/ 450246 h 493109"/>
                <a:gd name="connsiteX93" fmla="*/ 878709 w 1290665"/>
                <a:gd name="connsiteY93" fmla="*/ 455009 h 493109"/>
                <a:gd name="connsiteX94" fmla="*/ 869184 w 1290665"/>
                <a:gd name="connsiteY94" fmla="*/ 462152 h 493109"/>
                <a:gd name="connsiteX95" fmla="*/ 862040 w 1290665"/>
                <a:gd name="connsiteY95" fmla="*/ 466915 h 493109"/>
                <a:gd name="connsiteX96" fmla="*/ 847753 w 1290665"/>
                <a:gd name="connsiteY96" fmla="*/ 471677 h 493109"/>
                <a:gd name="connsiteX97" fmla="*/ 838228 w 1290665"/>
                <a:gd name="connsiteY97" fmla="*/ 476440 h 493109"/>
                <a:gd name="connsiteX98" fmla="*/ 823940 w 1290665"/>
                <a:gd name="connsiteY98" fmla="*/ 485965 h 493109"/>
                <a:gd name="connsiteX99" fmla="*/ 814415 w 1290665"/>
                <a:gd name="connsiteY99" fmla="*/ 488346 h 493109"/>
                <a:gd name="connsiteX100" fmla="*/ 797746 w 1290665"/>
                <a:gd name="connsiteY100" fmla="*/ 493109 h 493109"/>
                <a:gd name="connsiteX101" fmla="*/ 771553 w 1290665"/>
                <a:gd name="connsiteY101" fmla="*/ 490727 h 493109"/>
                <a:gd name="connsiteX102" fmla="*/ 757265 w 1290665"/>
                <a:gd name="connsiteY102" fmla="*/ 476440 h 493109"/>
                <a:gd name="connsiteX103" fmla="*/ 745359 w 1290665"/>
                <a:gd name="connsiteY103" fmla="*/ 462152 h 493109"/>
                <a:gd name="connsiteX104" fmla="*/ 738215 w 1290665"/>
                <a:gd name="connsiteY104" fmla="*/ 455009 h 493109"/>
                <a:gd name="connsiteX105" fmla="*/ 731071 w 1290665"/>
                <a:gd name="connsiteY105" fmla="*/ 440721 h 493109"/>
                <a:gd name="connsiteX106" fmla="*/ 728690 w 1290665"/>
                <a:gd name="connsiteY106" fmla="*/ 433577 h 493109"/>
                <a:gd name="connsiteX107" fmla="*/ 723928 w 1290665"/>
                <a:gd name="connsiteY107" fmla="*/ 424052 h 493109"/>
                <a:gd name="connsiteX108" fmla="*/ 716784 w 1290665"/>
                <a:gd name="connsiteY108" fmla="*/ 409765 h 493109"/>
                <a:gd name="connsiteX109" fmla="*/ 714403 w 1290665"/>
                <a:gd name="connsiteY109" fmla="*/ 381190 h 493109"/>
                <a:gd name="connsiteX110" fmla="*/ 702496 w 1290665"/>
                <a:gd name="connsiteY110" fmla="*/ 371665 h 493109"/>
                <a:gd name="connsiteX111" fmla="*/ 690590 w 1290665"/>
                <a:gd name="connsiteY111" fmla="*/ 366902 h 493109"/>
                <a:gd name="connsiteX112" fmla="*/ 683446 w 1290665"/>
                <a:gd name="connsiteY112" fmla="*/ 369284 h 493109"/>
                <a:gd name="connsiteX113" fmla="*/ 681065 w 1290665"/>
                <a:gd name="connsiteY113" fmla="*/ 378809 h 493109"/>
                <a:gd name="connsiteX114" fmla="*/ 688209 w 1290665"/>
                <a:gd name="connsiteY114" fmla="*/ 400240 h 493109"/>
                <a:gd name="connsiteX115" fmla="*/ 690590 w 1290665"/>
                <a:gd name="connsiteY115" fmla="*/ 412146 h 493109"/>
                <a:gd name="connsiteX116" fmla="*/ 692971 w 1290665"/>
                <a:gd name="connsiteY116" fmla="*/ 419290 h 493109"/>
                <a:gd name="connsiteX117" fmla="*/ 690590 w 1290665"/>
                <a:gd name="connsiteY117" fmla="*/ 452627 h 493109"/>
                <a:gd name="connsiteX118" fmla="*/ 688209 w 1290665"/>
                <a:gd name="connsiteY118" fmla="*/ 459771 h 493109"/>
                <a:gd name="connsiteX119" fmla="*/ 666778 w 1290665"/>
                <a:gd name="connsiteY119" fmla="*/ 471677 h 493109"/>
                <a:gd name="connsiteX120" fmla="*/ 659634 w 1290665"/>
                <a:gd name="connsiteY120" fmla="*/ 476440 h 493109"/>
                <a:gd name="connsiteX121" fmla="*/ 619153 w 1290665"/>
                <a:gd name="connsiteY121" fmla="*/ 474059 h 493109"/>
                <a:gd name="connsiteX122" fmla="*/ 612009 w 1290665"/>
                <a:gd name="connsiteY122" fmla="*/ 469296 h 493109"/>
                <a:gd name="connsiteX123" fmla="*/ 602484 w 1290665"/>
                <a:gd name="connsiteY123" fmla="*/ 462152 h 493109"/>
                <a:gd name="connsiteX124" fmla="*/ 588196 w 1290665"/>
                <a:gd name="connsiteY124" fmla="*/ 450246 h 493109"/>
                <a:gd name="connsiteX125" fmla="*/ 571528 w 1290665"/>
                <a:gd name="connsiteY125" fmla="*/ 428815 h 493109"/>
                <a:gd name="connsiteX126" fmla="*/ 562003 w 1290665"/>
                <a:gd name="connsiteY126" fmla="*/ 416909 h 493109"/>
                <a:gd name="connsiteX127" fmla="*/ 559621 w 1290665"/>
                <a:gd name="connsiteY127" fmla="*/ 409765 h 493109"/>
                <a:gd name="connsiteX128" fmla="*/ 552478 w 1290665"/>
                <a:gd name="connsiteY128" fmla="*/ 402621 h 493109"/>
                <a:gd name="connsiteX129" fmla="*/ 550096 w 1290665"/>
                <a:gd name="connsiteY129" fmla="*/ 395477 h 493109"/>
                <a:gd name="connsiteX130" fmla="*/ 497709 w 1290665"/>
                <a:gd name="connsiteY130" fmla="*/ 385952 h 493109"/>
                <a:gd name="connsiteX131" fmla="*/ 209578 w 1290665"/>
                <a:gd name="connsiteY131" fmla="*/ 383571 h 493109"/>
                <a:gd name="connsiteX132" fmla="*/ 188146 w 1290665"/>
                <a:gd name="connsiteY132" fmla="*/ 381190 h 493109"/>
                <a:gd name="connsiteX133" fmla="*/ 171478 w 1290665"/>
                <a:gd name="connsiteY133" fmla="*/ 374046 h 493109"/>
                <a:gd name="connsiteX134" fmla="*/ 140521 w 1290665"/>
                <a:gd name="connsiteY134" fmla="*/ 366902 h 493109"/>
                <a:gd name="connsiteX135" fmla="*/ 128615 w 1290665"/>
                <a:gd name="connsiteY135" fmla="*/ 359759 h 493109"/>
                <a:gd name="connsiteX136" fmla="*/ 119090 w 1290665"/>
                <a:gd name="connsiteY136" fmla="*/ 357377 h 493109"/>
                <a:gd name="connsiteX137" fmla="*/ 107184 w 1290665"/>
                <a:gd name="connsiteY137" fmla="*/ 350234 h 493109"/>
                <a:gd name="connsiteX138" fmla="*/ 90515 w 1290665"/>
                <a:gd name="connsiteY138" fmla="*/ 345471 h 493109"/>
                <a:gd name="connsiteX139" fmla="*/ 69084 w 1290665"/>
                <a:gd name="connsiteY139" fmla="*/ 335946 h 493109"/>
                <a:gd name="connsiteX140" fmla="*/ 61940 w 1290665"/>
                <a:gd name="connsiteY140" fmla="*/ 333565 h 493109"/>
                <a:gd name="connsiteX141" fmla="*/ 40509 w 1290665"/>
                <a:gd name="connsiteY141" fmla="*/ 319277 h 493109"/>
                <a:gd name="connsiteX142" fmla="*/ 26221 w 1290665"/>
                <a:gd name="connsiteY142" fmla="*/ 309752 h 493109"/>
                <a:gd name="connsiteX143" fmla="*/ 11934 w 1290665"/>
                <a:gd name="connsiteY143" fmla="*/ 293084 h 493109"/>
                <a:gd name="connsiteX144" fmla="*/ 9553 w 1290665"/>
                <a:gd name="connsiteY144" fmla="*/ 285940 h 493109"/>
                <a:gd name="connsiteX145" fmla="*/ 28 w 1290665"/>
                <a:gd name="connsiteY145" fmla="*/ 269271 h 493109"/>
                <a:gd name="connsiteX146" fmla="*/ 11934 w 1290665"/>
                <a:gd name="connsiteY146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0231 w 1290665"/>
                <a:gd name="connsiteY34" fmla="*/ 168719 h 493109"/>
                <a:gd name="connsiteX35" fmla="*/ 1185866 w 1290665"/>
                <a:gd name="connsiteY35" fmla="*/ 133786 h 493109"/>
                <a:gd name="connsiteX36" fmla="*/ 1238278 w 1290665"/>
                <a:gd name="connsiteY36" fmla="*/ 128777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66853 w 1290665"/>
                <a:gd name="connsiteY39" fmla="*/ 116871 h 493109"/>
                <a:gd name="connsiteX40" fmla="*/ 1281140 w 1290665"/>
                <a:gd name="connsiteY40" fmla="*/ 109727 h 493109"/>
                <a:gd name="connsiteX41" fmla="*/ 1290665 w 1290665"/>
                <a:gd name="connsiteY41" fmla="*/ 112109 h 493109"/>
                <a:gd name="connsiteX42" fmla="*/ 1288284 w 1290665"/>
                <a:gd name="connsiteY42" fmla="*/ 126396 h 493109"/>
                <a:gd name="connsiteX43" fmla="*/ 1283521 w 1290665"/>
                <a:gd name="connsiteY43" fmla="*/ 145446 h 493109"/>
                <a:gd name="connsiteX44" fmla="*/ 1278759 w 1290665"/>
                <a:gd name="connsiteY44" fmla="*/ 152590 h 493109"/>
                <a:gd name="connsiteX45" fmla="*/ 1266853 w 1290665"/>
                <a:gd name="connsiteY45" fmla="*/ 169259 h 493109"/>
                <a:gd name="connsiteX46" fmla="*/ 1264471 w 1290665"/>
                <a:gd name="connsiteY46" fmla="*/ 176402 h 493109"/>
                <a:gd name="connsiteX47" fmla="*/ 1254946 w 1290665"/>
                <a:gd name="connsiteY47" fmla="*/ 190690 h 493109"/>
                <a:gd name="connsiteX48" fmla="*/ 1247803 w 1290665"/>
                <a:gd name="connsiteY48" fmla="*/ 204977 h 493109"/>
                <a:gd name="connsiteX49" fmla="*/ 1245421 w 1290665"/>
                <a:gd name="connsiteY49" fmla="*/ 212121 h 493109"/>
                <a:gd name="connsiteX50" fmla="*/ 1240659 w 1290665"/>
                <a:gd name="connsiteY50" fmla="*/ 219265 h 493109"/>
                <a:gd name="connsiteX51" fmla="*/ 1238278 w 1290665"/>
                <a:gd name="connsiteY51" fmla="*/ 226409 h 493109"/>
                <a:gd name="connsiteX52" fmla="*/ 1228753 w 1290665"/>
                <a:gd name="connsiteY52" fmla="*/ 243077 h 493109"/>
                <a:gd name="connsiteX53" fmla="*/ 1223990 w 1290665"/>
                <a:gd name="connsiteY53" fmla="*/ 264509 h 493109"/>
                <a:gd name="connsiteX54" fmla="*/ 1228753 w 1290665"/>
                <a:gd name="connsiteY54" fmla="*/ 290702 h 493109"/>
                <a:gd name="connsiteX55" fmla="*/ 1235896 w 1290665"/>
                <a:gd name="connsiteY55" fmla="*/ 312134 h 493109"/>
                <a:gd name="connsiteX56" fmla="*/ 1238278 w 1290665"/>
                <a:gd name="connsiteY56" fmla="*/ 321659 h 493109"/>
                <a:gd name="connsiteX57" fmla="*/ 1245421 w 1290665"/>
                <a:gd name="connsiteY57" fmla="*/ 328802 h 493109"/>
                <a:gd name="connsiteX58" fmla="*/ 1247803 w 1290665"/>
                <a:gd name="connsiteY58" fmla="*/ 335946 h 493109"/>
                <a:gd name="connsiteX59" fmla="*/ 1250184 w 1290665"/>
                <a:gd name="connsiteY59" fmla="*/ 345471 h 493109"/>
                <a:gd name="connsiteX60" fmla="*/ 1259709 w 1290665"/>
                <a:gd name="connsiteY60" fmla="*/ 364521 h 493109"/>
                <a:gd name="connsiteX61" fmla="*/ 1266853 w 1290665"/>
                <a:gd name="connsiteY61" fmla="*/ 388334 h 493109"/>
                <a:gd name="connsiteX62" fmla="*/ 1269234 w 1290665"/>
                <a:gd name="connsiteY62" fmla="*/ 395477 h 493109"/>
                <a:gd name="connsiteX63" fmla="*/ 1271615 w 1290665"/>
                <a:gd name="connsiteY63" fmla="*/ 402621 h 493109"/>
                <a:gd name="connsiteX64" fmla="*/ 1269234 w 1290665"/>
                <a:gd name="connsiteY64" fmla="*/ 419290 h 493109"/>
                <a:gd name="connsiteX65" fmla="*/ 1221609 w 1290665"/>
                <a:gd name="connsiteY65" fmla="*/ 414527 h 493109"/>
                <a:gd name="connsiteX66" fmla="*/ 1212084 w 1290665"/>
                <a:gd name="connsiteY66" fmla="*/ 409765 h 493109"/>
                <a:gd name="connsiteX67" fmla="*/ 1197796 w 1290665"/>
                <a:gd name="connsiteY67" fmla="*/ 407384 h 493109"/>
                <a:gd name="connsiteX68" fmla="*/ 1178746 w 1290665"/>
                <a:gd name="connsiteY68" fmla="*/ 400240 h 493109"/>
                <a:gd name="connsiteX69" fmla="*/ 1171603 w 1290665"/>
                <a:gd name="connsiteY69" fmla="*/ 395477 h 493109"/>
                <a:gd name="connsiteX70" fmla="*/ 1145409 w 1290665"/>
                <a:gd name="connsiteY70" fmla="*/ 385952 h 493109"/>
                <a:gd name="connsiteX71" fmla="*/ 1131121 w 1290665"/>
                <a:gd name="connsiteY71" fmla="*/ 383571 h 493109"/>
                <a:gd name="connsiteX72" fmla="*/ 1121596 w 1290665"/>
                <a:gd name="connsiteY72" fmla="*/ 378809 h 493109"/>
                <a:gd name="connsiteX73" fmla="*/ 1109690 w 1290665"/>
                <a:gd name="connsiteY73" fmla="*/ 376427 h 493109"/>
                <a:gd name="connsiteX74" fmla="*/ 1100165 w 1290665"/>
                <a:gd name="connsiteY74" fmla="*/ 374046 h 493109"/>
                <a:gd name="connsiteX75" fmla="*/ 1088259 w 1290665"/>
                <a:gd name="connsiteY75" fmla="*/ 369284 h 493109"/>
                <a:gd name="connsiteX76" fmla="*/ 1078734 w 1290665"/>
                <a:gd name="connsiteY76" fmla="*/ 366902 h 493109"/>
                <a:gd name="connsiteX77" fmla="*/ 1071590 w 1290665"/>
                <a:gd name="connsiteY77" fmla="*/ 364521 h 493109"/>
                <a:gd name="connsiteX78" fmla="*/ 1062065 w 1290665"/>
                <a:gd name="connsiteY78" fmla="*/ 362140 h 493109"/>
                <a:gd name="connsiteX79" fmla="*/ 1047778 w 1290665"/>
                <a:gd name="connsiteY79" fmla="*/ 357377 h 493109"/>
                <a:gd name="connsiteX80" fmla="*/ 1038253 w 1290665"/>
                <a:gd name="connsiteY80" fmla="*/ 354996 h 493109"/>
                <a:gd name="connsiteX81" fmla="*/ 1023965 w 1290665"/>
                <a:gd name="connsiteY81" fmla="*/ 350234 h 493109"/>
                <a:gd name="connsiteX82" fmla="*/ 1012059 w 1290665"/>
                <a:gd name="connsiteY82" fmla="*/ 347852 h 493109"/>
                <a:gd name="connsiteX83" fmla="*/ 1004915 w 1290665"/>
                <a:gd name="connsiteY83" fmla="*/ 345471 h 493109"/>
                <a:gd name="connsiteX84" fmla="*/ 988246 w 1290665"/>
                <a:gd name="connsiteY84" fmla="*/ 343090 h 493109"/>
                <a:gd name="connsiteX85" fmla="*/ 964434 w 1290665"/>
                <a:gd name="connsiteY85" fmla="*/ 338327 h 493109"/>
                <a:gd name="connsiteX86" fmla="*/ 933478 w 1290665"/>
                <a:gd name="connsiteY86" fmla="*/ 335946 h 493109"/>
                <a:gd name="connsiteX87" fmla="*/ 909665 w 1290665"/>
                <a:gd name="connsiteY87" fmla="*/ 374046 h 493109"/>
                <a:gd name="connsiteX88" fmla="*/ 912046 w 1290665"/>
                <a:gd name="connsiteY88" fmla="*/ 381190 h 493109"/>
                <a:gd name="connsiteX89" fmla="*/ 909665 w 1290665"/>
                <a:gd name="connsiteY89" fmla="*/ 416909 h 493109"/>
                <a:gd name="connsiteX90" fmla="*/ 904903 w 1290665"/>
                <a:gd name="connsiteY90" fmla="*/ 431196 h 493109"/>
                <a:gd name="connsiteX91" fmla="*/ 890615 w 1290665"/>
                <a:gd name="connsiteY91" fmla="*/ 443102 h 493109"/>
                <a:gd name="connsiteX92" fmla="*/ 885853 w 1290665"/>
                <a:gd name="connsiteY92" fmla="*/ 450246 h 493109"/>
                <a:gd name="connsiteX93" fmla="*/ 878709 w 1290665"/>
                <a:gd name="connsiteY93" fmla="*/ 455009 h 493109"/>
                <a:gd name="connsiteX94" fmla="*/ 869184 w 1290665"/>
                <a:gd name="connsiteY94" fmla="*/ 462152 h 493109"/>
                <a:gd name="connsiteX95" fmla="*/ 862040 w 1290665"/>
                <a:gd name="connsiteY95" fmla="*/ 466915 h 493109"/>
                <a:gd name="connsiteX96" fmla="*/ 847753 w 1290665"/>
                <a:gd name="connsiteY96" fmla="*/ 471677 h 493109"/>
                <a:gd name="connsiteX97" fmla="*/ 838228 w 1290665"/>
                <a:gd name="connsiteY97" fmla="*/ 476440 h 493109"/>
                <a:gd name="connsiteX98" fmla="*/ 823940 w 1290665"/>
                <a:gd name="connsiteY98" fmla="*/ 485965 h 493109"/>
                <a:gd name="connsiteX99" fmla="*/ 814415 w 1290665"/>
                <a:gd name="connsiteY99" fmla="*/ 488346 h 493109"/>
                <a:gd name="connsiteX100" fmla="*/ 797746 w 1290665"/>
                <a:gd name="connsiteY100" fmla="*/ 493109 h 493109"/>
                <a:gd name="connsiteX101" fmla="*/ 771553 w 1290665"/>
                <a:gd name="connsiteY101" fmla="*/ 490727 h 493109"/>
                <a:gd name="connsiteX102" fmla="*/ 757265 w 1290665"/>
                <a:gd name="connsiteY102" fmla="*/ 476440 h 493109"/>
                <a:gd name="connsiteX103" fmla="*/ 745359 w 1290665"/>
                <a:gd name="connsiteY103" fmla="*/ 462152 h 493109"/>
                <a:gd name="connsiteX104" fmla="*/ 738215 w 1290665"/>
                <a:gd name="connsiteY104" fmla="*/ 455009 h 493109"/>
                <a:gd name="connsiteX105" fmla="*/ 731071 w 1290665"/>
                <a:gd name="connsiteY105" fmla="*/ 440721 h 493109"/>
                <a:gd name="connsiteX106" fmla="*/ 728690 w 1290665"/>
                <a:gd name="connsiteY106" fmla="*/ 433577 h 493109"/>
                <a:gd name="connsiteX107" fmla="*/ 723928 w 1290665"/>
                <a:gd name="connsiteY107" fmla="*/ 424052 h 493109"/>
                <a:gd name="connsiteX108" fmla="*/ 716784 w 1290665"/>
                <a:gd name="connsiteY108" fmla="*/ 409765 h 493109"/>
                <a:gd name="connsiteX109" fmla="*/ 714403 w 1290665"/>
                <a:gd name="connsiteY109" fmla="*/ 381190 h 493109"/>
                <a:gd name="connsiteX110" fmla="*/ 702496 w 1290665"/>
                <a:gd name="connsiteY110" fmla="*/ 371665 h 493109"/>
                <a:gd name="connsiteX111" fmla="*/ 690590 w 1290665"/>
                <a:gd name="connsiteY111" fmla="*/ 366902 h 493109"/>
                <a:gd name="connsiteX112" fmla="*/ 683446 w 1290665"/>
                <a:gd name="connsiteY112" fmla="*/ 369284 h 493109"/>
                <a:gd name="connsiteX113" fmla="*/ 681065 w 1290665"/>
                <a:gd name="connsiteY113" fmla="*/ 378809 h 493109"/>
                <a:gd name="connsiteX114" fmla="*/ 688209 w 1290665"/>
                <a:gd name="connsiteY114" fmla="*/ 400240 h 493109"/>
                <a:gd name="connsiteX115" fmla="*/ 690590 w 1290665"/>
                <a:gd name="connsiteY115" fmla="*/ 412146 h 493109"/>
                <a:gd name="connsiteX116" fmla="*/ 692971 w 1290665"/>
                <a:gd name="connsiteY116" fmla="*/ 419290 h 493109"/>
                <a:gd name="connsiteX117" fmla="*/ 690590 w 1290665"/>
                <a:gd name="connsiteY117" fmla="*/ 452627 h 493109"/>
                <a:gd name="connsiteX118" fmla="*/ 688209 w 1290665"/>
                <a:gd name="connsiteY118" fmla="*/ 459771 h 493109"/>
                <a:gd name="connsiteX119" fmla="*/ 666778 w 1290665"/>
                <a:gd name="connsiteY119" fmla="*/ 471677 h 493109"/>
                <a:gd name="connsiteX120" fmla="*/ 659634 w 1290665"/>
                <a:gd name="connsiteY120" fmla="*/ 476440 h 493109"/>
                <a:gd name="connsiteX121" fmla="*/ 619153 w 1290665"/>
                <a:gd name="connsiteY121" fmla="*/ 474059 h 493109"/>
                <a:gd name="connsiteX122" fmla="*/ 612009 w 1290665"/>
                <a:gd name="connsiteY122" fmla="*/ 469296 h 493109"/>
                <a:gd name="connsiteX123" fmla="*/ 602484 w 1290665"/>
                <a:gd name="connsiteY123" fmla="*/ 462152 h 493109"/>
                <a:gd name="connsiteX124" fmla="*/ 588196 w 1290665"/>
                <a:gd name="connsiteY124" fmla="*/ 450246 h 493109"/>
                <a:gd name="connsiteX125" fmla="*/ 571528 w 1290665"/>
                <a:gd name="connsiteY125" fmla="*/ 428815 h 493109"/>
                <a:gd name="connsiteX126" fmla="*/ 562003 w 1290665"/>
                <a:gd name="connsiteY126" fmla="*/ 416909 h 493109"/>
                <a:gd name="connsiteX127" fmla="*/ 559621 w 1290665"/>
                <a:gd name="connsiteY127" fmla="*/ 409765 h 493109"/>
                <a:gd name="connsiteX128" fmla="*/ 552478 w 1290665"/>
                <a:gd name="connsiteY128" fmla="*/ 402621 h 493109"/>
                <a:gd name="connsiteX129" fmla="*/ 550096 w 1290665"/>
                <a:gd name="connsiteY129" fmla="*/ 395477 h 493109"/>
                <a:gd name="connsiteX130" fmla="*/ 497709 w 1290665"/>
                <a:gd name="connsiteY130" fmla="*/ 385952 h 493109"/>
                <a:gd name="connsiteX131" fmla="*/ 209578 w 1290665"/>
                <a:gd name="connsiteY131" fmla="*/ 383571 h 493109"/>
                <a:gd name="connsiteX132" fmla="*/ 188146 w 1290665"/>
                <a:gd name="connsiteY132" fmla="*/ 381190 h 493109"/>
                <a:gd name="connsiteX133" fmla="*/ 171478 w 1290665"/>
                <a:gd name="connsiteY133" fmla="*/ 374046 h 493109"/>
                <a:gd name="connsiteX134" fmla="*/ 140521 w 1290665"/>
                <a:gd name="connsiteY134" fmla="*/ 366902 h 493109"/>
                <a:gd name="connsiteX135" fmla="*/ 128615 w 1290665"/>
                <a:gd name="connsiteY135" fmla="*/ 359759 h 493109"/>
                <a:gd name="connsiteX136" fmla="*/ 119090 w 1290665"/>
                <a:gd name="connsiteY136" fmla="*/ 357377 h 493109"/>
                <a:gd name="connsiteX137" fmla="*/ 107184 w 1290665"/>
                <a:gd name="connsiteY137" fmla="*/ 350234 h 493109"/>
                <a:gd name="connsiteX138" fmla="*/ 90515 w 1290665"/>
                <a:gd name="connsiteY138" fmla="*/ 345471 h 493109"/>
                <a:gd name="connsiteX139" fmla="*/ 69084 w 1290665"/>
                <a:gd name="connsiteY139" fmla="*/ 335946 h 493109"/>
                <a:gd name="connsiteX140" fmla="*/ 61940 w 1290665"/>
                <a:gd name="connsiteY140" fmla="*/ 333565 h 493109"/>
                <a:gd name="connsiteX141" fmla="*/ 40509 w 1290665"/>
                <a:gd name="connsiteY141" fmla="*/ 319277 h 493109"/>
                <a:gd name="connsiteX142" fmla="*/ 26221 w 1290665"/>
                <a:gd name="connsiteY142" fmla="*/ 309752 h 493109"/>
                <a:gd name="connsiteX143" fmla="*/ 11934 w 1290665"/>
                <a:gd name="connsiteY143" fmla="*/ 293084 h 493109"/>
                <a:gd name="connsiteX144" fmla="*/ 9553 w 1290665"/>
                <a:gd name="connsiteY144" fmla="*/ 285940 h 493109"/>
                <a:gd name="connsiteX145" fmla="*/ 28 w 1290665"/>
                <a:gd name="connsiteY145" fmla="*/ 269271 h 493109"/>
                <a:gd name="connsiteX146" fmla="*/ 11934 w 1290665"/>
                <a:gd name="connsiteY146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2882 w 1290665"/>
                <a:gd name="connsiteY34" fmla="*/ 163416 h 493109"/>
                <a:gd name="connsiteX35" fmla="*/ 1185866 w 1290665"/>
                <a:gd name="connsiteY35" fmla="*/ 133786 h 493109"/>
                <a:gd name="connsiteX36" fmla="*/ 1238278 w 1290665"/>
                <a:gd name="connsiteY36" fmla="*/ 128777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66853 w 1290665"/>
                <a:gd name="connsiteY39" fmla="*/ 116871 h 493109"/>
                <a:gd name="connsiteX40" fmla="*/ 1281140 w 1290665"/>
                <a:gd name="connsiteY40" fmla="*/ 109727 h 493109"/>
                <a:gd name="connsiteX41" fmla="*/ 1290665 w 1290665"/>
                <a:gd name="connsiteY41" fmla="*/ 112109 h 493109"/>
                <a:gd name="connsiteX42" fmla="*/ 1288284 w 1290665"/>
                <a:gd name="connsiteY42" fmla="*/ 126396 h 493109"/>
                <a:gd name="connsiteX43" fmla="*/ 1283521 w 1290665"/>
                <a:gd name="connsiteY43" fmla="*/ 145446 h 493109"/>
                <a:gd name="connsiteX44" fmla="*/ 1278759 w 1290665"/>
                <a:gd name="connsiteY44" fmla="*/ 152590 h 493109"/>
                <a:gd name="connsiteX45" fmla="*/ 1266853 w 1290665"/>
                <a:gd name="connsiteY45" fmla="*/ 169259 h 493109"/>
                <a:gd name="connsiteX46" fmla="*/ 1264471 w 1290665"/>
                <a:gd name="connsiteY46" fmla="*/ 176402 h 493109"/>
                <a:gd name="connsiteX47" fmla="*/ 1254946 w 1290665"/>
                <a:gd name="connsiteY47" fmla="*/ 190690 h 493109"/>
                <a:gd name="connsiteX48" fmla="*/ 1247803 w 1290665"/>
                <a:gd name="connsiteY48" fmla="*/ 204977 h 493109"/>
                <a:gd name="connsiteX49" fmla="*/ 1245421 w 1290665"/>
                <a:gd name="connsiteY49" fmla="*/ 212121 h 493109"/>
                <a:gd name="connsiteX50" fmla="*/ 1240659 w 1290665"/>
                <a:gd name="connsiteY50" fmla="*/ 219265 h 493109"/>
                <a:gd name="connsiteX51" fmla="*/ 1238278 w 1290665"/>
                <a:gd name="connsiteY51" fmla="*/ 226409 h 493109"/>
                <a:gd name="connsiteX52" fmla="*/ 1228753 w 1290665"/>
                <a:gd name="connsiteY52" fmla="*/ 243077 h 493109"/>
                <a:gd name="connsiteX53" fmla="*/ 1223990 w 1290665"/>
                <a:gd name="connsiteY53" fmla="*/ 264509 h 493109"/>
                <a:gd name="connsiteX54" fmla="*/ 1228753 w 1290665"/>
                <a:gd name="connsiteY54" fmla="*/ 290702 h 493109"/>
                <a:gd name="connsiteX55" fmla="*/ 1235896 w 1290665"/>
                <a:gd name="connsiteY55" fmla="*/ 312134 h 493109"/>
                <a:gd name="connsiteX56" fmla="*/ 1238278 w 1290665"/>
                <a:gd name="connsiteY56" fmla="*/ 321659 h 493109"/>
                <a:gd name="connsiteX57" fmla="*/ 1245421 w 1290665"/>
                <a:gd name="connsiteY57" fmla="*/ 328802 h 493109"/>
                <a:gd name="connsiteX58" fmla="*/ 1247803 w 1290665"/>
                <a:gd name="connsiteY58" fmla="*/ 335946 h 493109"/>
                <a:gd name="connsiteX59" fmla="*/ 1250184 w 1290665"/>
                <a:gd name="connsiteY59" fmla="*/ 345471 h 493109"/>
                <a:gd name="connsiteX60" fmla="*/ 1259709 w 1290665"/>
                <a:gd name="connsiteY60" fmla="*/ 364521 h 493109"/>
                <a:gd name="connsiteX61" fmla="*/ 1266853 w 1290665"/>
                <a:gd name="connsiteY61" fmla="*/ 388334 h 493109"/>
                <a:gd name="connsiteX62" fmla="*/ 1269234 w 1290665"/>
                <a:gd name="connsiteY62" fmla="*/ 395477 h 493109"/>
                <a:gd name="connsiteX63" fmla="*/ 1271615 w 1290665"/>
                <a:gd name="connsiteY63" fmla="*/ 402621 h 493109"/>
                <a:gd name="connsiteX64" fmla="*/ 1269234 w 1290665"/>
                <a:gd name="connsiteY64" fmla="*/ 419290 h 493109"/>
                <a:gd name="connsiteX65" fmla="*/ 1221609 w 1290665"/>
                <a:gd name="connsiteY65" fmla="*/ 414527 h 493109"/>
                <a:gd name="connsiteX66" fmla="*/ 1212084 w 1290665"/>
                <a:gd name="connsiteY66" fmla="*/ 409765 h 493109"/>
                <a:gd name="connsiteX67" fmla="*/ 1197796 w 1290665"/>
                <a:gd name="connsiteY67" fmla="*/ 407384 h 493109"/>
                <a:gd name="connsiteX68" fmla="*/ 1178746 w 1290665"/>
                <a:gd name="connsiteY68" fmla="*/ 400240 h 493109"/>
                <a:gd name="connsiteX69" fmla="*/ 1171603 w 1290665"/>
                <a:gd name="connsiteY69" fmla="*/ 395477 h 493109"/>
                <a:gd name="connsiteX70" fmla="*/ 1145409 w 1290665"/>
                <a:gd name="connsiteY70" fmla="*/ 385952 h 493109"/>
                <a:gd name="connsiteX71" fmla="*/ 1131121 w 1290665"/>
                <a:gd name="connsiteY71" fmla="*/ 383571 h 493109"/>
                <a:gd name="connsiteX72" fmla="*/ 1121596 w 1290665"/>
                <a:gd name="connsiteY72" fmla="*/ 378809 h 493109"/>
                <a:gd name="connsiteX73" fmla="*/ 1109690 w 1290665"/>
                <a:gd name="connsiteY73" fmla="*/ 376427 h 493109"/>
                <a:gd name="connsiteX74" fmla="*/ 1100165 w 1290665"/>
                <a:gd name="connsiteY74" fmla="*/ 374046 h 493109"/>
                <a:gd name="connsiteX75" fmla="*/ 1088259 w 1290665"/>
                <a:gd name="connsiteY75" fmla="*/ 369284 h 493109"/>
                <a:gd name="connsiteX76" fmla="*/ 1078734 w 1290665"/>
                <a:gd name="connsiteY76" fmla="*/ 366902 h 493109"/>
                <a:gd name="connsiteX77" fmla="*/ 1071590 w 1290665"/>
                <a:gd name="connsiteY77" fmla="*/ 364521 h 493109"/>
                <a:gd name="connsiteX78" fmla="*/ 1062065 w 1290665"/>
                <a:gd name="connsiteY78" fmla="*/ 362140 h 493109"/>
                <a:gd name="connsiteX79" fmla="*/ 1047778 w 1290665"/>
                <a:gd name="connsiteY79" fmla="*/ 357377 h 493109"/>
                <a:gd name="connsiteX80" fmla="*/ 1038253 w 1290665"/>
                <a:gd name="connsiteY80" fmla="*/ 354996 h 493109"/>
                <a:gd name="connsiteX81" fmla="*/ 1023965 w 1290665"/>
                <a:gd name="connsiteY81" fmla="*/ 350234 h 493109"/>
                <a:gd name="connsiteX82" fmla="*/ 1012059 w 1290665"/>
                <a:gd name="connsiteY82" fmla="*/ 347852 h 493109"/>
                <a:gd name="connsiteX83" fmla="*/ 1004915 w 1290665"/>
                <a:gd name="connsiteY83" fmla="*/ 345471 h 493109"/>
                <a:gd name="connsiteX84" fmla="*/ 988246 w 1290665"/>
                <a:gd name="connsiteY84" fmla="*/ 343090 h 493109"/>
                <a:gd name="connsiteX85" fmla="*/ 964434 w 1290665"/>
                <a:gd name="connsiteY85" fmla="*/ 338327 h 493109"/>
                <a:gd name="connsiteX86" fmla="*/ 933478 w 1290665"/>
                <a:gd name="connsiteY86" fmla="*/ 335946 h 493109"/>
                <a:gd name="connsiteX87" fmla="*/ 909665 w 1290665"/>
                <a:gd name="connsiteY87" fmla="*/ 374046 h 493109"/>
                <a:gd name="connsiteX88" fmla="*/ 912046 w 1290665"/>
                <a:gd name="connsiteY88" fmla="*/ 381190 h 493109"/>
                <a:gd name="connsiteX89" fmla="*/ 909665 w 1290665"/>
                <a:gd name="connsiteY89" fmla="*/ 416909 h 493109"/>
                <a:gd name="connsiteX90" fmla="*/ 904903 w 1290665"/>
                <a:gd name="connsiteY90" fmla="*/ 431196 h 493109"/>
                <a:gd name="connsiteX91" fmla="*/ 890615 w 1290665"/>
                <a:gd name="connsiteY91" fmla="*/ 443102 h 493109"/>
                <a:gd name="connsiteX92" fmla="*/ 885853 w 1290665"/>
                <a:gd name="connsiteY92" fmla="*/ 450246 h 493109"/>
                <a:gd name="connsiteX93" fmla="*/ 878709 w 1290665"/>
                <a:gd name="connsiteY93" fmla="*/ 455009 h 493109"/>
                <a:gd name="connsiteX94" fmla="*/ 869184 w 1290665"/>
                <a:gd name="connsiteY94" fmla="*/ 462152 h 493109"/>
                <a:gd name="connsiteX95" fmla="*/ 862040 w 1290665"/>
                <a:gd name="connsiteY95" fmla="*/ 466915 h 493109"/>
                <a:gd name="connsiteX96" fmla="*/ 847753 w 1290665"/>
                <a:gd name="connsiteY96" fmla="*/ 471677 h 493109"/>
                <a:gd name="connsiteX97" fmla="*/ 838228 w 1290665"/>
                <a:gd name="connsiteY97" fmla="*/ 476440 h 493109"/>
                <a:gd name="connsiteX98" fmla="*/ 823940 w 1290665"/>
                <a:gd name="connsiteY98" fmla="*/ 485965 h 493109"/>
                <a:gd name="connsiteX99" fmla="*/ 814415 w 1290665"/>
                <a:gd name="connsiteY99" fmla="*/ 488346 h 493109"/>
                <a:gd name="connsiteX100" fmla="*/ 797746 w 1290665"/>
                <a:gd name="connsiteY100" fmla="*/ 493109 h 493109"/>
                <a:gd name="connsiteX101" fmla="*/ 771553 w 1290665"/>
                <a:gd name="connsiteY101" fmla="*/ 490727 h 493109"/>
                <a:gd name="connsiteX102" fmla="*/ 757265 w 1290665"/>
                <a:gd name="connsiteY102" fmla="*/ 476440 h 493109"/>
                <a:gd name="connsiteX103" fmla="*/ 745359 w 1290665"/>
                <a:gd name="connsiteY103" fmla="*/ 462152 h 493109"/>
                <a:gd name="connsiteX104" fmla="*/ 738215 w 1290665"/>
                <a:gd name="connsiteY104" fmla="*/ 455009 h 493109"/>
                <a:gd name="connsiteX105" fmla="*/ 731071 w 1290665"/>
                <a:gd name="connsiteY105" fmla="*/ 440721 h 493109"/>
                <a:gd name="connsiteX106" fmla="*/ 728690 w 1290665"/>
                <a:gd name="connsiteY106" fmla="*/ 433577 h 493109"/>
                <a:gd name="connsiteX107" fmla="*/ 723928 w 1290665"/>
                <a:gd name="connsiteY107" fmla="*/ 424052 h 493109"/>
                <a:gd name="connsiteX108" fmla="*/ 716784 w 1290665"/>
                <a:gd name="connsiteY108" fmla="*/ 409765 h 493109"/>
                <a:gd name="connsiteX109" fmla="*/ 714403 w 1290665"/>
                <a:gd name="connsiteY109" fmla="*/ 381190 h 493109"/>
                <a:gd name="connsiteX110" fmla="*/ 702496 w 1290665"/>
                <a:gd name="connsiteY110" fmla="*/ 371665 h 493109"/>
                <a:gd name="connsiteX111" fmla="*/ 690590 w 1290665"/>
                <a:gd name="connsiteY111" fmla="*/ 366902 h 493109"/>
                <a:gd name="connsiteX112" fmla="*/ 683446 w 1290665"/>
                <a:gd name="connsiteY112" fmla="*/ 369284 h 493109"/>
                <a:gd name="connsiteX113" fmla="*/ 681065 w 1290665"/>
                <a:gd name="connsiteY113" fmla="*/ 378809 h 493109"/>
                <a:gd name="connsiteX114" fmla="*/ 688209 w 1290665"/>
                <a:gd name="connsiteY114" fmla="*/ 400240 h 493109"/>
                <a:gd name="connsiteX115" fmla="*/ 690590 w 1290665"/>
                <a:gd name="connsiteY115" fmla="*/ 412146 h 493109"/>
                <a:gd name="connsiteX116" fmla="*/ 692971 w 1290665"/>
                <a:gd name="connsiteY116" fmla="*/ 419290 h 493109"/>
                <a:gd name="connsiteX117" fmla="*/ 690590 w 1290665"/>
                <a:gd name="connsiteY117" fmla="*/ 452627 h 493109"/>
                <a:gd name="connsiteX118" fmla="*/ 688209 w 1290665"/>
                <a:gd name="connsiteY118" fmla="*/ 459771 h 493109"/>
                <a:gd name="connsiteX119" fmla="*/ 666778 w 1290665"/>
                <a:gd name="connsiteY119" fmla="*/ 471677 h 493109"/>
                <a:gd name="connsiteX120" fmla="*/ 659634 w 1290665"/>
                <a:gd name="connsiteY120" fmla="*/ 476440 h 493109"/>
                <a:gd name="connsiteX121" fmla="*/ 619153 w 1290665"/>
                <a:gd name="connsiteY121" fmla="*/ 474059 h 493109"/>
                <a:gd name="connsiteX122" fmla="*/ 612009 w 1290665"/>
                <a:gd name="connsiteY122" fmla="*/ 469296 h 493109"/>
                <a:gd name="connsiteX123" fmla="*/ 602484 w 1290665"/>
                <a:gd name="connsiteY123" fmla="*/ 462152 h 493109"/>
                <a:gd name="connsiteX124" fmla="*/ 588196 w 1290665"/>
                <a:gd name="connsiteY124" fmla="*/ 450246 h 493109"/>
                <a:gd name="connsiteX125" fmla="*/ 571528 w 1290665"/>
                <a:gd name="connsiteY125" fmla="*/ 428815 h 493109"/>
                <a:gd name="connsiteX126" fmla="*/ 562003 w 1290665"/>
                <a:gd name="connsiteY126" fmla="*/ 416909 h 493109"/>
                <a:gd name="connsiteX127" fmla="*/ 559621 w 1290665"/>
                <a:gd name="connsiteY127" fmla="*/ 409765 h 493109"/>
                <a:gd name="connsiteX128" fmla="*/ 552478 w 1290665"/>
                <a:gd name="connsiteY128" fmla="*/ 402621 h 493109"/>
                <a:gd name="connsiteX129" fmla="*/ 550096 w 1290665"/>
                <a:gd name="connsiteY129" fmla="*/ 395477 h 493109"/>
                <a:gd name="connsiteX130" fmla="*/ 497709 w 1290665"/>
                <a:gd name="connsiteY130" fmla="*/ 385952 h 493109"/>
                <a:gd name="connsiteX131" fmla="*/ 209578 w 1290665"/>
                <a:gd name="connsiteY131" fmla="*/ 383571 h 493109"/>
                <a:gd name="connsiteX132" fmla="*/ 188146 w 1290665"/>
                <a:gd name="connsiteY132" fmla="*/ 381190 h 493109"/>
                <a:gd name="connsiteX133" fmla="*/ 171478 w 1290665"/>
                <a:gd name="connsiteY133" fmla="*/ 374046 h 493109"/>
                <a:gd name="connsiteX134" fmla="*/ 140521 w 1290665"/>
                <a:gd name="connsiteY134" fmla="*/ 366902 h 493109"/>
                <a:gd name="connsiteX135" fmla="*/ 128615 w 1290665"/>
                <a:gd name="connsiteY135" fmla="*/ 359759 h 493109"/>
                <a:gd name="connsiteX136" fmla="*/ 119090 w 1290665"/>
                <a:gd name="connsiteY136" fmla="*/ 357377 h 493109"/>
                <a:gd name="connsiteX137" fmla="*/ 107184 w 1290665"/>
                <a:gd name="connsiteY137" fmla="*/ 350234 h 493109"/>
                <a:gd name="connsiteX138" fmla="*/ 90515 w 1290665"/>
                <a:gd name="connsiteY138" fmla="*/ 345471 h 493109"/>
                <a:gd name="connsiteX139" fmla="*/ 69084 w 1290665"/>
                <a:gd name="connsiteY139" fmla="*/ 335946 h 493109"/>
                <a:gd name="connsiteX140" fmla="*/ 61940 w 1290665"/>
                <a:gd name="connsiteY140" fmla="*/ 333565 h 493109"/>
                <a:gd name="connsiteX141" fmla="*/ 40509 w 1290665"/>
                <a:gd name="connsiteY141" fmla="*/ 319277 h 493109"/>
                <a:gd name="connsiteX142" fmla="*/ 26221 w 1290665"/>
                <a:gd name="connsiteY142" fmla="*/ 309752 h 493109"/>
                <a:gd name="connsiteX143" fmla="*/ 11934 w 1290665"/>
                <a:gd name="connsiteY143" fmla="*/ 293084 h 493109"/>
                <a:gd name="connsiteX144" fmla="*/ 9553 w 1290665"/>
                <a:gd name="connsiteY144" fmla="*/ 285940 h 493109"/>
                <a:gd name="connsiteX145" fmla="*/ 28 w 1290665"/>
                <a:gd name="connsiteY145" fmla="*/ 269271 h 493109"/>
                <a:gd name="connsiteX146" fmla="*/ 11934 w 1290665"/>
                <a:gd name="connsiteY146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2882 w 1290665"/>
                <a:gd name="connsiteY34" fmla="*/ 163416 h 493109"/>
                <a:gd name="connsiteX35" fmla="*/ 1185866 w 1290665"/>
                <a:gd name="connsiteY35" fmla="*/ 133786 h 493109"/>
                <a:gd name="connsiteX36" fmla="*/ 1225023 w 1290665"/>
                <a:gd name="connsiteY36" fmla="*/ 118172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66853 w 1290665"/>
                <a:gd name="connsiteY39" fmla="*/ 116871 h 493109"/>
                <a:gd name="connsiteX40" fmla="*/ 1281140 w 1290665"/>
                <a:gd name="connsiteY40" fmla="*/ 109727 h 493109"/>
                <a:gd name="connsiteX41" fmla="*/ 1290665 w 1290665"/>
                <a:gd name="connsiteY41" fmla="*/ 112109 h 493109"/>
                <a:gd name="connsiteX42" fmla="*/ 1288284 w 1290665"/>
                <a:gd name="connsiteY42" fmla="*/ 126396 h 493109"/>
                <a:gd name="connsiteX43" fmla="*/ 1283521 w 1290665"/>
                <a:gd name="connsiteY43" fmla="*/ 145446 h 493109"/>
                <a:gd name="connsiteX44" fmla="*/ 1278759 w 1290665"/>
                <a:gd name="connsiteY44" fmla="*/ 152590 h 493109"/>
                <a:gd name="connsiteX45" fmla="*/ 1266853 w 1290665"/>
                <a:gd name="connsiteY45" fmla="*/ 169259 h 493109"/>
                <a:gd name="connsiteX46" fmla="*/ 1264471 w 1290665"/>
                <a:gd name="connsiteY46" fmla="*/ 176402 h 493109"/>
                <a:gd name="connsiteX47" fmla="*/ 1254946 w 1290665"/>
                <a:gd name="connsiteY47" fmla="*/ 190690 h 493109"/>
                <a:gd name="connsiteX48" fmla="*/ 1247803 w 1290665"/>
                <a:gd name="connsiteY48" fmla="*/ 204977 h 493109"/>
                <a:gd name="connsiteX49" fmla="*/ 1245421 w 1290665"/>
                <a:gd name="connsiteY49" fmla="*/ 212121 h 493109"/>
                <a:gd name="connsiteX50" fmla="*/ 1240659 w 1290665"/>
                <a:gd name="connsiteY50" fmla="*/ 219265 h 493109"/>
                <a:gd name="connsiteX51" fmla="*/ 1238278 w 1290665"/>
                <a:gd name="connsiteY51" fmla="*/ 226409 h 493109"/>
                <a:gd name="connsiteX52" fmla="*/ 1228753 w 1290665"/>
                <a:gd name="connsiteY52" fmla="*/ 243077 h 493109"/>
                <a:gd name="connsiteX53" fmla="*/ 1223990 w 1290665"/>
                <a:gd name="connsiteY53" fmla="*/ 264509 h 493109"/>
                <a:gd name="connsiteX54" fmla="*/ 1228753 w 1290665"/>
                <a:gd name="connsiteY54" fmla="*/ 290702 h 493109"/>
                <a:gd name="connsiteX55" fmla="*/ 1235896 w 1290665"/>
                <a:gd name="connsiteY55" fmla="*/ 312134 h 493109"/>
                <a:gd name="connsiteX56" fmla="*/ 1238278 w 1290665"/>
                <a:gd name="connsiteY56" fmla="*/ 321659 h 493109"/>
                <a:gd name="connsiteX57" fmla="*/ 1245421 w 1290665"/>
                <a:gd name="connsiteY57" fmla="*/ 328802 h 493109"/>
                <a:gd name="connsiteX58" fmla="*/ 1247803 w 1290665"/>
                <a:gd name="connsiteY58" fmla="*/ 335946 h 493109"/>
                <a:gd name="connsiteX59" fmla="*/ 1250184 w 1290665"/>
                <a:gd name="connsiteY59" fmla="*/ 345471 h 493109"/>
                <a:gd name="connsiteX60" fmla="*/ 1259709 w 1290665"/>
                <a:gd name="connsiteY60" fmla="*/ 364521 h 493109"/>
                <a:gd name="connsiteX61" fmla="*/ 1266853 w 1290665"/>
                <a:gd name="connsiteY61" fmla="*/ 388334 h 493109"/>
                <a:gd name="connsiteX62" fmla="*/ 1269234 w 1290665"/>
                <a:gd name="connsiteY62" fmla="*/ 395477 h 493109"/>
                <a:gd name="connsiteX63" fmla="*/ 1271615 w 1290665"/>
                <a:gd name="connsiteY63" fmla="*/ 402621 h 493109"/>
                <a:gd name="connsiteX64" fmla="*/ 1269234 w 1290665"/>
                <a:gd name="connsiteY64" fmla="*/ 419290 h 493109"/>
                <a:gd name="connsiteX65" fmla="*/ 1221609 w 1290665"/>
                <a:gd name="connsiteY65" fmla="*/ 414527 h 493109"/>
                <a:gd name="connsiteX66" fmla="*/ 1212084 w 1290665"/>
                <a:gd name="connsiteY66" fmla="*/ 409765 h 493109"/>
                <a:gd name="connsiteX67" fmla="*/ 1197796 w 1290665"/>
                <a:gd name="connsiteY67" fmla="*/ 407384 h 493109"/>
                <a:gd name="connsiteX68" fmla="*/ 1178746 w 1290665"/>
                <a:gd name="connsiteY68" fmla="*/ 400240 h 493109"/>
                <a:gd name="connsiteX69" fmla="*/ 1171603 w 1290665"/>
                <a:gd name="connsiteY69" fmla="*/ 395477 h 493109"/>
                <a:gd name="connsiteX70" fmla="*/ 1145409 w 1290665"/>
                <a:gd name="connsiteY70" fmla="*/ 385952 h 493109"/>
                <a:gd name="connsiteX71" fmla="*/ 1131121 w 1290665"/>
                <a:gd name="connsiteY71" fmla="*/ 383571 h 493109"/>
                <a:gd name="connsiteX72" fmla="*/ 1121596 w 1290665"/>
                <a:gd name="connsiteY72" fmla="*/ 378809 h 493109"/>
                <a:gd name="connsiteX73" fmla="*/ 1109690 w 1290665"/>
                <a:gd name="connsiteY73" fmla="*/ 376427 h 493109"/>
                <a:gd name="connsiteX74" fmla="*/ 1100165 w 1290665"/>
                <a:gd name="connsiteY74" fmla="*/ 374046 h 493109"/>
                <a:gd name="connsiteX75" fmla="*/ 1088259 w 1290665"/>
                <a:gd name="connsiteY75" fmla="*/ 369284 h 493109"/>
                <a:gd name="connsiteX76" fmla="*/ 1078734 w 1290665"/>
                <a:gd name="connsiteY76" fmla="*/ 366902 h 493109"/>
                <a:gd name="connsiteX77" fmla="*/ 1071590 w 1290665"/>
                <a:gd name="connsiteY77" fmla="*/ 364521 h 493109"/>
                <a:gd name="connsiteX78" fmla="*/ 1062065 w 1290665"/>
                <a:gd name="connsiteY78" fmla="*/ 362140 h 493109"/>
                <a:gd name="connsiteX79" fmla="*/ 1047778 w 1290665"/>
                <a:gd name="connsiteY79" fmla="*/ 357377 h 493109"/>
                <a:gd name="connsiteX80" fmla="*/ 1038253 w 1290665"/>
                <a:gd name="connsiteY80" fmla="*/ 354996 h 493109"/>
                <a:gd name="connsiteX81" fmla="*/ 1023965 w 1290665"/>
                <a:gd name="connsiteY81" fmla="*/ 350234 h 493109"/>
                <a:gd name="connsiteX82" fmla="*/ 1012059 w 1290665"/>
                <a:gd name="connsiteY82" fmla="*/ 347852 h 493109"/>
                <a:gd name="connsiteX83" fmla="*/ 1004915 w 1290665"/>
                <a:gd name="connsiteY83" fmla="*/ 345471 h 493109"/>
                <a:gd name="connsiteX84" fmla="*/ 988246 w 1290665"/>
                <a:gd name="connsiteY84" fmla="*/ 343090 h 493109"/>
                <a:gd name="connsiteX85" fmla="*/ 964434 w 1290665"/>
                <a:gd name="connsiteY85" fmla="*/ 338327 h 493109"/>
                <a:gd name="connsiteX86" fmla="*/ 933478 w 1290665"/>
                <a:gd name="connsiteY86" fmla="*/ 335946 h 493109"/>
                <a:gd name="connsiteX87" fmla="*/ 909665 w 1290665"/>
                <a:gd name="connsiteY87" fmla="*/ 374046 h 493109"/>
                <a:gd name="connsiteX88" fmla="*/ 912046 w 1290665"/>
                <a:gd name="connsiteY88" fmla="*/ 381190 h 493109"/>
                <a:gd name="connsiteX89" fmla="*/ 909665 w 1290665"/>
                <a:gd name="connsiteY89" fmla="*/ 416909 h 493109"/>
                <a:gd name="connsiteX90" fmla="*/ 904903 w 1290665"/>
                <a:gd name="connsiteY90" fmla="*/ 431196 h 493109"/>
                <a:gd name="connsiteX91" fmla="*/ 890615 w 1290665"/>
                <a:gd name="connsiteY91" fmla="*/ 443102 h 493109"/>
                <a:gd name="connsiteX92" fmla="*/ 885853 w 1290665"/>
                <a:gd name="connsiteY92" fmla="*/ 450246 h 493109"/>
                <a:gd name="connsiteX93" fmla="*/ 878709 w 1290665"/>
                <a:gd name="connsiteY93" fmla="*/ 455009 h 493109"/>
                <a:gd name="connsiteX94" fmla="*/ 869184 w 1290665"/>
                <a:gd name="connsiteY94" fmla="*/ 462152 h 493109"/>
                <a:gd name="connsiteX95" fmla="*/ 862040 w 1290665"/>
                <a:gd name="connsiteY95" fmla="*/ 466915 h 493109"/>
                <a:gd name="connsiteX96" fmla="*/ 847753 w 1290665"/>
                <a:gd name="connsiteY96" fmla="*/ 471677 h 493109"/>
                <a:gd name="connsiteX97" fmla="*/ 838228 w 1290665"/>
                <a:gd name="connsiteY97" fmla="*/ 476440 h 493109"/>
                <a:gd name="connsiteX98" fmla="*/ 823940 w 1290665"/>
                <a:gd name="connsiteY98" fmla="*/ 485965 h 493109"/>
                <a:gd name="connsiteX99" fmla="*/ 814415 w 1290665"/>
                <a:gd name="connsiteY99" fmla="*/ 488346 h 493109"/>
                <a:gd name="connsiteX100" fmla="*/ 797746 w 1290665"/>
                <a:gd name="connsiteY100" fmla="*/ 493109 h 493109"/>
                <a:gd name="connsiteX101" fmla="*/ 771553 w 1290665"/>
                <a:gd name="connsiteY101" fmla="*/ 490727 h 493109"/>
                <a:gd name="connsiteX102" fmla="*/ 757265 w 1290665"/>
                <a:gd name="connsiteY102" fmla="*/ 476440 h 493109"/>
                <a:gd name="connsiteX103" fmla="*/ 745359 w 1290665"/>
                <a:gd name="connsiteY103" fmla="*/ 462152 h 493109"/>
                <a:gd name="connsiteX104" fmla="*/ 738215 w 1290665"/>
                <a:gd name="connsiteY104" fmla="*/ 455009 h 493109"/>
                <a:gd name="connsiteX105" fmla="*/ 731071 w 1290665"/>
                <a:gd name="connsiteY105" fmla="*/ 440721 h 493109"/>
                <a:gd name="connsiteX106" fmla="*/ 728690 w 1290665"/>
                <a:gd name="connsiteY106" fmla="*/ 433577 h 493109"/>
                <a:gd name="connsiteX107" fmla="*/ 723928 w 1290665"/>
                <a:gd name="connsiteY107" fmla="*/ 424052 h 493109"/>
                <a:gd name="connsiteX108" fmla="*/ 716784 w 1290665"/>
                <a:gd name="connsiteY108" fmla="*/ 409765 h 493109"/>
                <a:gd name="connsiteX109" fmla="*/ 714403 w 1290665"/>
                <a:gd name="connsiteY109" fmla="*/ 381190 h 493109"/>
                <a:gd name="connsiteX110" fmla="*/ 702496 w 1290665"/>
                <a:gd name="connsiteY110" fmla="*/ 371665 h 493109"/>
                <a:gd name="connsiteX111" fmla="*/ 690590 w 1290665"/>
                <a:gd name="connsiteY111" fmla="*/ 366902 h 493109"/>
                <a:gd name="connsiteX112" fmla="*/ 683446 w 1290665"/>
                <a:gd name="connsiteY112" fmla="*/ 369284 h 493109"/>
                <a:gd name="connsiteX113" fmla="*/ 681065 w 1290665"/>
                <a:gd name="connsiteY113" fmla="*/ 378809 h 493109"/>
                <a:gd name="connsiteX114" fmla="*/ 688209 w 1290665"/>
                <a:gd name="connsiteY114" fmla="*/ 400240 h 493109"/>
                <a:gd name="connsiteX115" fmla="*/ 690590 w 1290665"/>
                <a:gd name="connsiteY115" fmla="*/ 412146 h 493109"/>
                <a:gd name="connsiteX116" fmla="*/ 692971 w 1290665"/>
                <a:gd name="connsiteY116" fmla="*/ 419290 h 493109"/>
                <a:gd name="connsiteX117" fmla="*/ 690590 w 1290665"/>
                <a:gd name="connsiteY117" fmla="*/ 452627 h 493109"/>
                <a:gd name="connsiteX118" fmla="*/ 688209 w 1290665"/>
                <a:gd name="connsiteY118" fmla="*/ 459771 h 493109"/>
                <a:gd name="connsiteX119" fmla="*/ 666778 w 1290665"/>
                <a:gd name="connsiteY119" fmla="*/ 471677 h 493109"/>
                <a:gd name="connsiteX120" fmla="*/ 659634 w 1290665"/>
                <a:gd name="connsiteY120" fmla="*/ 476440 h 493109"/>
                <a:gd name="connsiteX121" fmla="*/ 619153 w 1290665"/>
                <a:gd name="connsiteY121" fmla="*/ 474059 h 493109"/>
                <a:gd name="connsiteX122" fmla="*/ 612009 w 1290665"/>
                <a:gd name="connsiteY122" fmla="*/ 469296 h 493109"/>
                <a:gd name="connsiteX123" fmla="*/ 602484 w 1290665"/>
                <a:gd name="connsiteY123" fmla="*/ 462152 h 493109"/>
                <a:gd name="connsiteX124" fmla="*/ 588196 w 1290665"/>
                <a:gd name="connsiteY124" fmla="*/ 450246 h 493109"/>
                <a:gd name="connsiteX125" fmla="*/ 571528 w 1290665"/>
                <a:gd name="connsiteY125" fmla="*/ 428815 h 493109"/>
                <a:gd name="connsiteX126" fmla="*/ 562003 w 1290665"/>
                <a:gd name="connsiteY126" fmla="*/ 416909 h 493109"/>
                <a:gd name="connsiteX127" fmla="*/ 559621 w 1290665"/>
                <a:gd name="connsiteY127" fmla="*/ 409765 h 493109"/>
                <a:gd name="connsiteX128" fmla="*/ 552478 w 1290665"/>
                <a:gd name="connsiteY128" fmla="*/ 402621 h 493109"/>
                <a:gd name="connsiteX129" fmla="*/ 550096 w 1290665"/>
                <a:gd name="connsiteY129" fmla="*/ 395477 h 493109"/>
                <a:gd name="connsiteX130" fmla="*/ 497709 w 1290665"/>
                <a:gd name="connsiteY130" fmla="*/ 385952 h 493109"/>
                <a:gd name="connsiteX131" fmla="*/ 209578 w 1290665"/>
                <a:gd name="connsiteY131" fmla="*/ 383571 h 493109"/>
                <a:gd name="connsiteX132" fmla="*/ 188146 w 1290665"/>
                <a:gd name="connsiteY132" fmla="*/ 381190 h 493109"/>
                <a:gd name="connsiteX133" fmla="*/ 171478 w 1290665"/>
                <a:gd name="connsiteY133" fmla="*/ 374046 h 493109"/>
                <a:gd name="connsiteX134" fmla="*/ 140521 w 1290665"/>
                <a:gd name="connsiteY134" fmla="*/ 366902 h 493109"/>
                <a:gd name="connsiteX135" fmla="*/ 128615 w 1290665"/>
                <a:gd name="connsiteY135" fmla="*/ 359759 h 493109"/>
                <a:gd name="connsiteX136" fmla="*/ 119090 w 1290665"/>
                <a:gd name="connsiteY136" fmla="*/ 357377 h 493109"/>
                <a:gd name="connsiteX137" fmla="*/ 107184 w 1290665"/>
                <a:gd name="connsiteY137" fmla="*/ 350234 h 493109"/>
                <a:gd name="connsiteX138" fmla="*/ 90515 w 1290665"/>
                <a:gd name="connsiteY138" fmla="*/ 345471 h 493109"/>
                <a:gd name="connsiteX139" fmla="*/ 69084 w 1290665"/>
                <a:gd name="connsiteY139" fmla="*/ 335946 h 493109"/>
                <a:gd name="connsiteX140" fmla="*/ 61940 w 1290665"/>
                <a:gd name="connsiteY140" fmla="*/ 333565 h 493109"/>
                <a:gd name="connsiteX141" fmla="*/ 40509 w 1290665"/>
                <a:gd name="connsiteY141" fmla="*/ 319277 h 493109"/>
                <a:gd name="connsiteX142" fmla="*/ 26221 w 1290665"/>
                <a:gd name="connsiteY142" fmla="*/ 309752 h 493109"/>
                <a:gd name="connsiteX143" fmla="*/ 11934 w 1290665"/>
                <a:gd name="connsiteY143" fmla="*/ 293084 h 493109"/>
                <a:gd name="connsiteX144" fmla="*/ 9553 w 1290665"/>
                <a:gd name="connsiteY144" fmla="*/ 285940 h 493109"/>
                <a:gd name="connsiteX145" fmla="*/ 28 w 1290665"/>
                <a:gd name="connsiteY145" fmla="*/ 269271 h 493109"/>
                <a:gd name="connsiteX146" fmla="*/ 11934 w 1290665"/>
                <a:gd name="connsiteY146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2882 w 1290665"/>
                <a:gd name="connsiteY34" fmla="*/ 163416 h 493109"/>
                <a:gd name="connsiteX35" fmla="*/ 1185866 w 1290665"/>
                <a:gd name="connsiteY35" fmla="*/ 133786 h 493109"/>
                <a:gd name="connsiteX36" fmla="*/ 1225023 w 1290665"/>
                <a:gd name="connsiteY36" fmla="*/ 118172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81140 w 1290665"/>
                <a:gd name="connsiteY39" fmla="*/ 109727 h 493109"/>
                <a:gd name="connsiteX40" fmla="*/ 1290665 w 1290665"/>
                <a:gd name="connsiteY40" fmla="*/ 112109 h 493109"/>
                <a:gd name="connsiteX41" fmla="*/ 1288284 w 1290665"/>
                <a:gd name="connsiteY41" fmla="*/ 126396 h 493109"/>
                <a:gd name="connsiteX42" fmla="*/ 1283521 w 1290665"/>
                <a:gd name="connsiteY42" fmla="*/ 145446 h 493109"/>
                <a:gd name="connsiteX43" fmla="*/ 1278759 w 1290665"/>
                <a:gd name="connsiteY43" fmla="*/ 152590 h 493109"/>
                <a:gd name="connsiteX44" fmla="*/ 1266853 w 1290665"/>
                <a:gd name="connsiteY44" fmla="*/ 169259 h 493109"/>
                <a:gd name="connsiteX45" fmla="*/ 1264471 w 1290665"/>
                <a:gd name="connsiteY45" fmla="*/ 176402 h 493109"/>
                <a:gd name="connsiteX46" fmla="*/ 1254946 w 1290665"/>
                <a:gd name="connsiteY46" fmla="*/ 190690 h 493109"/>
                <a:gd name="connsiteX47" fmla="*/ 1247803 w 1290665"/>
                <a:gd name="connsiteY47" fmla="*/ 204977 h 493109"/>
                <a:gd name="connsiteX48" fmla="*/ 1245421 w 1290665"/>
                <a:gd name="connsiteY48" fmla="*/ 212121 h 493109"/>
                <a:gd name="connsiteX49" fmla="*/ 1240659 w 1290665"/>
                <a:gd name="connsiteY49" fmla="*/ 219265 h 493109"/>
                <a:gd name="connsiteX50" fmla="*/ 1238278 w 1290665"/>
                <a:gd name="connsiteY50" fmla="*/ 226409 h 493109"/>
                <a:gd name="connsiteX51" fmla="*/ 1228753 w 1290665"/>
                <a:gd name="connsiteY51" fmla="*/ 243077 h 493109"/>
                <a:gd name="connsiteX52" fmla="*/ 1223990 w 1290665"/>
                <a:gd name="connsiteY52" fmla="*/ 264509 h 493109"/>
                <a:gd name="connsiteX53" fmla="*/ 1228753 w 1290665"/>
                <a:gd name="connsiteY53" fmla="*/ 290702 h 493109"/>
                <a:gd name="connsiteX54" fmla="*/ 1235896 w 1290665"/>
                <a:gd name="connsiteY54" fmla="*/ 312134 h 493109"/>
                <a:gd name="connsiteX55" fmla="*/ 1238278 w 1290665"/>
                <a:gd name="connsiteY55" fmla="*/ 321659 h 493109"/>
                <a:gd name="connsiteX56" fmla="*/ 1245421 w 1290665"/>
                <a:gd name="connsiteY56" fmla="*/ 328802 h 493109"/>
                <a:gd name="connsiteX57" fmla="*/ 1247803 w 1290665"/>
                <a:gd name="connsiteY57" fmla="*/ 335946 h 493109"/>
                <a:gd name="connsiteX58" fmla="*/ 1250184 w 1290665"/>
                <a:gd name="connsiteY58" fmla="*/ 345471 h 493109"/>
                <a:gd name="connsiteX59" fmla="*/ 1259709 w 1290665"/>
                <a:gd name="connsiteY59" fmla="*/ 364521 h 493109"/>
                <a:gd name="connsiteX60" fmla="*/ 1266853 w 1290665"/>
                <a:gd name="connsiteY60" fmla="*/ 388334 h 493109"/>
                <a:gd name="connsiteX61" fmla="*/ 1269234 w 1290665"/>
                <a:gd name="connsiteY61" fmla="*/ 395477 h 493109"/>
                <a:gd name="connsiteX62" fmla="*/ 1271615 w 1290665"/>
                <a:gd name="connsiteY62" fmla="*/ 402621 h 493109"/>
                <a:gd name="connsiteX63" fmla="*/ 1269234 w 1290665"/>
                <a:gd name="connsiteY63" fmla="*/ 419290 h 493109"/>
                <a:gd name="connsiteX64" fmla="*/ 1221609 w 1290665"/>
                <a:gd name="connsiteY64" fmla="*/ 414527 h 493109"/>
                <a:gd name="connsiteX65" fmla="*/ 1212084 w 1290665"/>
                <a:gd name="connsiteY65" fmla="*/ 409765 h 493109"/>
                <a:gd name="connsiteX66" fmla="*/ 1197796 w 1290665"/>
                <a:gd name="connsiteY66" fmla="*/ 407384 h 493109"/>
                <a:gd name="connsiteX67" fmla="*/ 1178746 w 1290665"/>
                <a:gd name="connsiteY67" fmla="*/ 400240 h 493109"/>
                <a:gd name="connsiteX68" fmla="*/ 1171603 w 1290665"/>
                <a:gd name="connsiteY68" fmla="*/ 395477 h 493109"/>
                <a:gd name="connsiteX69" fmla="*/ 1145409 w 1290665"/>
                <a:gd name="connsiteY69" fmla="*/ 385952 h 493109"/>
                <a:gd name="connsiteX70" fmla="*/ 1131121 w 1290665"/>
                <a:gd name="connsiteY70" fmla="*/ 383571 h 493109"/>
                <a:gd name="connsiteX71" fmla="*/ 1121596 w 1290665"/>
                <a:gd name="connsiteY71" fmla="*/ 378809 h 493109"/>
                <a:gd name="connsiteX72" fmla="*/ 1109690 w 1290665"/>
                <a:gd name="connsiteY72" fmla="*/ 376427 h 493109"/>
                <a:gd name="connsiteX73" fmla="*/ 1100165 w 1290665"/>
                <a:gd name="connsiteY73" fmla="*/ 374046 h 493109"/>
                <a:gd name="connsiteX74" fmla="*/ 1088259 w 1290665"/>
                <a:gd name="connsiteY74" fmla="*/ 369284 h 493109"/>
                <a:gd name="connsiteX75" fmla="*/ 1078734 w 1290665"/>
                <a:gd name="connsiteY75" fmla="*/ 366902 h 493109"/>
                <a:gd name="connsiteX76" fmla="*/ 1071590 w 1290665"/>
                <a:gd name="connsiteY76" fmla="*/ 364521 h 493109"/>
                <a:gd name="connsiteX77" fmla="*/ 1062065 w 1290665"/>
                <a:gd name="connsiteY77" fmla="*/ 362140 h 493109"/>
                <a:gd name="connsiteX78" fmla="*/ 1047778 w 1290665"/>
                <a:gd name="connsiteY78" fmla="*/ 357377 h 493109"/>
                <a:gd name="connsiteX79" fmla="*/ 1038253 w 1290665"/>
                <a:gd name="connsiteY79" fmla="*/ 354996 h 493109"/>
                <a:gd name="connsiteX80" fmla="*/ 1023965 w 1290665"/>
                <a:gd name="connsiteY80" fmla="*/ 350234 h 493109"/>
                <a:gd name="connsiteX81" fmla="*/ 1012059 w 1290665"/>
                <a:gd name="connsiteY81" fmla="*/ 347852 h 493109"/>
                <a:gd name="connsiteX82" fmla="*/ 1004915 w 1290665"/>
                <a:gd name="connsiteY82" fmla="*/ 345471 h 493109"/>
                <a:gd name="connsiteX83" fmla="*/ 988246 w 1290665"/>
                <a:gd name="connsiteY83" fmla="*/ 343090 h 493109"/>
                <a:gd name="connsiteX84" fmla="*/ 964434 w 1290665"/>
                <a:gd name="connsiteY84" fmla="*/ 338327 h 493109"/>
                <a:gd name="connsiteX85" fmla="*/ 933478 w 1290665"/>
                <a:gd name="connsiteY85" fmla="*/ 335946 h 493109"/>
                <a:gd name="connsiteX86" fmla="*/ 909665 w 1290665"/>
                <a:gd name="connsiteY86" fmla="*/ 374046 h 493109"/>
                <a:gd name="connsiteX87" fmla="*/ 912046 w 1290665"/>
                <a:gd name="connsiteY87" fmla="*/ 381190 h 493109"/>
                <a:gd name="connsiteX88" fmla="*/ 909665 w 1290665"/>
                <a:gd name="connsiteY88" fmla="*/ 416909 h 493109"/>
                <a:gd name="connsiteX89" fmla="*/ 904903 w 1290665"/>
                <a:gd name="connsiteY89" fmla="*/ 431196 h 493109"/>
                <a:gd name="connsiteX90" fmla="*/ 890615 w 1290665"/>
                <a:gd name="connsiteY90" fmla="*/ 443102 h 493109"/>
                <a:gd name="connsiteX91" fmla="*/ 885853 w 1290665"/>
                <a:gd name="connsiteY91" fmla="*/ 450246 h 493109"/>
                <a:gd name="connsiteX92" fmla="*/ 878709 w 1290665"/>
                <a:gd name="connsiteY92" fmla="*/ 455009 h 493109"/>
                <a:gd name="connsiteX93" fmla="*/ 869184 w 1290665"/>
                <a:gd name="connsiteY93" fmla="*/ 462152 h 493109"/>
                <a:gd name="connsiteX94" fmla="*/ 862040 w 1290665"/>
                <a:gd name="connsiteY94" fmla="*/ 466915 h 493109"/>
                <a:gd name="connsiteX95" fmla="*/ 847753 w 1290665"/>
                <a:gd name="connsiteY95" fmla="*/ 471677 h 493109"/>
                <a:gd name="connsiteX96" fmla="*/ 838228 w 1290665"/>
                <a:gd name="connsiteY96" fmla="*/ 476440 h 493109"/>
                <a:gd name="connsiteX97" fmla="*/ 823940 w 1290665"/>
                <a:gd name="connsiteY97" fmla="*/ 485965 h 493109"/>
                <a:gd name="connsiteX98" fmla="*/ 814415 w 1290665"/>
                <a:gd name="connsiteY98" fmla="*/ 488346 h 493109"/>
                <a:gd name="connsiteX99" fmla="*/ 797746 w 1290665"/>
                <a:gd name="connsiteY99" fmla="*/ 493109 h 493109"/>
                <a:gd name="connsiteX100" fmla="*/ 771553 w 1290665"/>
                <a:gd name="connsiteY100" fmla="*/ 490727 h 493109"/>
                <a:gd name="connsiteX101" fmla="*/ 757265 w 1290665"/>
                <a:gd name="connsiteY101" fmla="*/ 476440 h 493109"/>
                <a:gd name="connsiteX102" fmla="*/ 745359 w 1290665"/>
                <a:gd name="connsiteY102" fmla="*/ 462152 h 493109"/>
                <a:gd name="connsiteX103" fmla="*/ 738215 w 1290665"/>
                <a:gd name="connsiteY103" fmla="*/ 455009 h 493109"/>
                <a:gd name="connsiteX104" fmla="*/ 731071 w 1290665"/>
                <a:gd name="connsiteY104" fmla="*/ 440721 h 493109"/>
                <a:gd name="connsiteX105" fmla="*/ 728690 w 1290665"/>
                <a:gd name="connsiteY105" fmla="*/ 433577 h 493109"/>
                <a:gd name="connsiteX106" fmla="*/ 723928 w 1290665"/>
                <a:gd name="connsiteY106" fmla="*/ 424052 h 493109"/>
                <a:gd name="connsiteX107" fmla="*/ 716784 w 1290665"/>
                <a:gd name="connsiteY107" fmla="*/ 409765 h 493109"/>
                <a:gd name="connsiteX108" fmla="*/ 714403 w 1290665"/>
                <a:gd name="connsiteY108" fmla="*/ 381190 h 493109"/>
                <a:gd name="connsiteX109" fmla="*/ 702496 w 1290665"/>
                <a:gd name="connsiteY109" fmla="*/ 371665 h 493109"/>
                <a:gd name="connsiteX110" fmla="*/ 690590 w 1290665"/>
                <a:gd name="connsiteY110" fmla="*/ 366902 h 493109"/>
                <a:gd name="connsiteX111" fmla="*/ 683446 w 1290665"/>
                <a:gd name="connsiteY111" fmla="*/ 369284 h 493109"/>
                <a:gd name="connsiteX112" fmla="*/ 681065 w 1290665"/>
                <a:gd name="connsiteY112" fmla="*/ 378809 h 493109"/>
                <a:gd name="connsiteX113" fmla="*/ 688209 w 1290665"/>
                <a:gd name="connsiteY113" fmla="*/ 400240 h 493109"/>
                <a:gd name="connsiteX114" fmla="*/ 690590 w 1290665"/>
                <a:gd name="connsiteY114" fmla="*/ 412146 h 493109"/>
                <a:gd name="connsiteX115" fmla="*/ 692971 w 1290665"/>
                <a:gd name="connsiteY115" fmla="*/ 419290 h 493109"/>
                <a:gd name="connsiteX116" fmla="*/ 690590 w 1290665"/>
                <a:gd name="connsiteY116" fmla="*/ 452627 h 493109"/>
                <a:gd name="connsiteX117" fmla="*/ 688209 w 1290665"/>
                <a:gd name="connsiteY117" fmla="*/ 459771 h 493109"/>
                <a:gd name="connsiteX118" fmla="*/ 666778 w 1290665"/>
                <a:gd name="connsiteY118" fmla="*/ 471677 h 493109"/>
                <a:gd name="connsiteX119" fmla="*/ 659634 w 1290665"/>
                <a:gd name="connsiteY119" fmla="*/ 476440 h 493109"/>
                <a:gd name="connsiteX120" fmla="*/ 619153 w 1290665"/>
                <a:gd name="connsiteY120" fmla="*/ 474059 h 493109"/>
                <a:gd name="connsiteX121" fmla="*/ 612009 w 1290665"/>
                <a:gd name="connsiteY121" fmla="*/ 469296 h 493109"/>
                <a:gd name="connsiteX122" fmla="*/ 602484 w 1290665"/>
                <a:gd name="connsiteY122" fmla="*/ 462152 h 493109"/>
                <a:gd name="connsiteX123" fmla="*/ 588196 w 1290665"/>
                <a:gd name="connsiteY123" fmla="*/ 450246 h 493109"/>
                <a:gd name="connsiteX124" fmla="*/ 571528 w 1290665"/>
                <a:gd name="connsiteY124" fmla="*/ 428815 h 493109"/>
                <a:gd name="connsiteX125" fmla="*/ 562003 w 1290665"/>
                <a:gd name="connsiteY125" fmla="*/ 416909 h 493109"/>
                <a:gd name="connsiteX126" fmla="*/ 559621 w 1290665"/>
                <a:gd name="connsiteY126" fmla="*/ 409765 h 493109"/>
                <a:gd name="connsiteX127" fmla="*/ 552478 w 1290665"/>
                <a:gd name="connsiteY127" fmla="*/ 402621 h 493109"/>
                <a:gd name="connsiteX128" fmla="*/ 550096 w 1290665"/>
                <a:gd name="connsiteY128" fmla="*/ 395477 h 493109"/>
                <a:gd name="connsiteX129" fmla="*/ 497709 w 1290665"/>
                <a:gd name="connsiteY129" fmla="*/ 385952 h 493109"/>
                <a:gd name="connsiteX130" fmla="*/ 209578 w 1290665"/>
                <a:gd name="connsiteY130" fmla="*/ 383571 h 493109"/>
                <a:gd name="connsiteX131" fmla="*/ 188146 w 1290665"/>
                <a:gd name="connsiteY131" fmla="*/ 381190 h 493109"/>
                <a:gd name="connsiteX132" fmla="*/ 171478 w 1290665"/>
                <a:gd name="connsiteY132" fmla="*/ 374046 h 493109"/>
                <a:gd name="connsiteX133" fmla="*/ 140521 w 1290665"/>
                <a:gd name="connsiteY133" fmla="*/ 366902 h 493109"/>
                <a:gd name="connsiteX134" fmla="*/ 128615 w 1290665"/>
                <a:gd name="connsiteY134" fmla="*/ 359759 h 493109"/>
                <a:gd name="connsiteX135" fmla="*/ 119090 w 1290665"/>
                <a:gd name="connsiteY135" fmla="*/ 357377 h 493109"/>
                <a:gd name="connsiteX136" fmla="*/ 107184 w 1290665"/>
                <a:gd name="connsiteY136" fmla="*/ 350234 h 493109"/>
                <a:gd name="connsiteX137" fmla="*/ 90515 w 1290665"/>
                <a:gd name="connsiteY137" fmla="*/ 345471 h 493109"/>
                <a:gd name="connsiteX138" fmla="*/ 69084 w 1290665"/>
                <a:gd name="connsiteY138" fmla="*/ 335946 h 493109"/>
                <a:gd name="connsiteX139" fmla="*/ 61940 w 1290665"/>
                <a:gd name="connsiteY139" fmla="*/ 333565 h 493109"/>
                <a:gd name="connsiteX140" fmla="*/ 40509 w 1290665"/>
                <a:gd name="connsiteY140" fmla="*/ 319277 h 493109"/>
                <a:gd name="connsiteX141" fmla="*/ 26221 w 1290665"/>
                <a:gd name="connsiteY141" fmla="*/ 309752 h 493109"/>
                <a:gd name="connsiteX142" fmla="*/ 11934 w 1290665"/>
                <a:gd name="connsiteY142" fmla="*/ 293084 h 493109"/>
                <a:gd name="connsiteX143" fmla="*/ 9553 w 1290665"/>
                <a:gd name="connsiteY143" fmla="*/ 285940 h 493109"/>
                <a:gd name="connsiteX144" fmla="*/ 28 w 1290665"/>
                <a:gd name="connsiteY144" fmla="*/ 269271 h 493109"/>
                <a:gd name="connsiteX145" fmla="*/ 11934 w 1290665"/>
                <a:gd name="connsiteY145" fmla="*/ 240696 h 493109"/>
                <a:gd name="connsiteX0" fmla="*/ 11934 w 1290665"/>
                <a:gd name="connsiteY0" fmla="*/ 240696 h 493109"/>
                <a:gd name="connsiteX1" fmla="*/ 11934 w 1290665"/>
                <a:gd name="connsiteY1" fmla="*/ 240696 h 493109"/>
                <a:gd name="connsiteX2" fmla="*/ 64321 w 1290665"/>
                <a:gd name="connsiteY2" fmla="*/ 181165 h 493109"/>
                <a:gd name="connsiteX3" fmla="*/ 85753 w 1290665"/>
                <a:gd name="connsiteY3" fmla="*/ 169259 h 493109"/>
                <a:gd name="connsiteX4" fmla="*/ 138140 w 1290665"/>
                <a:gd name="connsiteY4" fmla="*/ 140684 h 493109"/>
                <a:gd name="connsiteX5" fmla="*/ 188146 w 1290665"/>
                <a:gd name="connsiteY5" fmla="*/ 114490 h 493109"/>
                <a:gd name="connsiteX6" fmla="*/ 209578 w 1290665"/>
                <a:gd name="connsiteY6" fmla="*/ 104965 h 493109"/>
                <a:gd name="connsiteX7" fmla="*/ 226246 w 1290665"/>
                <a:gd name="connsiteY7" fmla="*/ 100202 h 493109"/>
                <a:gd name="connsiteX8" fmla="*/ 233390 w 1290665"/>
                <a:gd name="connsiteY8" fmla="*/ 95440 h 493109"/>
                <a:gd name="connsiteX9" fmla="*/ 245296 w 1290665"/>
                <a:gd name="connsiteY9" fmla="*/ 93059 h 493109"/>
                <a:gd name="connsiteX10" fmla="*/ 264346 w 1290665"/>
                <a:gd name="connsiteY10" fmla="*/ 88296 h 493109"/>
                <a:gd name="connsiteX11" fmla="*/ 285778 w 1290665"/>
                <a:gd name="connsiteY11" fmla="*/ 83534 h 493109"/>
                <a:gd name="connsiteX12" fmla="*/ 331021 w 1290665"/>
                <a:gd name="connsiteY12" fmla="*/ 78771 h 493109"/>
                <a:gd name="connsiteX13" fmla="*/ 345309 w 1290665"/>
                <a:gd name="connsiteY13" fmla="*/ 76390 h 493109"/>
                <a:gd name="connsiteX14" fmla="*/ 369121 w 1290665"/>
                <a:gd name="connsiteY14" fmla="*/ 71627 h 493109"/>
                <a:gd name="connsiteX15" fmla="*/ 416746 w 1290665"/>
                <a:gd name="connsiteY15" fmla="*/ 64484 h 493109"/>
                <a:gd name="connsiteX16" fmla="*/ 526284 w 1290665"/>
                <a:gd name="connsiteY16" fmla="*/ 66865 h 493109"/>
                <a:gd name="connsiteX17" fmla="*/ 563575 w 1290665"/>
                <a:gd name="connsiteY17" fmla="*/ 61833 h 493109"/>
                <a:gd name="connsiteX18" fmla="*/ 572266 w 1290665"/>
                <a:gd name="connsiteY18" fmla="*/ 41187 h 493109"/>
                <a:gd name="connsiteX19" fmla="*/ 588958 w 1290665"/>
                <a:gd name="connsiteY19" fmla="*/ 23438 h 493109"/>
                <a:gd name="connsiteX20" fmla="*/ 621510 w 1290665"/>
                <a:gd name="connsiteY20" fmla="*/ 18454 h 493109"/>
                <a:gd name="connsiteX21" fmla="*/ 665476 w 1290665"/>
                <a:gd name="connsiteY21" fmla="*/ 1246 h 493109"/>
                <a:gd name="connsiteX22" fmla="*/ 716784 w 1290665"/>
                <a:gd name="connsiteY22" fmla="*/ 215 h 493109"/>
                <a:gd name="connsiteX23" fmla="*/ 751177 w 1290665"/>
                <a:gd name="connsiteY23" fmla="*/ 18502 h 493109"/>
                <a:gd name="connsiteX24" fmla="*/ 773886 w 1290665"/>
                <a:gd name="connsiteY24" fmla="*/ 48895 h 493109"/>
                <a:gd name="connsiteX25" fmla="*/ 799317 w 1290665"/>
                <a:gd name="connsiteY25" fmla="*/ 78820 h 493109"/>
                <a:gd name="connsiteX26" fmla="*/ 808573 w 1290665"/>
                <a:gd name="connsiteY26" fmla="*/ 105799 h 493109"/>
                <a:gd name="connsiteX27" fmla="*/ 819178 w 1290665"/>
                <a:gd name="connsiteY27" fmla="*/ 133540 h 493109"/>
                <a:gd name="connsiteX28" fmla="*/ 804890 w 1290665"/>
                <a:gd name="connsiteY28" fmla="*/ 150209 h 493109"/>
                <a:gd name="connsiteX29" fmla="*/ 800128 w 1290665"/>
                <a:gd name="connsiteY29" fmla="*/ 164496 h 493109"/>
                <a:gd name="connsiteX30" fmla="*/ 797746 w 1290665"/>
                <a:gd name="connsiteY30" fmla="*/ 171640 h 493109"/>
                <a:gd name="connsiteX31" fmla="*/ 821829 w 1290665"/>
                <a:gd name="connsiteY31" fmla="*/ 175863 h 493109"/>
                <a:gd name="connsiteX32" fmla="*/ 869184 w 1290665"/>
                <a:gd name="connsiteY32" fmla="*/ 181165 h 493109"/>
                <a:gd name="connsiteX33" fmla="*/ 1066779 w 1290665"/>
                <a:gd name="connsiteY33" fmla="*/ 169505 h 493109"/>
                <a:gd name="connsiteX34" fmla="*/ 1112882 w 1290665"/>
                <a:gd name="connsiteY34" fmla="*/ 163416 h 493109"/>
                <a:gd name="connsiteX35" fmla="*/ 1185866 w 1290665"/>
                <a:gd name="connsiteY35" fmla="*/ 133786 h 493109"/>
                <a:gd name="connsiteX36" fmla="*/ 1225023 w 1290665"/>
                <a:gd name="connsiteY36" fmla="*/ 118172 h 493109"/>
                <a:gd name="connsiteX37" fmla="*/ 1245421 w 1290665"/>
                <a:gd name="connsiteY37" fmla="*/ 126396 h 493109"/>
                <a:gd name="connsiteX38" fmla="*/ 1252565 w 1290665"/>
                <a:gd name="connsiteY38" fmla="*/ 121634 h 493109"/>
                <a:gd name="connsiteX39" fmla="*/ 1290665 w 1290665"/>
                <a:gd name="connsiteY39" fmla="*/ 112109 h 493109"/>
                <a:gd name="connsiteX40" fmla="*/ 1288284 w 1290665"/>
                <a:gd name="connsiteY40" fmla="*/ 126396 h 493109"/>
                <a:gd name="connsiteX41" fmla="*/ 1283521 w 1290665"/>
                <a:gd name="connsiteY41" fmla="*/ 145446 h 493109"/>
                <a:gd name="connsiteX42" fmla="*/ 1278759 w 1290665"/>
                <a:gd name="connsiteY42" fmla="*/ 152590 h 493109"/>
                <a:gd name="connsiteX43" fmla="*/ 1266853 w 1290665"/>
                <a:gd name="connsiteY43" fmla="*/ 169259 h 493109"/>
                <a:gd name="connsiteX44" fmla="*/ 1264471 w 1290665"/>
                <a:gd name="connsiteY44" fmla="*/ 176402 h 493109"/>
                <a:gd name="connsiteX45" fmla="*/ 1254946 w 1290665"/>
                <a:gd name="connsiteY45" fmla="*/ 190690 h 493109"/>
                <a:gd name="connsiteX46" fmla="*/ 1247803 w 1290665"/>
                <a:gd name="connsiteY46" fmla="*/ 204977 h 493109"/>
                <a:gd name="connsiteX47" fmla="*/ 1245421 w 1290665"/>
                <a:gd name="connsiteY47" fmla="*/ 212121 h 493109"/>
                <a:gd name="connsiteX48" fmla="*/ 1240659 w 1290665"/>
                <a:gd name="connsiteY48" fmla="*/ 219265 h 493109"/>
                <a:gd name="connsiteX49" fmla="*/ 1238278 w 1290665"/>
                <a:gd name="connsiteY49" fmla="*/ 226409 h 493109"/>
                <a:gd name="connsiteX50" fmla="*/ 1228753 w 1290665"/>
                <a:gd name="connsiteY50" fmla="*/ 243077 h 493109"/>
                <a:gd name="connsiteX51" fmla="*/ 1223990 w 1290665"/>
                <a:gd name="connsiteY51" fmla="*/ 264509 h 493109"/>
                <a:gd name="connsiteX52" fmla="*/ 1228753 w 1290665"/>
                <a:gd name="connsiteY52" fmla="*/ 290702 h 493109"/>
                <a:gd name="connsiteX53" fmla="*/ 1235896 w 1290665"/>
                <a:gd name="connsiteY53" fmla="*/ 312134 h 493109"/>
                <a:gd name="connsiteX54" fmla="*/ 1238278 w 1290665"/>
                <a:gd name="connsiteY54" fmla="*/ 321659 h 493109"/>
                <a:gd name="connsiteX55" fmla="*/ 1245421 w 1290665"/>
                <a:gd name="connsiteY55" fmla="*/ 328802 h 493109"/>
                <a:gd name="connsiteX56" fmla="*/ 1247803 w 1290665"/>
                <a:gd name="connsiteY56" fmla="*/ 335946 h 493109"/>
                <a:gd name="connsiteX57" fmla="*/ 1250184 w 1290665"/>
                <a:gd name="connsiteY57" fmla="*/ 345471 h 493109"/>
                <a:gd name="connsiteX58" fmla="*/ 1259709 w 1290665"/>
                <a:gd name="connsiteY58" fmla="*/ 364521 h 493109"/>
                <a:gd name="connsiteX59" fmla="*/ 1266853 w 1290665"/>
                <a:gd name="connsiteY59" fmla="*/ 388334 h 493109"/>
                <a:gd name="connsiteX60" fmla="*/ 1269234 w 1290665"/>
                <a:gd name="connsiteY60" fmla="*/ 395477 h 493109"/>
                <a:gd name="connsiteX61" fmla="*/ 1271615 w 1290665"/>
                <a:gd name="connsiteY61" fmla="*/ 402621 h 493109"/>
                <a:gd name="connsiteX62" fmla="*/ 1269234 w 1290665"/>
                <a:gd name="connsiteY62" fmla="*/ 419290 h 493109"/>
                <a:gd name="connsiteX63" fmla="*/ 1221609 w 1290665"/>
                <a:gd name="connsiteY63" fmla="*/ 414527 h 493109"/>
                <a:gd name="connsiteX64" fmla="*/ 1212084 w 1290665"/>
                <a:gd name="connsiteY64" fmla="*/ 409765 h 493109"/>
                <a:gd name="connsiteX65" fmla="*/ 1197796 w 1290665"/>
                <a:gd name="connsiteY65" fmla="*/ 407384 h 493109"/>
                <a:gd name="connsiteX66" fmla="*/ 1178746 w 1290665"/>
                <a:gd name="connsiteY66" fmla="*/ 400240 h 493109"/>
                <a:gd name="connsiteX67" fmla="*/ 1171603 w 1290665"/>
                <a:gd name="connsiteY67" fmla="*/ 395477 h 493109"/>
                <a:gd name="connsiteX68" fmla="*/ 1145409 w 1290665"/>
                <a:gd name="connsiteY68" fmla="*/ 385952 h 493109"/>
                <a:gd name="connsiteX69" fmla="*/ 1131121 w 1290665"/>
                <a:gd name="connsiteY69" fmla="*/ 383571 h 493109"/>
                <a:gd name="connsiteX70" fmla="*/ 1121596 w 1290665"/>
                <a:gd name="connsiteY70" fmla="*/ 378809 h 493109"/>
                <a:gd name="connsiteX71" fmla="*/ 1109690 w 1290665"/>
                <a:gd name="connsiteY71" fmla="*/ 376427 h 493109"/>
                <a:gd name="connsiteX72" fmla="*/ 1100165 w 1290665"/>
                <a:gd name="connsiteY72" fmla="*/ 374046 h 493109"/>
                <a:gd name="connsiteX73" fmla="*/ 1088259 w 1290665"/>
                <a:gd name="connsiteY73" fmla="*/ 369284 h 493109"/>
                <a:gd name="connsiteX74" fmla="*/ 1078734 w 1290665"/>
                <a:gd name="connsiteY74" fmla="*/ 366902 h 493109"/>
                <a:gd name="connsiteX75" fmla="*/ 1071590 w 1290665"/>
                <a:gd name="connsiteY75" fmla="*/ 364521 h 493109"/>
                <a:gd name="connsiteX76" fmla="*/ 1062065 w 1290665"/>
                <a:gd name="connsiteY76" fmla="*/ 362140 h 493109"/>
                <a:gd name="connsiteX77" fmla="*/ 1047778 w 1290665"/>
                <a:gd name="connsiteY77" fmla="*/ 357377 h 493109"/>
                <a:gd name="connsiteX78" fmla="*/ 1038253 w 1290665"/>
                <a:gd name="connsiteY78" fmla="*/ 354996 h 493109"/>
                <a:gd name="connsiteX79" fmla="*/ 1023965 w 1290665"/>
                <a:gd name="connsiteY79" fmla="*/ 350234 h 493109"/>
                <a:gd name="connsiteX80" fmla="*/ 1012059 w 1290665"/>
                <a:gd name="connsiteY80" fmla="*/ 347852 h 493109"/>
                <a:gd name="connsiteX81" fmla="*/ 1004915 w 1290665"/>
                <a:gd name="connsiteY81" fmla="*/ 345471 h 493109"/>
                <a:gd name="connsiteX82" fmla="*/ 988246 w 1290665"/>
                <a:gd name="connsiteY82" fmla="*/ 343090 h 493109"/>
                <a:gd name="connsiteX83" fmla="*/ 964434 w 1290665"/>
                <a:gd name="connsiteY83" fmla="*/ 338327 h 493109"/>
                <a:gd name="connsiteX84" fmla="*/ 933478 w 1290665"/>
                <a:gd name="connsiteY84" fmla="*/ 335946 h 493109"/>
                <a:gd name="connsiteX85" fmla="*/ 909665 w 1290665"/>
                <a:gd name="connsiteY85" fmla="*/ 374046 h 493109"/>
                <a:gd name="connsiteX86" fmla="*/ 912046 w 1290665"/>
                <a:gd name="connsiteY86" fmla="*/ 381190 h 493109"/>
                <a:gd name="connsiteX87" fmla="*/ 909665 w 1290665"/>
                <a:gd name="connsiteY87" fmla="*/ 416909 h 493109"/>
                <a:gd name="connsiteX88" fmla="*/ 904903 w 1290665"/>
                <a:gd name="connsiteY88" fmla="*/ 431196 h 493109"/>
                <a:gd name="connsiteX89" fmla="*/ 890615 w 1290665"/>
                <a:gd name="connsiteY89" fmla="*/ 443102 h 493109"/>
                <a:gd name="connsiteX90" fmla="*/ 885853 w 1290665"/>
                <a:gd name="connsiteY90" fmla="*/ 450246 h 493109"/>
                <a:gd name="connsiteX91" fmla="*/ 878709 w 1290665"/>
                <a:gd name="connsiteY91" fmla="*/ 455009 h 493109"/>
                <a:gd name="connsiteX92" fmla="*/ 869184 w 1290665"/>
                <a:gd name="connsiteY92" fmla="*/ 462152 h 493109"/>
                <a:gd name="connsiteX93" fmla="*/ 862040 w 1290665"/>
                <a:gd name="connsiteY93" fmla="*/ 466915 h 493109"/>
                <a:gd name="connsiteX94" fmla="*/ 847753 w 1290665"/>
                <a:gd name="connsiteY94" fmla="*/ 471677 h 493109"/>
                <a:gd name="connsiteX95" fmla="*/ 838228 w 1290665"/>
                <a:gd name="connsiteY95" fmla="*/ 476440 h 493109"/>
                <a:gd name="connsiteX96" fmla="*/ 823940 w 1290665"/>
                <a:gd name="connsiteY96" fmla="*/ 485965 h 493109"/>
                <a:gd name="connsiteX97" fmla="*/ 814415 w 1290665"/>
                <a:gd name="connsiteY97" fmla="*/ 488346 h 493109"/>
                <a:gd name="connsiteX98" fmla="*/ 797746 w 1290665"/>
                <a:gd name="connsiteY98" fmla="*/ 493109 h 493109"/>
                <a:gd name="connsiteX99" fmla="*/ 771553 w 1290665"/>
                <a:gd name="connsiteY99" fmla="*/ 490727 h 493109"/>
                <a:gd name="connsiteX100" fmla="*/ 757265 w 1290665"/>
                <a:gd name="connsiteY100" fmla="*/ 476440 h 493109"/>
                <a:gd name="connsiteX101" fmla="*/ 745359 w 1290665"/>
                <a:gd name="connsiteY101" fmla="*/ 462152 h 493109"/>
                <a:gd name="connsiteX102" fmla="*/ 738215 w 1290665"/>
                <a:gd name="connsiteY102" fmla="*/ 455009 h 493109"/>
                <a:gd name="connsiteX103" fmla="*/ 731071 w 1290665"/>
                <a:gd name="connsiteY103" fmla="*/ 440721 h 493109"/>
                <a:gd name="connsiteX104" fmla="*/ 728690 w 1290665"/>
                <a:gd name="connsiteY104" fmla="*/ 433577 h 493109"/>
                <a:gd name="connsiteX105" fmla="*/ 723928 w 1290665"/>
                <a:gd name="connsiteY105" fmla="*/ 424052 h 493109"/>
                <a:gd name="connsiteX106" fmla="*/ 716784 w 1290665"/>
                <a:gd name="connsiteY106" fmla="*/ 409765 h 493109"/>
                <a:gd name="connsiteX107" fmla="*/ 714403 w 1290665"/>
                <a:gd name="connsiteY107" fmla="*/ 381190 h 493109"/>
                <a:gd name="connsiteX108" fmla="*/ 702496 w 1290665"/>
                <a:gd name="connsiteY108" fmla="*/ 371665 h 493109"/>
                <a:gd name="connsiteX109" fmla="*/ 690590 w 1290665"/>
                <a:gd name="connsiteY109" fmla="*/ 366902 h 493109"/>
                <a:gd name="connsiteX110" fmla="*/ 683446 w 1290665"/>
                <a:gd name="connsiteY110" fmla="*/ 369284 h 493109"/>
                <a:gd name="connsiteX111" fmla="*/ 681065 w 1290665"/>
                <a:gd name="connsiteY111" fmla="*/ 378809 h 493109"/>
                <a:gd name="connsiteX112" fmla="*/ 688209 w 1290665"/>
                <a:gd name="connsiteY112" fmla="*/ 400240 h 493109"/>
                <a:gd name="connsiteX113" fmla="*/ 690590 w 1290665"/>
                <a:gd name="connsiteY113" fmla="*/ 412146 h 493109"/>
                <a:gd name="connsiteX114" fmla="*/ 692971 w 1290665"/>
                <a:gd name="connsiteY114" fmla="*/ 419290 h 493109"/>
                <a:gd name="connsiteX115" fmla="*/ 690590 w 1290665"/>
                <a:gd name="connsiteY115" fmla="*/ 452627 h 493109"/>
                <a:gd name="connsiteX116" fmla="*/ 688209 w 1290665"/>
                <a:gd name="connsiteY116" fmla="*/ 459771 h 493109"/>
                <a:gd name="connsiteX117" fmla="*/ 666778 w 1290665"/>
                <a:gd name="connsiteY117" fmla="*/ 471677 h 493109"/>
                <a:gd name="connsiteX118" fmla="*/ 659634 w 1290665"/>
                <a:gd name="connsiteY118" fmla="*/ 476440 h 493109"/>
                <a:gd name="connsiteX119" fmla="*/ 619153 w 1290665"/>
                <a:gd name="connsiteY119" fmla="*/ 474059 h 493109"/>
                <a:gd name="connsiteX120" fmla="*/ 612009 w 1290665"/>
                <a:gd name="connsiteY120" fmla="*/ 469296 h 493109"/>
                <a:gd name="connsiteX121" fmla="*/ 602484 w 1290665"/>
                <a:gd name="connsiteY121" fmla="*/ 462152 h 493109"/>
                <a:gd name="connsiteX122" fmla="*/ 588196 w 1290665"/>
                <a:gd name="connsiteY122" fmla="*/ 450246 h 493109"/>
                <a:gd name="connsiteX123" fmla="*/ 571528 w 1290665"/>
                <a:gd name="connsiteY123" fmla="*/ 428815 h 493109"/>
                <a:gd name="connsiteX124" fmla="*/ 562003 w 1290665"/>
                <a:gd name="connsiteY124" fmla="*/ 416909 h 493109"/>
                <a:gd name="connsiteX125" fmla="*/ 559621 w 1290665"/>
                <a:gd name="connsiteY125" fmla="*/ 409765 h 493109"/>
                <a:gd name="connsiteX126" fmla="*/ 552478 w 1290665"/>
                <a:gd name="connsiteY126" fmla="*/ 402621 h 493109"/>
                <a:gd name="connsiteX127" fmla="*/ 550096 w 1290665"/>
                <a:gd name="connsiteY127" fmla="*/ 395477 h 493109"/>
                <a:gd name="connsiteX128" fmla="*/ 497709 w 1290665"/>
                <a:gd name="connsiteY128" fmla="*/ 385952 h 493109"/>
                <a:gd name="connsiteX129" fmla="*/ 209578 w 1290665"/>
                <a:gd name="connsiteY129" fmla="*/ 383571 h 493109"/>
                <a:gd name="connsiteX130" fmla="*/ 188146 w 1290665"/>
                <a:gd name="connsiteY130" fmla="*/ 381190 h 493109"/>
                <a:gd name="connsiteX131" fmla="*/ 171478 w 1290665"/>
                <a:gd name="connsiteY131" fmla="*/ 374046 h 493109"/>
                <a:gd name="connsiteX132" fmla="*/ 140521 w 1290665"/>
                <a:gd name="connsiteY132" fmla="*/ 366902 h 493109"/>
                <a:gd name="connsiteX133" fmla="*/ 128615 w 1290665"/>
                <a:gd name="connsiteY133" fmla="*/ 359759 h 493109"/>
                <a:gd name="connsiteX134" fmla="*/ 119090 w 1290665"/>
                <a:gd name="connsiteY134" fmla="*/ 357377 h 493109"/>
                <a:gd name="connsiteX135" fmla="*/ 107184 w 1290665"/>
                <a:gd name="connsiteY135" fmla="*/ 350234 h 493109"/>
                <a:gd name="connsiteX136" fmla="*/ 90515 w 1290665"/>
                <a:gd name="connsiteY136" fmla="*/ 345471 h 493109"/>
                <a:gd name="connsiteX137" fmla="*/ 69084 w 1290665"/>
                <a:gd name="connsiteY137" fmla="*/ 335946 h 493109"/>
                <a:gd name="connsiteX138" fmla="*/ 61940 w 1290665"/>
                <a:gd name="connsiteY138" fmla="*/ 333565 h 493109"/>
                <a:gd name="connsiteX139" fmla="*/ 40509 w 1290665"/>
                <a:gd name="connsiteY139" fmla="*/ 319277 h 493109"/>
                <a:gd name="connsiteX140" fmla="*/ 26221 w 1290665"/>
                <a:gd name="connsiteY140" fmla="*/ 309752 h 493109"/>
                <a:gd name="connsiteX141" fmla="*/ 11934 w 1290665"/>
                <a:gd name="connsiteY141" fmla="*/ 293084 h 493109"/>
                <a:gd name="connsiteX142" fmla="*/ 9553 w 1290665"/>
                <a:gd name="connsiteY142" fmla="*/ 285940 h 493109"/>
                <a:gd name="connsiteX143" fmla="*/ 28 w 1290665"/>
                <a:gd name="connsiteY143" fmla="*/ 269271 h 493109"/>
                <a:gd name="connsiteX144" fmla="*/ 11934 w 1290665"/>
                <a:gd name="connsiteY144" fmla="*/ 240696 h 493109"/>
                <a:gd name="connsiteX0" fmla="*/ 11934 w 1290048"/>
                <a:gd name="connsiteY0" fmla="*/ 240696 h 493109"/>
                <a:gd name="connsiteX1" fmla="*/ 11934 w 1290048"/>
                <a:gd name="connsiteY1" fmla="*/ 240696 h 493109"/>
                <a:gd name="connsiteX2" fmla="*/ 64321 w 1290048"/>
                <a:gd name="connsiteY2" fmla="*/ 181165 h 493109"/>
                <a:gd name="connsiteX3" fmla="*/ 85753 w 1290048"/>
                <a:gd name="connsiteY3" fmla="*/ 169259 h 493109"/>
                <a:gd name="connsiteX4" fmla="*/ 138140 w 1290048"/>
                <a:gd name="connsiteY4" fmla="*/ 140684 h 493109"/>
                <a:gd name="connsiteX5" fmla="*/ 188146 w 1290048"/>
                <a:gd name="connsiteY5" fmla="*/ 114490 h 493109"/>
                <a:gd name="connsiteX6" fmla="*/ 209578 w 1290048"/>
                <a:gd name="connsiteY6" fmla="*/ 104965 h 493109"/>
                <a:gd name="connsiteX7" fmla="*/ 226246 w 1290048"/>
                <a:gd name="connsiteY7" fmla="*/ 100202 h 493109"/>
                <a:gd name="connsiteX8" fmla="*/ 233390 w 1290048"/>
                <a:gd name="connsiteY8" fmla="*/ 95440 h 493109"/>
                <a:gd name="connsiteX9" fmla="*/ 245296 w 1290048"/>
                <a:gd name="connsiteY9" fmla="*/ 93059 h 493109"/>
                <a:gd name="connsiteX10" fmla="*/ 264346 w 1290048"/>
                <a:gd name="connsiteY10" fmla="*/ 88296 h 493109"/>
                <a:gd name="connsiteX11" fmla="*/ 285778 w 1290048"/>
                <a:gd name="connsiteY11" fmla="*/ 83534 h 493109"/>
                <a:gd name="connsiteX12" fmla="*/ 331021 w 1290048"/>
                <a:gd name="connsiteY12" fmla="*/ 78771 h 493109"/>
                <a:gd name="connsiteX13" fmla="*/ 345309 w 1290048"/>
                <a:gd name="connsiteY13" fmla="*/ 76390 h 493109"/>
                <a:gd name="connsiteX14" fmla="*/ 369121 w 1290048"/>
                <a:gd name="connsiteY14" fmla="*/ 71627 h 493109"/>
                <a:gd name="connsiteX15" fmla="*/ 416746 w 1290048"/>
                <a:gd name="connsiteY15" fmla="*/ 64484 h 493109"/>
                <a:gd name="connsiteX16" fmla="*/ 526284 w 1290048"/>
                <a:gd name="connsiteY16" fmla="*/ 66865 h 493109"/>
                <a:gd name="connsiteX17" fmla="*/ 563575 w 1290048"/>
                <a:gd name="connsiteY17" fmla="*/ 61833 h 493109"/>
                <a:gd name="connsiteX18" fmla="*/ 572266 w 1290048"/>
                <a:gd name="connsiteY18" fmla="*/ 41187 h 493109"/>
                <a:gd name="connsiteX19" fmla="*/ 588958 w 1290048"/>
                <a:gd name="connsiteY19" fmla="*/ 23438 h 493109"/>
                <a:gd name="connsiteX20" fmla="*/ 621510 w 1290048"/>
                <a:gd name="connsiteY20" fmla="*/ 18454 h 493109"/>
                <a:gd name="connsiteX21" fmla="*/ 665476 w 1290048"/>
                <a:gd name="connsiteY21" fmla="*/ 1246 h 493109"/>
                <a:gd name="connsiteX22" fmla="*/ 716784 w 1290048"/>
                <a:gd name="connsiteY22" fmla="*/ 215 h 493109"/>
                <a:gd name="connsiteX23" fmla="*/ 751177 w 1290048"/>
                <a:gd name="connsiteY23" fmla="*/ 18502 h 493109"/>
                <a:gd name="connsiteX24" fmla="*/ 773886 w 1290048"/>
                <a:gd name="connsiteY24" fmla="*/ 48895 h 493109"/>
                <a:gd name="connsiteX25" fmla="*/ 799317 w 1290048"/>
                <a:gd name="connsiteY25" fmla="*/ 78820 h 493109"/>
                <a:gd name="connsiteX26" fmla="*/ 808573 w 1290048"/>
                <a:gd name="connsiteY26" fmla="*/ 105799 h 493109"/>
                <a:gd name="connsiteX27" fmla="*/ 819178 w 1290048"/>
                <a:gd name="connsiteY27" fmla="*/ 133540 h 493109"/>
                <a:gd name="connsiteX28" fmla="*/ 804890 w 1290048"/>
                <a:gd name="connsiteY28" fmla="*/ 150209 h 493109"/>
                <a:gd name="connsiteX29" fmla="*/ 800128 w 1290048"/>
                <a:gd name="connsiteY29" fmla="*/ 164496 h 493109"/>
                <a:gd name="connsiteX30" fmla="*/ 797746 w 1290048"/>
                <a:gd name="connsiteY30" fmla="*/ 171640 h 493109"/>
                <a:gd name="connsiteX31" fmla="*/ 821829 w 1290048"/>
                <a:gd name="connsiteY31" fmla="*/ 175863 h 493109"/>
                <a:gd name="connsiteX32" fmla="*/ 869184 w 1290048"/>
                <a:gd name="connsiteY32" fmla="*/ 181165 h 493109"/>
                <a:gd name="connsiteX33" fmla="*/ 1066779 w 1290048"/>
                <a:gd name="connsiteY33" fmla="*/ 169505 h 493109"/>
                <a:gd name="connsiteX34" fmla="*/ 1112882 w 1290048"/>
                <a:gd name="connsiteY34" fmla="*/ 163416 h 493109"/>
                <a:gd name="connsiteX35" fmla="*/ 1185866 w 1290048"/>
                <a:gd name="connsiteY35" fmla="*/ 133786 h 493109"/>
                <a:gd name="connsiteX36" fmla="*/ 1225023 w 1290048"/>
                <a:gd name="connsiteY36" fmla="*/ 118172 h 493109"/>
                <a:gd name="connsiteX37" fmla="*/ 1245421 w 1290048"/>
                <a:gd name="connsiteY37" fmla="*/ 126396 h 493109"/>
                <a:gd name="connsiteX38" fmla="*/ 1252565 w 1290048"/>
                <a:gd name="connsiteY38" fmla="*/ 121634 h 493109"/>
                <a:gd name="connsiteX39" fmla="*/ 1288284 w 1290048"/>
                <a:gd name="connsiteY39" fmla="*/ 126396 h 493109"/>
                <a:gd name="connsiteX40" fmla="*/ 1283521 w 1290048"/>
                <a:gd name="connsiteY40" fmla="*/ 145446 h 493109"/>
                <a:gd name="connsiteX41" fmla="*/ 1278759 w 1290048"/>
                <a:gd name="connsiteY41" fmla="*/ 152590 h 493109"/>
                <a:gd name="connsiteX42" fmla="*/ 1266853 w 1290048"/>
                <a:gd name="connsiteY42" fmla="*/ 169259 h 493109"/>
                <a:gd name="connsiteX43" fmla="*/ 1264471 w 1290048"/>
                <a:gd name="connsiteY43" fmla="*/ 176402 h 493109"/>
                <a:gd name="connsiteX44" fmla="*/ 1254946 w 1290048"/>
                <a:gd name="connsiteY44" fmla="*/ 190690 h 493109"/>
                <a:gd name="connsiteX45" fmla="*/ 1247803 w 1290048"/>
                <a:gd name="connsiteY45" fmla="*/ 204977 h 493109"/>
                <a:gd name="connsiteX46" fmla="*/ 1245421 w 1290048"/>
                <a:gd name="connsiteY46" fmla="*/ 212121 h 493109"/>
                <a:gd name="connsiteX47" fmla="*/ 1240659 w 1290048"/>
                <a:gd name="connsiteY47" fmla="*/ 219265 h 493109"/>
                <a:gd name="connsiteX48" fmla="*/ 1238278 w 1290048"/>
                <a:gd name="connsiteY48" fmla="*/ 226409 h 493109"/>
                <a:gd name="connsiteX49" fmla="*/ 1228753 w 1290048"/>
                <a:gd name="connsiteY49" fmla="*/ 243077 h 493109"/>
                <a:gd name="connsiteX50" fmla="*/ 1223990 w 1290048"/>
                <a:gd name="connsiteY50" fmla="*/ 264509 h 493109"/>
                <a:gd name="connsiteX51" fmla="*/ 1228753 w 1290048"/>
                <a:gd name="connsiteY51" fmla="*/ 290702 h 493109"/>
                <a:gd name="connsiteX52" fmla="*/ 1235896 w 1290048"/>
                <a:gd name="connsiteY52" fmla="*/ 312134 h 493109"/>
                <a:gd name="connsiteX53" fmla="*/ 1238278 w 1290048"/>
                <a:gd name="connsiteY53" fmla="*/ 321659 h 493109"/>
                <a:gd name="connsiteX54" fmla="*/ 1245421 w 1290048"/>
                <a:gd name="connsiteY54" fmla="*/ 328802 h 493109"/>
                <a:gd name="connsiteX55" fmla="*/ 1247803 w 1290048"/>
                <a:gd name="connsiteY55" fmla="*/ 335946 h 493109"/>
                <a:gd name="connsiteX56" fmla="*/ 1250184 w 1290048"/>
                <a:gd name="connsiteY56" fmla="*/ 345471 h 493109"/>
                <a:gd name="connsiteX57" fmla="*/ 1259709 w 1290048"/>
                <a:gd name="connsiteY57" fmla="*/ 364521 h 493109"/>
                <a:gd name="connsiteX58" fmla="*/ 1266853 w 1290048"/>
                <a:gd name="connsiteY58" fmla="*/ 388334 h 493109"/>
                <a:gd name="connsiteX59" fmla="*/ 1269234 w 1290048"/>
                <a:gd name="connsiteY59" fmla="*/ 395477 h 493109"/>
                <a:gd name="connsiteX60" fmla="*/ 1271615 w 1290048"/>
                <a:gd name="connsiteY60" fmla="*/ 402621 h 493109"/>
                <a:gd name="connsiteX61" fmla="*/ 1269234 w 1290048"/>
                <a:gd name="connsiteY61" fmla="*/ 419290 h 493109"/>
                <a:gd name="connsiteX62" fmla="*/ 1221609 w 1290048"/>
                <a:gd name="connsiteY62" fmla="*/ 414527 h 493109"/>
                <a:gd name="connsiteX63" fmla="*/ 1212084 w 1290048"/>
                <a:gd name="connsiteY63" fmla="*/ 409765 h 493109"/>
                <a:gd name="connsiteX64" fmla="*/ 1197796 w 1290048"/>
                <a:gd name="connsiteY64" fmla="*/ 407384 h 493109"/>
                <a:gd name="connsiteX65" fmla="*/ 1178746 w 1290048"/>
                <a:gd name="connsiteY65" fmla="*/ 400240 h 493109"/>
                <a:gd name="connsiteX66" fmla="*/ 1171603 w 1290048"/>
                <a:gd name="connsiteY66" fmla="*/ 395477 h 493109"/>
                <a:gd name="connsiteX67" fmla="*/ 1145409 w 1290048"/>
                <a:gd name="connsiteY67" fmla="*/ 385952 h 493109"/>
                <a:gd name="connsiteX68" fmla="*/ 1131121 w 1290048"/>
                <a:gd name="connsiteY68" fmla="*/ 383571 h 493109"/>
                <a:gd name="connsiteX69" fmla="*/ 1121596 w 1290048"/>
                <a:gd name="connsiteY69" fmla="*/ 378809 h 493109"/>
                <a:gd name="connsiteX70" fmla="*/ 1109690 w 1290048"/>
                <a:gd name="connsiteY70" fmla="*/ 376427 h 493109"/>
                <a:gd name="connsiteX71" fmla="*/ 1100165 w 1290048"/>
                <a:gd name="connsiteY71" fmla="*/ 374046 h 493109"/>
                <a:gd name="connsiteX72" fmla="*/ 1088259 w 1290048"/>
                <a:gd name="connsiteY72" fmla="*/ 369284 h 493109"/>
                <a:gd name="connsiteX73" fmla="*/ 1078734 w 1290048"/>
                <a:gd name="connsiteY73" fmla="*/ 366902 h 493109"/>
                <a:gd name="connsiteX74" fmla="*/ 1071590 w 1290048"/>
                <a:gd name="connsiteY74" fmla="*/ 364521 h 493109"/>
                <a:gd name="connsiteX75" fmla="*/ 1062065 w 1290048"/>
                <a:gd name="connsiteY75" fmla="*/ 362140 h 493109"/>
                <a:gd name="connsiteX76" fmla="*/ 1047778 w 1290048"/>
                <a:gd name="connsiteY76" fmla="*/ 357377 h 493109"/>
                <a:gd name="connsiteX77" fmla="*/ 1038253 w 1290048"/>
                <a:gd name="connsiteY77" fmla="*/ 354996 h 493109"/>
                <a:gd name="connsiteX78" fmla="*/ 1023965 w 1290048"/>
                <a:gd name="connsiteY78" fmla="*/ 350234 h 493109"/>
                <a:gd name="connsiteX79" fmla="*/ 1012059 w 1290048"/>
                <a:gd name="connsiteY79" fmla="*/ 347852 h 493109"/>
                <a:gd name="connsiteX80" fmla="*/ 1004915 w 1290048"/>
                <a:gd name="connsiteY80" fmla="*/ 345471 h 493109"/>
                <a:gd name="connsiteX81" fmla="*/ 988246 w 1290048"/>
                <a:gd name="connsiteY81" fmla="*/ 343090 h 493109"/>
                <a:gd name="connsiteX82" fmla="*/ 964434 w 1290048"/>
                <a:gd name="connsiteY82" fmla="*/ 338327 h 493109"/>
                <a:gd name="connsiteX83" fmla="*/ 933478 w 1290048"/>
                <a:gd name="connsiteY83" fmla="*/ 335946 h 493109"/>
                <a:gd name="connsiteX84" fmla="*/ 909665 w 1290048"/>
                <a:gd name="connsiteY84" fmla="*/ 374046 h 493109"/>
                <a:gd name="connsiteX85" fmla="*/ 912046 w 1290048"/>
                <a:gd name="connsiteY85" fmla="*/ 381190 h 493109"/>
                <a:gd name="connsiteX86" fmla="*/ 909665 w 1290048"/>
                <a:gd name="connsiteY86" fmla="*/ 416909 h 493109"/>
                <a:gd name="connsiteX87" fmla="*/ 904903 w 1290048"/>
                <a:gd name="connsiteY87" fmla="*/ 431196 h 493109"/>
                <a:gd name="connsiteX88" fmla="*/ 890615 w 1290048"/>
                <a:gd name="connsiteY88" fmla="*/ 443102 h 493109"/>
                <a:gd name="connsiteX89" fmla="*/ 885853 w 1290048"/>
                <a:gd name="connsiteY89" fmla="*/ 450246 h 493109"/>
                <a:gd name="connsiteX90" fmla="*/ 878709 w 1290048"/>
                <a:gd name="connsiteY90" fmla="*/ 455009 h 493109"/>
                <a:gd name="connsiteX91" fmla="*/ 869184 w 1290048"/>
                <a:gd name="connsiteY91" fmla="*/ 462152 h 493109"/>
                <a:gd name="connsiteX92" fmla="*/ 862040 w 1290048"/>
                <a:gd name="connsiteY92" fmla="*/ 466915 h 493109"/>
                <a:gd name="connsiteX93" fmla="*/ 847753 w 1290048"/>
                <a:gd name="connsiteY93" fmla="*/ 471677 h 493109"/>
                <a:gd name="connsiteX94" fmla="*/ 838228 w 1290048"/>
                <a:gd name="connsiteY94" fmla="*/ 476440 h 493109"/>
                <a:gd name="connsiteX95" fmla="*/ 823940 w 1290048"/>
                <a:gd name="connsiteY95" fmla="*/ 485965 h 493109"/>
                <a:gd name="connsiteX96" fmla="*/ 814415 w 1290048"/>
                <a:gd name="connsiteY96" fmla="*/ 488346 h 493109"/>
                <a:gd name="connsiteX97" fmla="*/ 797746 w 1290048"/>
                <a:gd name="connsiteY97" fmla="*/ 493109 h 493109"/>
                <a:gd name="connsiteX98" fmla="*/ 771553 w 1290048"/>
                <a:gd name="connsiteY98" fmla="*/ 490727 h 493109"/>
                <a:gd name="connsiteX99" fmla="*/ 757265 w 1290048"/>
                <a:gd name="connsiteY99" fmla="*/ 476440 h 493109"/>
                <a:gd name="connsiteX100" fmla="*/ 745359 w 1290048"/>
                <a:gd name="connsiteY100" fmla="*/ 462152 h 493109"/>
                <a:gd name="connsiteX101" fmla="*/ 738215 w 1290048"/>
                <a:gd name="connsiteY101" fmla="*/ 455009 h 493109"/>
                <a:gd name="connsiteX102" fmla="*/ 731071 w 1290048"/>
                <a:gd name="connsiteY102" fmla="*/ 440721 h 493109"/>
                <a:gd name="connsiteX103" fmla="*/ 728690 w 1290048"/>
                <a:gd name="connsiteY103" fmla="*/ 433577 h 493109"/>
                <a:gd name="connsiteX104" fmla="*/ 723928 w 1290048"/>
                <a:gd name="connsiteY104" fmla="*/ 424052 h 493109"/>
                <a:gd name="connsiteX105" fmla="*/ 716784 w 1290048"/>
                <a:gd name="connsiteY105" fmla="*/ 409765 h 493109"/>
                <a:gd name="connsiteX106" fmla="*/ 714403 w 1290048"/>
                <a:gd name="connsiteY106" fmla="*/ 381190 h 493109"/>
                <a:gd name="connsiteX107" fmla="*/ 702496 w 1290048"/>
                <a:gd name="connsiteY107" fmla="*/ 371665 h 493109"/>
                <a:gd name="connsiteX108" fmla="*/ 690590 w 1290048"/>
                <a:gd name="connsiteY108" fmla="*/ 366902 h 493109"/>
                <a:gd name="connsiteX109" fmla="*/ 683446 w 1290048"/>
                <a:gd name="connsiteY109" fmla="*/ 369284 h 493109"/>
                <a:gd name="connsiteX110" fmla="*/ 681065 w 1290048"/>
                <a:gd name="connsiteY110" fmla="*/ 378809 h 493109"/>
                <a:gd name="connsiteX111" fmla="*/ 688209 w 1290048"/>
                <a:gd name="connsiteY111" fmla="*/ 400240 h 493109"/>
                <a:gd name="connsiteX112" fmla="*/ 690590 w 1290048"/>
                <a:gd name="connsiteY112" fmla="*/ 412146 h 493109"/>
                <a:gd name="connsiteX113" fmla="*/ 692971 w 1290048"/>
                <a:gd name="connsiteY113" fmla="*/ 419290 h 493109"/>
                <a:gd name="connsiteX114" fmla="*/ 690590 w 1290048"/>
                <a:gd name="connsiteY114" fmla="*/ 452627 h 493109"/>
                <a:gd name="connsiteX115" fmla="*/ 688209 w 1290048"/>
                <a:gd name="connsiteY115" fmla="*/ 459771 h 493109"/>
                <a:gd name="connsiteX116" fmla="*/ 666778 w 1290048"/>
                <a:gd name="connsiteY116" fmla="*/ 471677 h 493109"/>
                <a:gd name="connsiteX117" fmla="*/ 659634 w 1290048"/>
                <a:gd name="connsiteY117" fmla="*/ 476440 h 493109"/>
                <a:gd name="connsiteX118" fmla="*/ 619153 w 1290048"/>
                <a:gd name="connsiteY118" fmla="*/ 474059 h 493109"/>
                <a:gd name="connsiteX119" fmla="*/ 612009 w 1290048"/>
                <a:gd name="connsiteY119" fmla="*/ 469296 h 493109"/>
                <a:gd name="connsiteX120" fmla="*/ 602484 w 1290048"/>
                <a:gd name="connsiteY120" fmla="*/ 462152 h 493109"/>
                <a:gd name="connsiteX121" fmla="*/ 588196 w 1290048"/>
                <a:gd name="connsiteY121" fmla="*/ 450246 h 493109"/>
                <a:gd name="connsiteX122" fmla="*/ 571528 w 1290048"/>
                <a:gd name="connsiteY122" fmla="*/ 428815 h 493109"/>
                <a:gd name="connsiteX123" fmla="*/ 562003 w 1290048"/>
                <a:gd name="connsiteY123" fmla="*/ 416909 h 493109"/>
                <a:gd name="connsiteX124" fmla="*/ 559621 w 1290048"/>
                <a:gd name="connsiteY124" fmla="*/ 409765 h 493109"/>
                <a:gd name="connsiteX125" fmla="*/ 552478 w 1290048"/>
                <a:gd name="connsiteY125" fmla="*/ 402621 h 493109"/>
                <a:gd name="connsiteX126" fmla="*/ 550096 w 1290048"/>
                <a:gd name="connsiteY126" fmla="*/ 395477 h 493109"/>
                <a:gd name="connsiteX127" fmla="*/ 497709 w 1290048"/>
                <a:gd name="connsiteY127" fmla="*/ 385952 h 493109"/>
                <a:gd name="connsiteX128" fmla="*/ 209578 w 1290048"/>
                <a:gd name="connsiteY128" fmla="*/ 383571 h 493109"/>
                <a:gd name="connsiteX129" fmla="*/ 188146 w 1290048"/>
                <a:gd name="connsiteY129" fmla="*/ 381190 h 493109"/>
                <a:gd name="connsiteX130" fmla="*/ 171478 w 1290048"/>
                <a:gd name="connsiteY130" fmla="*/ 374046 h 493109"/>
                <a:gd name="connsiteX131" fmla="*/ 140521 w 1290048"/>
                <a:gd name="connsiteY131" fmla="*/ 366902 h 493109"/>
                <a:gd name="connsiteX132" fmla="*/ 128615 w 1290048"/>
                <a:gd name="connsiteY132" fmla="*/ 359759 h 493109"/>
                <a:gd name="connsiteX133" fmla="*/ 119090 w 1290048"/>
                <a:gd name="connsiteY133" fmla="*/ 357377 h 493109"/>
                <a:gd name="connsiteX134" fmla="*/ 107184 w 1290048"/>
                <a:gd name="connsiteY134" fmla="*/ 350234 h 493109"/>
                <a:gd name="connsiteX135" fmla="*/ 90515 w 1290048"/>
                <a:gd name="connsiteY135" fmla="*/ 345471 h 493109"/>
                <a:gd name="connsiteX136" fmla="*/ 69084 w 1290048"/>
                <a:gd name="connsiteY136" fmla="*/ 335946 h 493109"/>
                <a:gd name="connsiteX137" fmla="*/ 61940 w 1290048"/>
                <a:gd name="connsiteY137" fmla="*/ 333565 h 493109"/>
                <a:gd name="connsiteX138" fmla="*/ 40509 w 1290048"/>
                <a:gd name="connsiteY138" fmla="*/ 319277 h 493109"/>
                <a:gd name="connsiteX139" fmla="*/ 26221 w 1290048"/>
                <a:gd name="connsiteY139" fmla="*/ 309752 h 493109"/>
                <a:gd name="connsiteX140" fmla="*/ 11934 w 1290048"/>
                <a:gd name="connsiteY140" fmla="*/ 293084 h 493109"/>
                <a:gd name="connsiteX141" fmla="*/ 9553 w 1290048"/>
                <a:gd name="connsiteY141" fmla="*/ 285940 h 493109"/>
                <a:gd name="connsiteX142" fmla="*/ 28 w 1290048"/>
                <a:gd name="connsiteY142" fmla="*/ 269271 h 493109"/>
                <a:gd name="connsiteX143" fmla="*/ 11934 w 1290048"/>
                <a:gd name="connsiteY143" fmla="*/ 240696 h 493109"/>
                <a:gd name="connsiteX0" fmla="*/ 11934 w 1284845"/>
                <a:gd name="connsiteY0" fmla="*/ 240696 h 493109"/>
                <a:gd name="connsiteX1" fmla="*/ 11934 w 1284845"/>
                <a:gd name="connsiteY1" fmla="*/ 240696 h 493109"/>
                <a:gd name="connsiteX2" fmla="*/ 64321 w 1284845"/>
                <a:gd name="connsiteY2" fmla="*/ 181165 h 493109"/>
                <a:gd name="connsiteX3" fmla="*/ 85753 w 1284845"/>
                <a:gd name="connsiteY3" fmla="*/ 169259 h 493109"/>
                <a:gd name="connsiteX4" fmla="*/ 138140 w 1284845"/>
                <a:gd name="connsiteY4" fmla="*/ 140684 h 493109"/>
                <a:gd name="connsiteX5" fmla="*/ 188146 w 1284845"/>
                <a:gd name="connsiteY5" fmla="*/ 114490 h 493109"/>
                <a:gd name="connsiteX6" fmla="*/ 209578 w 1284845"/>
                <a:gd name="connsiteY6" fmla="*/ 104965 h 493109"/>
                <a:gd name="connsiteX7" fmla="*/ 226246 w 1284845"/>
                <a:gd name="connsiteY7" fmla="*/ 100202 h 493109"/>
                <a:gd name="connsiteX8" fmla="*/ 233390 w 1284845"/>
                <a:gd name="connsiteY8" fmla="*/ 95440 h 493109"/>
                <a:gd name="connsiteX9" fmla="*/ 245296 w 1284845"/>
                <a:gd name="connsiteY9" fmla="*/ 93059 h 493109"/>
                <a:gd name="connsiteX10" fmla="*/ 264346 w 1284845"/>
                <a:gd name="connsiteY10" fmla="*/ 88296 h 493109"/>
                <a:gd name="connsiteX11" fmla="*/ 285778 w 1284845"/>
                <a:gd name="connsiteY11" fmla="*/ 83534 h 493109"/>
                <a:gd name="connsiteX12" fmla="*/ 331021 w 1284845"/>
                <a:gd name="connsiteY12" fmla="*/ 78771 h 493109"/>
                <a:gd name="connsiteX13" fmla="*/ 345309 w 1284845"/>
                <a:gd name="connsiteY13" fmla="*/ 76390 h 493109"/>
                <a:gd name="connsiteX14" fmla="*/ 369121 w 1284845"/>
                <a:gd name="connsiteY14" fmla="*/ 71627 h 493109"/>
                <a:gd name="connsiteX15" fmla="*/ 416746 w 1284845"/>
                <a:gd name="connsiteY15" fmla="*/ 64484 h 493109"/>
                <a:gd name="connsiteX16" fmla="*/ 526284 w 1284845"/>
                <a:gd name="connsiteY16" fmla="*/ 66865 h 493109"/>
                <a:gd name="connsiteX17" fmla="*/ 563575 w 1284845"/>
                <a:gd name="connsiteY17" fmla="*/ 61833 h 493109"/>
                <a:gd name="connsiteX18" fmla="*/ 572266 w 1284845"/>
                <a:gd name="connsiteY18" fmla="*/ 41187 h 493109"/>
                <a:gd name="connsiteX19" fmla="*/ 588958 w 1284845"/>
                <a:gd name="connsiteY19" fmla="*/ 23438 h 493109"/>
                <a:gd name="connsiteX20" fmla="*/ 621510 w 1284845"/>
                <a:gd name="connsiteY20" fmla="*/ 18454 h 493109"/>
                <a:gd name="connsiteX21" fmla="*/ 665476 w 1284845"/>
                <a:gd name="connsiteY21" fmla="*/ 1246 h 493109"/>
                <a:gd name="connsiteX22" fmla="*/ 716784 w 1284845"/>
                <a:gd name="connsiteY22" fmla="*/ 215 h 493109"/>
                <a:gd name="connsiteX23" fmla="*/ 751177 w 1284845"/>
                <a:gd name="connsiteY23" fmla="*/ 18502 h 493109"/>
                <a:gd name="connsiteX24" fmla="*/ 773886 w 1284845"/>
                <a:gd name="connsiteY24" fmla="*/ 48895 h 493109"/>
                <a:gd name="connsiteX25" fmla="*/ 799317 w 1284845"/>
                <a:gd name="connsiteY25" fmla="*/ 78820 h 493109"/>
                <a:gd name="connsiteX26" fmla="*/ 808573 w 1284845"/>
                <a:gd name="connsiteY26" fmla="*/ 105799 h 493109"/>
                <a:gd name="connsiteX27" fmla="*/ 819178 w 1284845"/>
                <a:gd name="connsiteY27" fmla="*/ 133540 h 493109"/>
                <a:gd name="connsiteX28" fmla="*/ 804890 w 1284845"/>
                <a:gd name="connsiteY28" fmla="*/ 150209 h 493109"/>
                <a:gd name="connsiteX29" fmla="*/ 800128 w 1284845"/>
                <a:gd name="connsiteY29" fmla="*/ 164496 h 493109"/>
                <a:gd name="connsiteX30" fmla="*/ 797746 w 1284845"/>
                <a:gd name="connsiteY30" fmla="*/ 171640 h 493109"/>
                <a:gd name="connsiteX31" fmla="*/ 821829 w 1284845"/>
                <a:gd name="connsiteY31" fmla="*/ 175863 h 493109"/>
                <a:gd name="connsiteX32" fmla="*/ 869184 w 1284845"/>
                <a:gd name="connsiteY32" fmla="*/ 181165 h 493109"/>
                <a:gd name="connsiteX33" fmla="*/ 1066779 w 1284845"/>
                <a:gd name="connsiteY33" fmla="*/ 169505 h 493109"/>
                <a:gd name="connsiteX34" fmla="*/ 1112882 w 1284845"/>
                <a:gd name="connsiteY34" fmla="*/ 163416 h 493109"/>
                <a:gd name="connsiteX35" fmla="*/ 1185866 w 1284845"/>
                <a:gd name="connsiteY35" fmla="*/ 133786 h 493109"/>
                <a:gd name="connsiteX36" fmla="*/ 1225023 w 1284845"/>
                <a:gd name="connsiteY36" fmla="*/ 118172 h 493109"/>
                <a:gd name="connsiteX37" fmla="*/ 1245421 w 1284845"/>
                <a:gd name="connsiteY37" fmla="*/ 126396 h 493109"/>
                <a:gd name="connsiteX38" fmla="*/ 1252565 w 1284845"/>
                <a:gd name="connsiteY38" fmla="*/ 121634 h 493109"/>
                <a:gd name="connsiteX39" fmla="*/ 1283521 w 1284845"/>
                <a:gd name="connsiteY39" fmla="*/ 145446 h 493109"/>
                <a:gd name="connsiteX40" fmla="*/ 1278759 w 1284845"/>
                <a:gd name="connsiteY40" fmla="*/ 152590 h 493109"/>
                <a:gd name="connsiteX41" fmla="*/ 1266853 w 1284845"/>
                <a:gd name="connsiteY41" fmla="*/ 169259 h 493109"/>
                <a:gd name="connsiteX42" fmla="*/ 1264471 w 1284845"/>
                <a:gd name="connsiteY42" fmla="*/ 176402 h 493109"/>
                <a:gd name="connsiteX43" fmla="*/ 1254946 w 1284845"/>
                <a:gd name="connsiteY43" fmla="*/ 190690 h 493109"/>
                <a:gd name="connsiteX44" fmla="*/ 1247803 w 1284845"/>
                <a:gd name="connsiteY44" fmla="*/ 204977 h 493109"/>
                <a:gd name="connsiteX45" fmla="*/ 1245421 w 1284845"/>
                <a:gd name="connsiteY45" fmla="*/ 212121 h 493109"/>
                <a:gd name="connsiteX46" fmla="*/ 1240659 w 1284845"/>
                <a:gd name="connsiteY46" fmla="*/ 219265 h 493109"/>
                <a:gd name="connsiteX47" fmla="*/ 1238278 w 1284845"/>
                <a:gd name="connsiteY47" fmla="*/ 226409 h 493109"/>
                <a:gd name="connsiteX48" fmla="*/ 1228753 w 1284845"/>
                <a:gd name="connsiteY48" fmla="*/ 243077 h 493109"/>
                <a:gd name="connsiteX49" fmla="*/ 1223990 w 1284845"/>
                <a:gd name="connsiteY49" fmla="*/ 264509 h 493109"/>
                <a:gd name="connsiteX50" fmla="*/ 1228753 w 1284845"/>
                <a:gd name="connsiteY50" fmla="*/ 290702 h 493109"/>
                <a:gd name="connsiteX51" fmla="*/ 1235896 w 1284845"/>
                <a:gd name="connsiteY51" fmla="*/ 312134 h 493109"/>
                <a:gd name="connsiteX52" fmla="*/ 1238278 w 1284845"/>
                <a:gd name="connsiteY52" fmla="*/ 321659 h 493109"/>
                <a:gd name="connsiteX53" fmla="*/ 1245421 w 1284845"/>
                <a:gd name="connsiteY53" fmla="*/ 328802 h 493109"/>
                <a:gd name="connsiteX54" fmla="*/ 1247803 w 1284845"/>
                <a:gd name="connsiteY54" fmla="*/ 335946 h 493109"/>
                <a:gd name="connsiteX55" fmla="*/ 1250184 w 1284845"/>
                <a:gd name="connsiteY55" fmla="*/ 345471 h 493109"/>
                <a:gd name="connsiteX56" fmla="*/ 1259709 w 1284845"/>
                <a:gd name="connsiteY56" fmla="*/ 364521 h 493109"/>
                <a:gd name="connsiteX57" fmla="*/ 1266853 w 1284845"/>
                <a:gd name="connsiteY57" fmla="*/ 388334 h 493109"/>
                <a:gd name="connsiteX58" fmla="*/ 1269234 w 1284845"/>
                <a:gd name="connsiteY58" fmla="*/ 395477 h 493109"/>
                <a:gd name="connsiteX59" fmla="*/ 1271615 w 1284845"/>
                <a:gd name="connsiteY59" fmla="*/ 402621 h 493109"/>
                <a:gd name="connsiteX60" fmla="*/ 1269234 w 1284845"/>
                <a:gd name="connsiteY60" fmla="*/ 419290 h 493109"/>
                <a:gd name="connsiteX61" fmla="*/ 1221609 w 1284845"/>
                <a:gd name="connsiteY61" fmla="*/ 414527 h 493109"/>
                <a:gd name="connsiteX62" fmla="*/ 1212084 w 1284845"/>
                <a:gd name="connsiteY62" fmla="*/ 409765 h 493109"/>
                <a:gd name="connsiteX63" fmla="*/ 1197796 w 1284845"/>
                <a:gd name="connsiteY63" fmla="*/ 407384 h 493109"/>
                <a:gd name="connsiteX64" fmla="*/ 1178746 w 1284845"/>
                <a:gd name="connsiteY64" fmla="*/ 400240 h 493109"/>
                <a:gd name="connsiteX65" fmla="*/ 1171603 w 1284845"/>
                <a:gd name="connsiteY65" fmla="*/ 395477 h 493109"/>
                <a:gd name="connsiteX66" fmla="*/ 1145409 w 1284845"/>
                <a:gd name="connsiteY66" fmla="*/ 385952 h 493109"/>
                <a:gd name="connsiteX67" fmla="*/ 1131121 w 1284845"/>
                <a:gd name="connsiteY67" fmla="*/ 383571 h 493109"/>
                <a:gd name="connsiteX68" fmla="*/ 1121596 w 1284845"/>
                <a:gd name="connsiteY68" fmla="*/ 378809 h 493109"/>
                <a:gd name="connsiteX69" fmla="*/ 1109690 w 1284845"/>
                <a:gd name="connsiteY69" fmla="*/ 376427 h 493109"/>
                <a:gd name="connsiteX70" fmla="*/ 1100165 w 1284845"/>
                <a:gd name="connsiteY70" fmla="*/ 374046 h 493109"/>
                <a:gd name="connsiteX71" fmla="*/ 1088259 w 1284845"/>
                <a:gd name="connsiteY71" fmla="*/ 369284 h 493109"/>
                <a:gd name="connsiteX72" fmla="*/ 1078734 w 1284845"/>
                <a:gd name="connsiteY72" fmla="*/ 366902 h 493109"/>
                <a:gd name="connsiteX73" fmla="*/ 1071590 w 1284845"/>
                <a:gd name="connsiteY73" fmla="*/ 364521 h 493109"/>
                <a:gd name="connsiteX74" fmla="*/ 1062065 w 1284845"/>
                <a:gd name="connsiteY74" fmla="*/ 362140 h 493109"/>
                <a:gd name="connsiteX75" fmla="*/ 1047778 w 1284845"/>
                <a:gd name="connsiteY75" fmla="*/ 357377 h 493109"/>
                <a:gd name="connsiteX76" fmla="*/ 1038253 w 1284845"/>
                <a:gd name="connsiteY76" fmla="*/ 354996 h 493109"/>
                <a:gd name="connsiteX77" fmla="*/ 1023965 w 1284845"/>
                <a:gd name="connsiteY77" fmla="*/ 350234 h 493109"/>
                <a:gd name="connsiteX78" fmla="*/ 1012059 w 1284845"/>
                <a:gd name="connsiteY78" fmla="*/ 347852 h 493109"/>
                <a:gd name="connsiteX79" fmla="*/ 1004915 w 1284845"/>
                <a:gd name="connsiteY79" fmla="*/ 345471 h 493109"/>
                <a:gd name="connsiteX80" fmla="*/ 988246 w 1284845"/>
                <a:gd name="connsiteY80" fmla="*/ 343090 h 493109"/>
                <a:gd name="connsiteX81" fmla="*/ 964434 w 1284845"/>
                <a:gd name="connsiteY81" fmla="*/ 338327 h 493109"/>
                <a:gd name="connsiteX82" fmla="*/ 933478 w 1284845"/>
                <a:gd name="connsiteY82" fmla="*/ 335946 h 493109"/>
                <a:gd name="connsiteX83" fmla="*/ 909665 w 1284845"/>
                <a:gd name="connsiteY83" fmla="*/ 374046 h 493109"/>
                <a:gd name="connsiteX84" fmla="*/ 912046 w 1284845"/>
                <a:gd name="connsiteY84" fmla="*/ 381190 h 493109"/>
                <a:gd name="connsiteX85" fmla="*/ 909665 w 1284845"/>
                <a:gd name="connsiteY85" fmla="*/ 416909 h 493109"/>
                <a:gd name="connsiteX86" fmla="*/ 904903 w 1284845"/>
                <a:gd name="connsiteY86" fmla="*/ 431196 h 493109"/>
                <a:gd name="connsiteX87" fmla="*/ 890615 w 1284845"/>
                <a:gd name="connsiteY87" fmla="*/ 443102 h 493109"/>
                <a:gd name="connsiteX88" fmla="*/ 885853 w 1284845"/>
                <a:gd name="connsiteY88" fmla="*/ 450246 h 493109"/>
                <a:gd name="connsiteX89" fmla="*/ 878709 w 1284845"/>
                <a:gd name="connsiteY89" fmla="*/ 455009 h 493109"/>
                <a:gd name="connsiteX90" fmla="*/ 869184 w 1284845"/>
                <a:gd name="connsiteY90" fmla="*/ 462152 h 493109"/>
                <a:gd name="connsiteX91" fmla="*/ 862040 w 1284845"/>
                <a:gd name="connsiteY91" fmla="*/ 466915 h 493109"/>
                <a:gd name="connsiteX92" fmla="*/ 847753 w 1284845"/>
                <a:gd name="connsiteY92" fmla="*/ 471677 h 493109"/>
                <a:gd name="connsiteX93" fmla="*/ 838228 w 1284845"/>
                <a:gd name="connsiteY93" fmla="*/ 476440 h 493109"/>
                <a:gd name="connsiteX94" fmla="*/ 823940 w 1284845"/>
                <a:gd name="connsiteY94" fmla="*/ 485965 h 493109"/>
                <a:gd name="connsiteX95" fmla="*/ 814415 w 1284845"/>
                <a:gd name="connsiteY95" fmla="*/ 488346 h 493109"/>
                <a:gd name="connsiteX96" fmla="*/ 797746 w 1284845"/>
                <a:gd name="connsiteY96" fmla="*/ 493109 h 493109"/>
                <a:gd name="connsiteX97" fmla="*/ 771553 w 1284845"/>
                <a:gd name="connsiteY97" fmla="*/ 490727 h 493109"/>
                <a:gd name="connsiteX98" fmla="*/ 757265 w 1284845"/>
                <a:gd name="connsiteY98" fmla="*/ 476440 h 493109"/>
                <a:gd name="connsiteX99" fmla="*/ 745359 w 1284845"/>
                <a:gd name="connsiteY99" fmla="*/ 462152 h 493109"/>
                <a:gd name="connsiteX100" fmla="*/ 738215 w 1284845"/>
                <a:gd name="connsiteY100" fmla="*/ 455009 h 493109"/>
                <a:gd name="connsiteX101" fmla="*/ 731071 w 1284845"/>
                <a:gd name="connsiteY101" fmla="*/ 440721 h 493109"/>
                <a:gd name="connsiteX102" fmla="*/ 728690 w 1284845"/>
                <a:gd name="connsiteY102" fmla="*/ 433577 h 493109"/>
                <a:gd name="connsiteX103" fmla="*/ 723928 w 1284845"/>
                <a:gd name="connsiteY103" fmla="*/ 424052 h 493109"/>
                <a:gd name="connsiteX104" fmla="*/ 716784 w 1284845"/>
                <a:gd name="connsiteY104" fmla="*/ 409765 h 493109"/>
                <a:gd name="connsiteX105" fmla="*/ 714403 w 1284845"/>
                <a:gd name="connsiteY105" fmla="*/ 381190 h 493109"/>
                <a:gd name="connsiteX106" fmla="*/ 702496 w 1284845"/>
                <a:gd name="connsiteY106" fmla="*/ 371665 h 493109"/>
                <a:gd name="connsiteX107" fmla="*/ 690590 w 1284845"/>
                <a:gd name="connsiteY107" fmla="*/ 366902 h 493109"/>
                <a:gd name="connsiteX108" fmla="*/ 683446 w 1284845"/>
                <a:gd name="connsiteY108" fmla="*/ 369284 h 493109"/>
                <a:gd name="connsiteX109" fmla="*/ 681065 w 1284845"/>
                <a:gd name="connsiteY109" fmla="*/ 378809 h 493109"/>
                <a:gd name="connsiteX110" fmla="*/ 688209 w 1284845"/>
                <a:gd name="connsiteY110" fmla="*/ 400240 h 493109"/>
                <a:gd name="connsiteX111" fmla="*/ 690590 w 1284845"/>
                <a:gd name="connsiteY111" fmla="*/ 412146 h 493109"/>
                <a:gd name="connsiteX112" fmla="*/ 692971 w 1284845"/>
                <a:gd name="connsiteY112" fmla="*/ 419290 h 493109"/>
                <a:gd name="connsiteX113" fmla="*/ 690590 w 1284845"/>
                <a:gd name="connsiteY113" fmla="*/ 452627 h 493109"/>
                <a:gd name="connsiteX114" fmla="*/ 688209 w 1284845"/>
                <a:gd name="connsiteY114" fmla="*/ 459771 h 493109"/>
                <a:gd name="connsiteX115" fmla="*/ 666778 w 1284845"/>
                <a:gd name="connsiteY115" fmla="*/ 471677 h 493109"/>
                <a:gd name="connsiteX116" fmla="*/ 659634 w 1284845"/>
                <a:gd name="connsiteY116" fmla="*/ 476440 h 493109"/>
                <a:gd name="connsiteX117" fmla="*/ 619153 w 1284845"/>
                <a:gd name="connsiteY117" fmla="*/ 474059 h 493109"/>
                <a:gd name="connsiteX118" fmla="*/ 612009 w 1284845"/>
                <a:gd name="connsiteY118" fmla="*/ 469296 h 493109"/>
                <a:gd name="connsiteX119" fmla="*/ 602484 w 1284845"/>
                <a:gd name="connsiteY119" fmla="*/ 462152 h 493109"/>
                <a:gd name="connsiteX120" fmla="*/ 588196 w 1284845"/>
                <a:gd name="connsiteY120" fmla="*/ 450246 h 493109"/>
                <a:gd name="connsiteX121" fmla="*/ 571528 w 1284845"/>
                <a:gd name="connsiteY121" fmla="*/ 428815 h 493109"/>
                <a:gd name="connsiteX122" fmla="*/ 562003 w 1284845"/>
                <a:gd name="connsiteY122" fmla="*/ 416909 h 493109"/>
                <a:gd name="connsiteX123" fmla="*/ 559621 w 1284845"/>
                <a:gd name="connsiteY123" fmla="*/ 409765 h 493109"/>
                <a:gd name="connsiteX124" fmla="*/ 552478 w 1284845"/>
                <a:gd name="connsiteY124" fmla="*/ 402621 h 493109"/>
                <a:gd name="connsiteX125" fmla="*/ 550096 w 1284845"/>
                <a:gd name="connsiteY125" fmla="*/ 395477 h 493109"/>
                <a:gd name="connsiteX126" fmla="*/ 497709 w 1284845"/>
                <a:gd name="connsiteY126" fmla="*/ 385952 h 493109"/>
                <a:gd name="connsiteX127" fmla="*/ 209578 w 1284845"/>
                <a:gd name="connsiteY127" fmla="*/ 383571 h 493109"/>
                <a:gd name="connsiteX128" fmla="*/ 188146 w 1284845"/>
                <a:gd name="connsiteY128" fmla="*/ 381190 h 493109"/>
                <a:gd name="connsiteX129" fmla="*/ 171478 w 1284845"/>
                <a:gd name="connsiteY129" fmla="*/ 374046 h 493109"/>
                <a:gd name="connsiteX130" fmla="*/ 140521 w 1284845"/>
                <a:gd name="connsiteY130" fmla="*/ 366902 h 493109"/>
                <a:gd name="connsiteX131" fmla="*/ 128615 w 1284845"/>
                <a:gd name="connsiteY131" fmla="*/ 359759 h 493109"/>
                <a:gd name="connsiteX132" fmla="*/ 119090 w 1284845"/>
                <a:gd name="connsiteY132" fmla="*/ 357377 h 493109"/>
                <a:gd name="connsiteX133" fmla="*/ 107184 w 1284845"/>
                <a:gd name="connsiteY133" fmla="*/ 350234 h 493109"/>
                <a:gd name="connsiteX134" fmla="*/ 90515 w 1284845"/>
                <a:gd name="connsiteY134" fmla="*/ 345471 h 493109"/>
                <a:gd name="connsiteX135" fmla="*/ 69084 w 1284845"/>
                <a:gd name="connsiteY135" fmla="*/ 335946 h 493109"/>
                <a:gd name="connsiteX136" fmla="*/ 61940 w 1284845"/>
                <a:gd name="connsiteY136" fmla="*/ 333565 h 493109"/>
                <a:gd name="connsiteX137" fmla="*/ 40509 w 1284845"/>
                <a:gd name="connsiteY137" fmla="*/ 319277 h 493109"/>
                <a:gd name="connsiteX138" fmla="*/ 26221 w 1284845"/>
                <a:gd name="connsiteY138" fmla="*/ 309752 h 493109"/>
                <a:gd name="connsiteX139" fmla="*/ 11934 w 1284845"/>
                <a:gd name="connsiteY139" fmla="*/ 293084 h 493109"/>
                <a:gd name="connsiteX140" fmla="*/ 9553 w 1284845"/>
                <a:gd name="connsiteY140" fmla="*/ 285940 h 493109"/>
                <a:gd name="connsiteX141" fmla="*/ 28 w 1284845"/>
                <a:gd name="connsiteY141" fmla="*/ 269271 h 493109"/>
                <a:gd name="connsiteX142" fmla="*/ 11934 w 1284845"/>
                <a:gd name="connsiteY142" fmla="*/ 240696 h 493109"/>
                <a:gd name="connsiteX0" fmla="*/ 11934 w 1279557"/>
                <a:gd name="connsiteY0" fmla="*/ 240696 h 493109"/>
                <a:gd name="connsiteX1" fmla="*/ 11934 w 1279557"/>
                <a:gd name="connsiteY1" fmla="*/ 240696 h 493109"/>
                <a:gd name="connsiteX2" fmla="*/ 64321 w 1279557"/>
                <a:gd name="connsiteY2" fmla="*/ 181165 h 493109"/>
                <a:gd name="connsiteX3" fmla="*/ 85753 w 1279557"/>
                <a:gd name="connsiteY3" fmla="*/ 169259 h 493109"/>
                <a:gd name="connsiteX4" fmla="*/ 138140 w 1279557"/>
                <a:gd name="connsiteY4" fmla="*/ 140684 h 493109"/>
                <a:gd name="connsiteX5" fmla="*/ 188146 w 1279557"/>
                <a:gd name="connsiteY5" fmla="*/ 114490 h 493109"/>
                <a:gd name="connsiteX6" fmla="*/ 209578 w 1279557"/>
                <a:gd name="connsiteY6" fmla="*/ 104965 h 493109"/>
                <a:gd name="connsiteX7" fmla="*/ 226246 w 1279557"/>
                <a:gd name="connsiteY7" fmla="*/ 100202 h 493109"/>
                <a:gd name="connsiteX8" fmla="*/ 233390 w 1279557"/>
                <a:gd name="connsiteY8" fmla="*/ 95440 h 493109"/>
                <a:gd name="connsiteX9" fmla="*/ 245296 w 1279557"/>
                <a:gd name="connsiteY9" fmla="*/ 93059 h 493109"/>
                <a:gd name="connsiteX10" fmla="*/ 264346 w 1279557"/>
                <a:gd name="connsiteY10" fmla="*/ 88296 h 493109"/>
                <a:gd name="connsiteX11" fmla="*/ 285778 w 1279557"/>
                <a:gd name="connsiteY11" fmla="*/ 83534 h 493109"/>
                <a:gd name="connsiteX12" fmla="*/ 331021 w 1279557"/>
                <a:gd name="connsiteY12" fmla="*/ 78771 h 493109"/>
                <a:gd name="connsiteX13" fmla="*/ 345309 w 1279557"/>
                <a:gd name="connsiteY13" fmla="*/ 76390 h 493109"/>
                <a:gd name="connsiteX14" fmla="*/ 369121 w 1279557"/>
                <a:gd name="connsiteY14" fmla="*/ 71627 h 493109"/>
                <a:gd name="connsiteX15" fmla="*/ 416746 w 1279557"/>
                <a:gd name="connsiteY15" fmla="*/ 64484 h 493109"/>
                <a:gd name="connsiteX16" fmla="*/ 526284 w 1279557"/>
                <a:gd name="connsiteY16" fmla="*/ 66865 h 493109"/>
                <a:gd name="connsiteX17" fmla="*/ 563575 w 1279557"/>
                <a:gd name="connsiteY17" fmla="*/ 61833 h 493109"/>
                <a:gd name="connsiteX18" fmla="*/ 572266 w 1279557"/>
                <a:gd name="connsiteY18" fmla="*/ 41187 h 493109"/>
                <a:gd name="connsiteX19" fmla="*/ 588958 w 1279557"/>
                <a:gd name="connsiteY19" fmla="*/ 23438 h 493109"/>
                <a:gd name="connsiteX20" fmla="*/ 621510 w 1279557"/>
                <a:gd name="connsiteY20" fmla="*/ 18454 h 493109"/>
                <a:gd name="connsiteX21" fmla="*/ 665476 w 1279557"/>
                <a:gd name="connsiteY21" fmla="*/ 1246 h 493109"/>
                <a:gd name="connsiteX22" fmla="*/ 716784 w 1279557"/>
                <a:gd name="connsiteY22" fmla="*/ 215 h 493109"/>
                <a:gd name="connsiteX23" fmla="*/ 751177 w 1279557"/>
                <a:gd name="connsiteY23" fmla="*/ 18502 h 493109"/>
                <a:gd name="connsiteX24" fmla="*/ 773886 w 1279557"/>
                <a:gd name="connsiteY24" fmla="*/ 48895 h 493109"/>
                <a:gd name="connsiteX25" fmla="*/ 799317 w 1279557"/>
                <a:gd name="connsiteY25" fmla="*/ 78820 h 493109"/>
                <a:gd name="connsiteX26" fmla="*/ 808573 w 1279557"/>
                <a:gd name="connsiteY26" fmla="*/ 105799 h 493109"/>
                <a:gd name="connsiteX27" fmla="*/ 819178 w 1279557"/>
                <a:gd name="connsiteY27" fmla="*/ 133540 h 493109"/>
                <a:gd name="connsiteX28" fmla="*/ 804890 w 1279557"/>
                <a:gd name="connsiteY28" fmla="*/ 150209 h 493109"/>
                <a:gd name="connsiteX29" fmla="*/ 800128 w 1279557"/>
                <a:gd name="connsiteY29" fmla="*/ 164496 h 493109"/>
                <a:gd name="connsiteX30" fmla="*/ 797746 w 1279557"/>
                <a:gd name="connsiteY30" fmla="*/ 171640 h 493109"/>
                <a:gd name="connsiteX31" fmla="*/ 821829 w 1279557"/>
                <a:gd name="connsiteY31" fmla="*/ 175863 h 493109"/>
                <a:gd name="connsiteX32" fmla="*/ 869184 w 1279557"/>
                <a:gd name="connsiteY32" fmla="*/ 181165 h 493109"/>
                <a:gd name="connsiteX33" fmla="*/ 1066779 w 1279557"/>
                <a:gd name="connsiteY33" fmla="*/ 169505 h 493109"/>
                <a:gd name="connsiteX34" fmla="*/ 1112882 w 1279557"/>
                <a:gd name="connsiteY34" fmla="*/ 163416 h 493109"/>
                <a:gd name="connsiteX35" fmla="*/ 1185866 w 1279557"/>
                <a:gd name="connsiteY35" fmla="*/ 133786 h 493109"/>
                <a:gd name="connsiteX36" fmla="*/ 1225023 w 1279557"/>
                <a:gd name="connsiteY36" fmla="*/ 118172 h 493109"/>
                <a:gd name="connsiteX37" fmla="*/ 1245421 w 1279557"/>
                <a:gd name="connsiteY37" fmla="*/ 126396 h 493109"/>
                <a:gd name="connsiteX38" fmla="*/ 1252565 w 1279557"/>
                <a:gd name="connsiteY38" fmla="*/ 121634 h 493109"/>
                <a:gd name="connsiteX39" fmla="*/ 1278759 w 1279557"/>
                <a:gd name="connsiteY39" fmla="*/ 152590 h 493109"/>
                <a:gd name="connsiteX40" fmla="*/ 1266853 w 1279557"/>
                <a:gd name="connsiteY40" fmla="*/ 169259 h 493109"/>
                <a:gd name="connsiteX41" fmla="*/ 1264471 w 1279557"/>
                <a:gd name="connsiteY41" fmla="*/ 176402 h 493109"/>
                <a:gd name="connsiteX42" fmla="*/ 1254946 w 1279557"/>
                <a:gd name="connsiteY42" fmla="*/ 190690 h 493109"/>
                <a:gd name="connsiteX43" fmla="*/ 1247803 w 1279557"/>
                <a:gd name="connsiteY43" fmla="*/ 204977 h 493109"/>
                <a:gd name="connsiteX44" fmla="*/ 1245421 w 1279557"/>
                <a:gd name="connsiteY44" fmla="*/ 212121 h 493109"/>
                <a:gd name="connsiteX45" fmla="*/ 1240659 w 1279557"/>
                <a:gd name="connsiteY45" fmla="*/ 219265 h 493109"/>
                <a:gd name="connsiteX46" fmla="*/ 1238278 w 1279557"/>
                <a:gd name="connsiteY46" fmla="*/ 226409 h 493109"/>
                <a:gd name="connsiteX47" fmla="*/ 1228753 w 1279557"/>
                <a:gd name="connsiteY47" fmla="*/ 243077 h 493109"/>
                <a:gd name="connsiteX48" fmla="*/ 1223990 w 1279557"/>
                <a:gd name="connsiteY48" fmla="*/ 264509 h 493109"/>
                <a:gd name="connsiteX49" fmla="*/ 1228753 w 1279557"/>
                <a:gd name="connsiteY49" fmla="*/ 290702 h 493109"/>
                <a:gd name="connsiteX50" fmla="*/ 1235896 w 1279557"/>
                <a:gd name="connsiteY50" fmla="*/ 312134 h 493109"/>
                <a:gd name="connsiteX51" fmla="*/ 1238278 w 1279557"/>
                <a:gd name="connsiteY51" fmla="*/ 321659 h 493109"/>
                <a:gd name="connsiteX52" fmla="*/ 1245421 w 1279557"/>
                <a:gd name="connsiteY52" fmla="*/ 328802 h 493109"/>
                <a:gd name="connsiteX53" fmla="*/ 1247803 w 1279557"/>
                <a:gd name="connsiteY53" fmla="*/ 335946 h 493109"/>
                <a:gd name="connsiteX54" fmla="*/ 1250184 w 1279557"/>
                <a:gd name="connsiteY54" fmla="*/ 345471 h 493109"/>
                <a:gd name="connsiteX55" fmla="*/ 1259709 w 1279557"/>
                <a:gd name="connsiteY55" fmla="*/ 364521 h 493109"/>
                <a:gd name="connsiteX56" fmla="*/ 1266853 w 1279557"/>
                <a:gd name="connsiteY56" fmla="*/ 388334 h 493109"/>
                <a:gd name="connsiteX57" fmla="*/ 1269234 w 1279557"/>
                <a:gd name="connsiteY57" fmla="*/ 395477 h 493109"/>
                <a:gd name="connsiteX58" fmla="*/ 1271615 w 1279557"/>
                <a:gd name="connsiteY58" fmla="*/ 402621 h 493109"/>
                <a:gd name="connsiteX59" fmla="*/ 1269234 w 1279557"/>
                <a:gd name="connsiteY59" fmla="*/ 419290 h 493109"/>
                <a:gd name="connsiteX60" fmla="*/ 1221609 w 1279557"/>
                <a:gd name="connsiteY60" fmla="*/ 414527 h 493109"/>
                <a:gd name="connsiteX61" fmla="*/ 1212084 w 1279557"/>
                <a:gd name="connsiteY61" fmla="*/ 409765 h 493109"/>
                <a:gd name="connsiteX62" fmla="*/ 1197796 w 1279557"/>
                <a:gd name="connsiteY62" fmla="*/ 407384 h 493109"/>
                <a:gd name="connsiteX63" fmla="*/ 1178746 w 1279557"/>
                <a:gd name="connsiteY63" fmla="*/ 400240 h 493109"/>
                <a:gd name="connsiteX64" fmla="*/ 1171603 w 1279557"/>
                <a:gd name="connsiteY64" fmla="*/ 395477 h 493109"/>
                <a:gd name="connsiteX65" fmla="*/ 1145409 w 1279557"/>
                <a:gd name="connsiteY65" fmla="*/ 385952 h 493109"/>
                <a:gd name="connsiteX66" fmla="*/ 1131121 w 1279557"/>
                <a:gd name="connsiteY66" fmla="*/ 383571 h 493109"/>
                <a:gd name="connsiteX67" fmla="*/ 1121596 w 1279557"/>
                <a:gd name="connsiteY67" fmla="*/ 378809 h 493109"/>
                <a:gd name="connsiteX68" fmla="*/ 1109690 w 1279557"/>
                <a:gd name="connsiteY68" fmla="*/ 376427 h 493109"/>
                <a:gd name="connsiteX69" fmla="*/ 1100165 w 1279557"/>
                <a:gd name="connsiteY69" fmla="*/ 374046 h 493109"/>
                <a:gd name="connsiteX70" fmla="*/ 1088259 w 1279557"/>
                <a:gd name="connsiteY70" fmla="*/ 369284 h 493109"/>
                <a:gd name="connsiteX71" fmla="*/ 1078734 w 1279557"/>
                <a:gd name="connsiteY71" fmla="*/ 366902 h 493109"/>
                <a:gd name="connsiteX72" fmla="*/ 1071590 w 1279557"/>
                <a:gd name="connsiteY72" fmla="*/ 364521 h 493109"/>
                <a:gd name="connsiteX73" fmla="*/ 1062065 w 1279557"/>
                <a:gd name="connsiteY73" fmla="*/ 362140 h 493109"/>
                <a:gd name="connsiteX74" fmla="*/ 1047778 w 1279557"/>
                <a:gd name="connsiteY74" fmla="*/ 357377 h 493109"/>
                <a:gd name="connsiteX75" fmla="*/ 1038253 w 1279557"/>
                <a:gd name="connsiteY75" fmla="*/ 354996 h 493109"/>
                <a:gd name="connsiteX76" fmla="*/ 1023965 w 1279557"/>
                <a:gd name="connsiteY76" fmla="*/ 350234 h 493109"/>
                <a:gd name="connsiteX77" fmla="*/ 1012059 w 1279557"/>
                <a:gd name="connsiteY77" fmla="*/ 347852 h 493109"/>
                <a:gd name="connsiteX78" fmla="*/ 1004915 w 1279557"/>
                <a:gd name="connsiteY78" fmla="*/ 345471 h 493109"/>
                <a:gd name="connsiteX79" fmla="*/ 988246 w 1279557"/>
                <a:gd name="connsiteY79" fmla="*/ 343090 h 493109"/>
                <a:gd name="connsiteX80" fmla="*/ 964434 w 1279557"/>
                <a:gd name="connsiteY80" fmla="*/ 338327 h 493109"/>
                <a:gd name="connsiteX81" fmla="*/ 933478 w 1279557"/>
                <a:gd name="connsiteY81" fmla="*/ 335946 h 493109"/>
                <a:gd name="connsiteX82" fmla="*/ 909665 w 1279557"/>
                <a:gd name="connsiteY82" fmla="*/ 374046 h 493109"/>
                <a:gd name="connsiteX83" fmla="*/ 912046 w 1279557"/>
                <a:gd name="connsiteY83" fmla="*/ 381190 h 493109"/>
                <a:gd name="connsiteX84" fmla="*/ 909665 w 1279557"/>
                <a:gd name="connsiteY84" fmla="*/ 416909 h 493109"/>
                <a:gd name="connsiteX85" fmla="*/ 904903 w 1279557"/>
                <a:gd name="connsiteY85" fmla="*/ 431196 h 493109"/>
                <a:gd name="connsiteX86" fmla="*/ 890615 w 1279557"/>
                <a:gd name="connsiteY86" fmla="*/ 443102 h 493109"/>
                <a:gd name="connsiteX87" fmla="*/ 885853 w 1279557"/>
                <a:gd name="connsiteY87" fmla="*/ 450246 h 493109"/>
                <a:gd name="connsiteX88" fmla="*/ 878709 w 1279557"/>
                <a:gd name="connsiteY88" fmla="*/ 455009 h 493109"/>
                <a:gd name="connsiteX89" fmla="*/ 869184 w 1279557"/>
                <a:gd name="connsiteY89" fmla="*/ 462152 h 493109"/>
                <a:gd name="connsiteX90" fmla="*/ 862040 w 1279557"/>
                <a:gd name="connsiteY90" fmla="*/ 466915 h 493109"/>
                <a:gd name="connsiteX91" fmla="*/ 847753 w 1279557"/>
                <a:gd name="connsiteY91" fmla="*/ 471677 h 493109"/>
                <a:gd name="connsiteX92" fmla="*/ 838228 w 1279557"/>
                <a:gd name="connsiteY92" fmla="*/ 476440 h 493109"/>
                <a:gd name="connsiteX93" fmla="*/ 823940 w 1279557"/>
                <a:gd name="connsiteY93" fmla="*/ 485965 h 493109"/>
                <a:gd name="connsiteX94" fmla="*/ 814415 w 1279557"/>
                <a:gd name="connsiteY94" fmla="*/ 488346 h 493109"/>
                <a:gd name="connsiteX95" fmla="*/ 797746 w 1279557"/>
                <a:gd name="connsiteY95" fmla="*/ 493109 h 493109"/>
                <a:gd name="connsiteX96" fmla="*/ 771553 w 1279557"/>
                <a:gd name="connsiteY96" fmla="*/ 490727 h 493109"/>
                <a:gd name="connsiteX97" fmla="*/ 757265 w 1279557"/>
                <a:gd name="connsiteY97" fmla="*/ 476440 h 493109"/>
                <a:gd name="connsiteX98" fmla="*/ 745359 w 1279557"/>
                <a:gd name="connsiteY98" fmla="*/ 462152 h 493109"/>
                <a:gd name="connsiteX99" fmla="*/ 738215 w 1279557"/>
                <a:gd name="connsiteY99" fmla="*/ 455009 h 493109"/>
                <a:gd name="connsiteX100" fmla="*/ 731071 w 1279557"/>
                <a:gd name="connsiteY100" fmla="*/ 440721 h 493109"/>
                <a:gd name="connsiteX101" fmla="*/ 728690 w 1279557"/>
                <a:gd name="connsiteY101" fmla="*/ 433577 h 493109"/>
                <a:gd name="connsiteX102" fmla="*/ 723928 w 1279557"/>
                <a:gd name="connsiteY102" fmla="*/ 424052 h 493109"/>
                <a:gd name="connsiteX103" fmla="*/ 716784 w 1279557"/>
                <a:gd name="connsiteY103" fmla="*/ 409765 h 493109"/>
                <a:gd name="connsiteX104" fmla="*/ 714403 w 1279557"/>
                <a:gd name="connsiteY104" fmla="*/ 381190 h 493109"/>
                <a:gd name="connsiteX105" fmla="*/ 702496 w 1279557"/>
                <a:gd name="connsiteY105" fmla="*/ 371665 h 493109"/>
                <a:gd name="connsiteX106" fmla="*/ 690590 w 1279557"/>
                <a:gd name="connsiteY106" fmla="*/ 366902 h 493109"/>
                <a:gd name="connsiteX107" fmla="*/ 683446 w 1279557"/>
                <a:gd name="connsiteY107" fmla="*/ 369284 h 493109"/>
                <a:gd name="connsiteX108" fmla="*/ 681065 w 1279557"/>
                <a:gd name="connsiteY108" fmla="*/ 378809 h 493109"/>
                <a:gd name="connsiteX109" fmla="*/ 688209 w 1279557"/>
                <a:gd name="connsiteY109" fmla="*/ 400240 h 493109"/>
                <a:gd name="connsiteX110" fmla="*/ 690590 w 1279557"/>
                <a:gd name="connsiteY110" fmla="*/ 412146 h 493109"/>
                <a:gd name="connsiteX111" fmla="*/ 692971 w 1279557"/>
                <a:gd name="connsiteY111" fmla="*/ 419290 h 493109"/>
                <a:gd name="connsiteX112" fmla="*/ 690590 w 1279557"/>
                <a:gd name="connsiteY112" fmla="*/ 452627 h 493109"/>
                <a:gd name="connsiteX113" fmla="*/ 688209 w 1279557"/>
                <a:gd name="connsiteY113" fmla="*/ 459771 h 493109"/>
                <a:gd name="connsiteX114" fmla="*/ 666778 w 1279557"/>
                <a:gd name="connsiteY114" fmla="*/ 471677 h 493109"/>
                <a:gd name="connsiteX115" fmla="*/ 659634 w 1279557"/>
                <a:gd name="connsiteY115" fmla="*/ 476440 h 493109"/>
                <a:gd name="connsiteX116" fmla="*/ 619153 w 1279557"/>
                <a:gd name="connsiteY116" fmla="*/ 474059 h 493109"/>
                <a:gd name="connsiteX117" fmla="*/ 612009 w 1279557"/>
                <a:gd name="connsiteY117" fmla="*/ 469296 h 493109"/>
                <a:gd name="connsiteX118" fmla="*/ 602484 w 1279557"/>
                <a:gd name="connsiteY118" fmla="*/ 462152 h 493109"/>
                <a:gd name="connsiteX119" fmla="*/ 588196 w 1279557"/>
                <a:gd name="connsiteY119" fmla="*/ 450246 h 493109"/>
                <a:gd name="connsiteX120" fmla="*/ 571528 w 1279557"/>
                <a:gd name="connsiteY120" fmla="*/ 428815 h 493109"/>
                <a:gd name="connsiteX121" fmla="*/ 562003 w 1279557"/>
                <a:gd name="connsiteY121" fmla="*/ 416909 h 493109"/>
                <a:gd name="connsiteX122" fmla="*/ 559621 w 1279557"/>
                <a:gd name="connsiteY122" fmla="*/ 409765 h 493109"/>
                <a:gd name="connsiteX123" fmla="*/ 552478 w 1279557"/>
                <a:gd name="connsiteY123" fmla="*/ 402621 h 493109"/>
                <a:gd name="connsiteX124" fmla="*/ 550096 w 1279557"/>
                <a:gd name="connsiteY124" fmla="*/ 395477 h 493109"/>
                <a:gd name="connsiteX125" fmla="*/ 497709 w 1279557"/>
                <a:gd name="connsiteY125" fmla="*/ 385952 h 493109"/>
                <a:gd name="connsiteX126" fmla="*/ 209578 w 1279557"/>
                <a:gd name="connsiteY126" fmla="*/ 383571 h 493109"/>
                <a:gd name="connsiteX127" fmla="*/ 188146 w 1279557"/>
                <a:gd name="connsiteY127" fmla="*/ 381190 h 493109"/>
                <a:gd name="connsiteX128" fmla="*/ 171478 w 1279557"/>
                <a:gd name="connsiteY128" fmla="*/ 374046 h 493109"/>
                <a:gd name="connsiteX129" fmla="*/ 140521 w 1279557"/>
                <a:gd name="connsiteY129" fmla="*/ 366902 h 493109"/>
                <a:gd name="connsiteX130" fmla="*/ 128615 w 1279557"/>
                <a:gd name="connsiteY130" fmla="*/ 359759 h 493109"/>
                <a:gd name="connsiteX131" fmla="*/ 119090 w 1279557"/>
                <a:gd name="connsiteY131" fmla="*/ 357377 h 493109"/>
                <a:gd name="connsiteX132" fmla="*/ 107184 w 1279557"/>
                <a:gd name="connsiteY132" fmla="*/ 350234 h 493109"/>
                <a:gd name="connsiteX133" fmla="*/ 90515 w 1279557"/>
                <a:gd name="connsiteY133" fmla="*/ 345471 h 493109"/>
                <a:gd name="connsiteX134" fmla="*/ 69084 w 1279557"/>
                <a:gd name="connsiteY134" fmla="*/ 335946 h 493109"/>
                <a:gd name="connsiteX135" fmla="*/ 61940 w 1279557"/>
                <a:gd name="connsiteY135" fmla="*/ 333565 h 493109"/>
                <a:gd name="connsiteX136" fmla="*/ 40509 w 1279557"/>
                <a:gd name="connsiteY136" fmla="*/ 319277 h 493109"/>
                <a:gd name="connsiteX137" fmla="*/ 26221 w 1279557"/>
                <a:gd name="connsiteY137" fmla="*/ 309752 h 493109"/>
                <a:gd name="connsiteX138" fmla="*/ 11934 w 1279557"/>
                <a:gd name="connsiteY138" fmla="*/ 293084 h 493109"/>
                <a:gd name="connsiteX139" fmla="*/ 9553 w 1279557"/>
                <a:gd name="connsiteY139" fmla="*/ 285940 h 493109"/>
                <a:gd name="connsiteX140" fmla="*/ 28 w 1279557"/>
                <a:gd name="connsiteY140" fmla="*/ 269271 h 493109"/>
                <a:gd name="connsiteX141" fmla="*/ 11934 w 1279557"/>
                <a:gd name="connsiteY141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66853 w 1272157"/>
                <a:gd name="connsiteY39" fmla="*/ 169259 h 493109"/>
                <a:gd name="connsiteX40" fmla="*/ 1264471 w 1272157"/>
                <a:gd name="connsiteY40" fmla="*/ 176402 h 493109"/>
                <a:gd name="connsiteX41" fmla="*/ 1254946 w 1272157"/>
                <a:gd name="connsiteY41" fmla="*/ 190690 h 493109"/>
                <a:gd name="connsiteX42" fmla="*/ 1247803 w 1272157"/>
                <a:gd name="connsiteY42" fmla="*/ 204977 h 493109"/>
                <a:gd name="connsiteX43" fmla="*/ 1245421 w 1272157"/>
                <a:gd name="connsiteY43" fmla="*/ 212121 h 493109"/>
                <a:gd name="connsiteX44" fmla="*/ 1240659 w 1272157"/>
                <a:gd name="connsiteY44" fmla="*/ 219265 h 493109"/>
                <a:gd name="connsiteX45" fmla="*/ 1238278 w 1272157"/>
                <a:gd name="connsiteY45" fmla="*/ 226409 h 493109"/>
                <a:gd name="connsiteX46" fmla="*/ 1228753 w 1272157"/>
                <a:gd name="connsiteY46" fmla="*/ 243077 h 493109"/>
                <a:gd name="connsiteX47" fmla="*/ 1223990 w 1272157"/>
                <a:gd name="connsiteY47" fmla="*/ 264509 h 493109"/>
                <a:gd name="connsiteX48" fmla="*/ 1228753 w 1272157"/>
                <a:gd name="connsiteY48" fmla="*/ 290702 h 493109"/>
                <a:gd name="connsiteX49" fmla="*/ 1235896 w 1272157"/>
                <a:gd name="connsiteY49" fmla="*/ 312134 h 493109"/>
                <a:gd name="connsiteX50" fmla="*/ 1238278 w 1272157"/>
                <a:gd name="connsiteY50" fmla="*/ 321659 h 493109"/>
                <a:gd name="connsiteX51" fmla="*/ 1245421 w 1272157"/>
                <a:gd name="connsiteY51" fmla="*/ 328802 h 493109"/>
                <a:gd name="connsiteX52" fmla="*/ 1247803 w 1272157"/>
                <a:gd name="connsiteY52" fmla="*/ 335946 h 493109"/>
                <a:gd name="connsiteX53" fmla="*/ 1250184 w 1272157"/>
                <a:gd name="connsiteY53" fmla="*/ 345471 h 493109"/>
                <a:gd name="connsiteX54" fmla="*/ 1259709 w 1272157"/>
                <a:gd name="connsiteY54" fmla="*/ 364521 h 493109"/>
                <a:gd name="connsiteX55" fmla="*/ 1266853 w 1272157"/>
                <a:gd name="connsiteY55" fmla="*/ 388334 h 493109"/>
                <a:gd name="connsiteX56" fmla="*/ 1269234 w 1272157"/>
                <a:gd name="connsiteY56" fmla="*/ 395477 h 493109"/>
                <a:gd name="connsiteX57" fmla="*/ 1271615 w 1272157"/>
                <a:gd name="connsiteY57" fmla="*/ 402621 h 493109"/>
                <a:gd name="connsiteX58" fmla="*/ 1269234 w 1272157"/>
                <a:gd name="connsiteY58" fmla="*/ 419290 h 493109"/>
                <a:gd name="connsiteX59" fmla="*/ 1221609 w 1272157"/>
                <a:gd name="connsiteY59" fmla="*/ 414527 h 493109"/>
                <a:gd name="connsiteX60" fmla="*/ 1212084 w 1272157"/>
                <a:gd name="connsiteY60" fmla="*/ 409765 h 493109"/>
                <a:gd name="connsiteX61" fmla="*/ 1197796 w 1272157"/>
                <a:gd name="connsiteY61" fmla="*/ 407384 h 493109"/>
                <a:gd name="connsiteX62" fmla="*/ 1178746 w 1272157"/>
                <a:gd name="connsiteY62" fmla="*/ 400240 h 493109"/>
                <a:gd name="connsiteX63" fmla="*/ 1171603 w 1272157"/>
                <a:gd name="connsiteY63" fmla="*/ 395477 h 493109"/>
                <a:gd name="connsiteX64" fmla="*/ 1145409 w 1272157"/>
                <a:gd name="connsiteY64" fmla="*/ 385952 h 493109"/>
                <a:gd name="connsiteX65" fmla="*/ 1131121 w 1272157"/>
                <a:gd name="connsiteY65" fmla="*/ 383571 h 493109"/>
                <a:gd name="connsiteX66" fmla="*/ 1121596 w 1272157"/>
                <a:gd name="connsiteY66" fmla="*/ 378809 h 493109"/>
                <a:gd name="connsiteX67" fmla="*/ 1109690 w 1272157"/>
                <a:gd name="connsiteY67" fmla="*/ 376427 h 493109"/>
                <a:gd name="connsiteX68" fmla="*/ 1100165 w 1272157"/>
                <a:gd name="connsiteY68" fmla="*/ 374046 h 493109"/>
                <a:gd name="connsiteX69" fmla="*/ 1088259 w 1272157"/>
                <a:gd name="connsiteY69" fmla="*/ 369284 h 493109"/>
                <a:gd name="connsiteX70" fmla="*/ 1078734 w 1272157"/>
                <a:gd name="connsiteY70" fmla="*/ 366902 h 493109"/>
                <a:gd name="connsiteX71" fmla="*/ 1071590 w 1272157"/>
                <a:gd name="connsiteY71" fmla="*/ 364521 h 493109"/>
                <a:gd name="connsiteX72" fmla="*/ 1062065 w 1272157"/>
                <a:gd name="connsiteY72" fmla="*/ 362140 h 493109"/>
                <a:gd name="connsiteX73" fmla="*/ 1047778 w 1272157"/>
                <a:gd name="connsiteY73" fmla="*/ 357377 h 493109"/>
                <a:gd name="connsiteX74" fmla="*/ 1038253 w 1272157"/>
                <a:gd name="connsiteY74" fmla="*/ 354996 h 493109"/>
                <a:gd name="connsiteX75" fmla="*/ 1023965 w 1272157"/>
                <a:gd name="connsiteY75" fmla="*/ 350234 h 493109"/>
                <a:gd name="connsiteX76" fmla="*/ 1012059 w 1272157"/>
                <a:gd name="connsiteY76" fmla="*/ 347852 h 493109"/>
                <a:gd name="connsiteX77" fmla="*/ 1004915 w 1272157"/>
                <a:gd name="connsiteY77" fmla="*/ 345471 h 493109"/>
                <a:gd name="connsiteX78" fmla="*/ 988246 w 1272157"/>
                <a:gd name="connsiteY78" fmla="*/ 343090 h 493109"/>
                <a:gd name="connsiteX79" fmla="*/ 964434 w 1272157"/>
                <a:gd name="connsiteY79" fmla="*/ 338327 h 493109"/>
                <a:gd name="connsiteX80" fmla="*/ 933478 w 1272157"/>
                <a:gd name="connsiteY80" fmla="*/ 335946 h 493109"/>
                <a:gd name="connsiteX81" fmla="*/ 909665 w 1272157"/>
                <a:gd name="connsiteY81" fmla="*/ 374046 h 493109"/>
                <a:gd name="connsiteX82" fmla="*/ 912046 w 1272157"/>
                <a:gd name="connsiteY82" fmla="*/ 381190 h 493109"/>
                <a:gd name="connsiteX83" fmla="*/ 909665 w 1272157"/>
                <a:gd name="connsiteY83" fmla="*/ 416909 h 493109"/>
                <a:gd name="connsiteX84" fmla="*/ 904903 w 1272157"/>
                <a:gd name="connsiteY84" fmla="*/ 431196 h 493109"/>
                <a:gd name="connsiteX85" fmla="*/ 890615 w 1272157"/>
                <a:gd name="connsiteY85" fmla="*/ 443102 h 493109"/>
                <a:gd name="connsiteX86" fmla="*/ 885853 w 1272157"/>
                <a:gd name="connsiteY86" fmla="*/ 450246 h 493109"/>
                <a:gd name="connsiteX87" fmla="*/ 878709 w 1272157"/>
                <a:gd name="connsiteY87" fmla="*/ 455009 h 493109"/>
                <a:gd name="connsiteX88" fmla="*/ 869184 w 1272157"/>
                <a:gd name="connsiteY88" fmla="*/ 462152 h 493109"/>
                <a:gd name="connsiteX89" fmla="*/ 862040 w 1272157"/>
                <a:gd name="connsiteY89" fmla="*/ 466915 h 493109"/>
                <a:gd name="connsiteX90" fmla="*/ 847753 w 1272157"/>
                <a:gd name="connsiteY90" fmla="*/ 471677 h 493109"/>
                <a:gd name="connsiteX91" fmla="*/ 838228 w 1272157"/>
                <a:gd name="connsiteY91" fmla="*/ 476440 h 493109"/>
                <a:gd name="connsiteX92" fmla="*/ 823940 w 1272157"/>
                <a:gd name="connsiteY92" fmla="*/ 485965 h 493109"/>
                <a:gd name="connsiteX93" fmla="*/ 814415 w 1272157"/>
                <a:gd name="connsiteY93" fmla="*/ 488346 h 493109"/>
                <a:gd name="connsiteX94" fmla="*/ 797746 w 1272157"/>
                <a:gd name="connsiteY94" fmla="*/ 493109 h 493109"/>
                <a:gd name="connsiteX95" fmla="*/ 771553 w 1272157"/>
                <a:gd name="connsiteY95" fmla="*/ 490727 h 493109"/>
                <a:gd name="connsiteX96" fmla="*/ 757265 w 1272157"/>
                <a:gd name="connsiteY96" fmla="*/ 476440 h 493109"/>
                <a:gd name="connsiteX97" fmla="*/ 745359 w 1272157"/>
                <a:gd name="connsiteY97" fmla="*/ 462152 h 493109"/>
                <a:gd name="connsiteX98" fmla="*/ 738215 w 1272157"/>
                <a:gd name="connsiteY98" fmla="*/ 455009 h 493109"/>
                <a:gd name="connsiteX99" fmla="*/ 731071 w 1272157"/>
                <a:gd name="connsiteY99" fmla="*/ 440721 h 493109"/>
                <a:gd name="connsiteX100" fmla="*/ 728690 w 1272157"/>
                <a:gd name="connsiteY100" fmla="*/ 433577 h 493109"/>
                <a:gd name="connsiteX101" fmla="*/ 723928 w 1272157"/>
                <a:gd name="connsiteY101" fmla="*/ 424052 h 493109"/>
                <a:gd name="connsiteX102" fmla="*/ 716784 w 1272157"/>
                <a:gd name="connsiteY102" fmla="*/ 409765 h 493109"/>
                <a:gd name="connsiteX103" fmla="*/ 714403 w 1272157"/>
                <a:gd name="connsiteY103" fmla="*/ 381190 h 493109"/>
                <a:gd name="connsiteX104" fmla="*/ 702496 w 1272157"/>
                <a:gd name="connsiteY104" fmla="*/ 371665 h 493109"/>
                <a:gd name="connsiteX105" fmla="*/ 690590 w 1272157"/>
                <a:gd name="connsiteY105" fmla="*/ 366902 h 493109"/>
                <a:gd name="connsiteX106" fmla="*/ 683446 w 1272157"/>
                <a:gd name="connsiteY106" fmla="*/ 369284 h 493109"/>
                <a:gd name="connsiteX107" fmla="*/ 681065 w 1272157"/>
                <a:gd name="connsiteY107" fmla="*/ 378809 h 493109"/>
                <a:gd name="connsiteX108" fmla="*/ 688209 w 1272157"/>
                <a:gd name="connsiteY108" fmla="*/ 400240 h 493109"/>
                <a:gd name="connsiteX109" fmla="*/ 690590 w 1272157"/>
                <a:gd name="connsiteY109" fmla="*/ 412146 h 493109"/>
                <a:gd name="connsiteX110" fmla="*/ 692971 w 1272157"/>
                <a:gd name="connsiteY110" fmla="*/ 419290 h 493109"/>
                <a:gd name="connsiteX111" fmla="*/ 690590 w 1272157"/>
                <a:gd name="connsiteY111" fmla="*/ 452627 h 493109"/>
                <a:gd name="connsiteX112" fmla="*/ 688209 w 1272157"/>
                <a:gd name="connsiteY112" fmla="*/ 459771 h 493109"/>
                <a:gd name="connsiteX113" fmla="*/ 666778 w 1272157"/>
                <a:gd name="connsiteY113" fmla="*/ 471677 h 493109"/>
                <a:gd name="connsiteX114" fmla="*/ 659634 w 1272157"/>
                <a:gd name="connsiteY114" fmla="*/ 476440 h 493109"/>
                <a:gd name="connsiteX115" fmla="*/ 619153 w 1272157"/>
                <a:gd name="connsiteY115" fmla="*/ 474059 h 493109"/>
                <a:gd name="connsiteX116" fmla="*/ 612009 w 1272157"/>
                <a:gd name="connsiteY116" fmla="*/ 469296 h 493109"/>
                <a:gd name="connsiteX117" fmla="*/ 602484 w 1272157"/>
                <a:gd name="connsiteY117" fmla="*/ 462152 h 493109"/>
                <a:gd name="connsiteX118" fmla="*/ 588196 w 1272157"/>
                <a:gd name="connsiteY118" fmla="*/ 450246 h 493109"/>
                <a:gd name="connsiteX119" fmla="*/ 571528 w 1272157"/>
                <a:gd name="connsiteY119" fmla="*/ 428815 h 493109"/>
                <a:gd name="connsiteX120" fmla="*/ 562003 w 1272157"/>
                <a:gd name="connsiteY120" fmla="*/ 416909 h 493109"/>
                <a:gd name="connsiteX121" fmla="*/ 559621 w 1272157"/>
                <a:gd name="connsiteY121" fmla="*/ 409765 h 493109"/>
                <a:gd name="connsiteX122" fmla="*/ 552478 w 1272157"/>
                <a:gd name="connsiteY122" fmla="*/ 402621 h 493109"/>
                <a:gd name="connsiteX123" fmla="*/ 550096 w 1272157"/>
                <a:gd name="connsiteY123" fmla="*/ 395477 h 493109"/>
                <a:gd name="connsiteX124" fmla="*/ 497709 w 1272157"/>
                <a:gd name="connsiteY124" fmla="*/ 385952 h 493109"/>
                <a:gd name="connsiteX125" fmla="*/ 209578 w 1272157"/>
                <a:gd name="connsiteY125" fmla="*/ 383571 h 493109"/>
                <a:gd name="connsiteX126" fmla="*/ 188146 w 1272157"/>
                <a:gd name="connsiteY126" fmla="*/ 381190 h 493109"/>
                <a:gd name="connsiteX127" fmla="*/ 171478 w 1272157"/>
                <a:gd name="connsiteY127" fmla="*/ 374046 h 493109"/>
                <a:gd name="connsiteX128" fmla="*/ 140521 w 1272157"/>
                <a:gd name="connsiteY128" fmla="*/ 366902 h 493109"/>
                <a:gd name="connsiteX129" fmla="*/ 128615 w 1272157"/>
                <a:gd name="connsiteY129" fmla="*/ 359759 h 493109"/>
                <a:gd name="connsiteX130" fmla="*/ 119090 w 1272157"/>
                <a:gd name="connsiteY130" fmla="*/ 357377 h 493109"/>
                <a:gd name="connsiteX131" fmla="*/ 107184 w 1272157"/>
                <a:gd name="connsiteY131" fmla="*/ 350234 h 493109"/>
                <a:gd name="connsiteX132" fmla="*/ 90515 w 1272157"/>
                <a:gd name="connsiteY132" fmla="*/ 345471 h 493109"/>
                <a:gd name="connsiteX133" fmla="*/ 69084 w 1272157"/>
                <a:gd name="connsiteY133" fmla="*/ 335946 h 493109"/>
                <a:gd name="connsiteX134" fmla="*/ 61940 w 1272157"/>
                <a:gd name="connsiteY134" fmla="*/ 333565 h 493109"/>
                <a:gd name="connsiteX135" fmla="*/ 40509 w 1272157"/>
                <a:gd name="connsiteY135" fmla="*/ 319277 h 493109"/>
                <a:gd name="connsiteX136" fmla="*/ 26221 w 1272157"/>
                <a:gd name="connsiteY136" fmla="*/ 309752 h 493109"/>
                <a:gd name="connsiteX137" fmla="*/ 11934 w 1272157"/>
                <a:gd name="connsiteY137" fmla="*/ 293084 h 493109"/>
                <a:gd name="connsiteX138" fmla="*/ 9553 w 1272157"/>
                <a:gd name="connsiteY138" fmla="*/ 285940 h 493109"/>
                <a:gd name="connsiteX139" fmla="*/ 28 w 1272157"/>
                <a:gd name="connsiteY139" fmla="*/ 269271 h 493109"/>
                <a:gd name="connsiteX140" fmla="*/ 11934 w 1272157"/>
                <a:gd name="connsiteY140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64471 w 1272157"/>
                <a:gd name="connsiteY39" fmla="*/ 176402 h 493109"/>
                <a:gd name="connsiteX40" fmla="*/ 1254946 w 1272157"/>
                <a:gd name="connsiteY40" fmla="*/ 190690 h 493109"/>
                <a:gd name="connsiteX41" fmla="*/ 1247803 w 1272157"/>
                <a:gd name="connsiteY41" fmla="*/ 204977 h 493109"/>
                <a:gd name="connsiteX42" fmla="*/ 1245421 w 1272157"/>
                <a:gd name="connsiteY42" fmla="*/ 212121 h 493109"/>
                <a:gd name="connsiteX43" fmla="*/ 1240659 w 1272157"/>
                <a:gd name="connsiteY43" fmla="*/ 219265 h 493109"/>
                <a:gd name="connsiteX44" fmla="*/ 1238278 w 1272157"/>
                <a:gd name="connsiteY44" fmla="*/ 226409 h 493109"/>
                <a:gd name="connsiteX45" fmla="*/ 1228753 w 1272157"/>
                <a:gd name="connsiteY45" fmla="*/ 243077 h 493109"/>
                <a:gd name="connsiteX46" fmla="*/ 1223990 w 1272157"/>
                <a:gd name="connsiteY46" fmla="*/ 264509 h 493109"/>
                <a:gd name="connsiteX47" fmla="*/ 1228753 w 1272157"/>
                <a:gd name="connsiteY47" fmla="*/ 290702 h 493109"/>
                <a:gd name="connsiteX48" fmla="*/ 1235896 w 1272157"/>
                <a:gd name="connsiteY48" fmla="*/ 312134 h 493109"/>
                <a:gd name="connsiteX49" fmla="*/ 1238278 w 1272157"/>
                <a:gd name="connsiteY49" fmla="*/ 321659 h 493109"/>
                <a:gd name="connsiteX50" fmla="*/ 1245421 w 1272157"/>
                <a:gd name="connsiteY50" fmla="*/ 328802 h 493109"/>
                <a:gd name="connsiteX51" fmla="*/ 1247803 w 1272157"/>
                <a:gd name="connsiteY51" fmla="*/ 335946 h 493109"/>
                <a:gd name="connsiteX52" fmla="*/ 1250184 w 1272157"/>
                <a:gd name="connsiteY52" fmla="*/ 345471 h 493109"/>
                <a:gd name="connsiteX53" fmla="*/ 1259709 w 1272157"/>
                <a:gd name="connsiteY53" fmla="*/ 364521 h 493109"/>
                <a:gd name="connsiteX54" fmla="*/ 1266853 w 1272157"/>
                <a:gd name="connsiteY54" fmla="*/ 388334 h 493109"/>
                <a:gd name="connsiteX55" fmla="*/ 1269234 w 1272157"/>
                <a:gd name="connsiteY55" fmla="*/ 395477 h 493109"/>
                <a:gd name="connsiteX56" fmla="*/ 1271615 w 1272157"/>
                <a:gd name="connsiteY56" fmla="*/ 402621 h 493109"/>
                <a:gd name="connsiteX57" fmla="*/ 1269234 w 1272157"/>
                <a:gd name="connsiteY57" fmla="*/ 419290 h 493109"/>
                <a:gd name="connsiteX58" fmla="*/ 1221609 w 1272157"/>
                <a:gd name="connsiteY58" fmla="*/ 414527 h 493109"/>
                <a:gd name="connsiteX59" fmla="*/ 1212084 w 1272157"/>
                <a:gd name="connsiteY59" fmla="*/ 409765 h 493109"/>
                <a:gd name="connsiteX60" fmla="*/ 1197796 w 1272157"/>
                <a:gd name="connsiteY60" fmla="*/ 407384 h 493109"/>
                <a:gd name="connsiteX61" fmla="*/ 1178746 w 1272157"/>
                <a:gd name="connsiteY61" fmla="*/ 400240 h 493109"/>
                <a:gd name="connsiteX62" fmla="*/ 1171603 w 1272157"/>
                <a:gd name="connsiteY62" fmla="*/ 395477 h 493109"/>
                <a:gd name="connsiteX63" fmla="*/ 1145409 w 1272157"/>
                <a:gd name="connsiteY63" fmla="*/ 385952 h 493109"/>
                <a:gd name="connsiteX64" fmla="*/ 1131121 w 1272157"/>
                <a:gd name="connsiteY64" fmla="*/ 383571 h 493109"/>
                <a:gd name="connsiteX65" fmla="*/ 1121596 w 1272157"/>
                <a:gd name="connsiteY65" fmla="*/ 378809 h 493109"/>
                <a:gd name="connsiteX66" fmla="*/ 1109690 w 1272157"/>
                <a:gd name="connsiteY66" fmla="*/ 376427 h 493109"/>
                <a:gd name="connsiteX67" fmla="*/ 1100165 w 1272157"/>
                <a:gd name="connsiteY67" fmla="*/ 374046 h 493109"/>
                <a:gd name="connsiteX68" fmla="*/ 1088259 w 1272157"/>
                <a:gd name="connsiteY68" fmla="*/ 369284 h 493109"/>
                <a:gd name="connsiteX69" fmla="*/ 1078734 w 1272157"/>
                <a:gd name="connsiteY69" fmla="*/ 366902 h 493109"/>
                <a:gd name="connsiteX70" fmla="*/ 1071590 w 1272157"/>
                <a:gd name="connsiteY70" fmla="*/ 364521 h 493109"/>
                <a:gd name="connsiteX71" fmla="*/ 1062065 w 1272157"/>
                <a:gd name="connsiteY71" fmla="*/ 362140 h 493109"/>
                <a:gd name="connsiteX72" fmla="*/ 1047778 w 1272157"/>
                <a:gd name="connsiteY72" fmla="*/ 357377 h 493109"/>
                <a:gd name="connsiteX73" fmla="*/ 1038253 w 1272157"/>
                <a:gd name="connsiteY73" fmla="*/ 354996 h 493109"/>
                <a:gd name="connsiteX74" fmla="*/ 1023965 w 1272157"/>
                <a:gd name="connsiteY74" fmla="*/ 350234 h 493109"/>
                <a:gd name="connsiteX75" fmla="*/ 1012059 w 1272157"/>
                <a:gd name="connsiteY75" fmla="*/ 347852 h 493109"/>
                <a:gd name="connsiteX76" fmla="*/ 1004915 w 1272157"/>
                <a:gd name="connsiteY76" fmla="*/ 345471 h 493109"/>
                <a:gd name="connsiteX77" fmla="*/ 988246 w 1272157"/>
                <a:gd name="connsiteY77" fmla="*/ 343090 h 493109"/>
                <a:gd name="connsiteX78" fmla="*/ 964434 w 1272157"/>
                <a:gd name="connsiteY78" fmla="*/ 338327 h 493109"/>
                <a:gd name="connsiteX79" fmla="*/ 933478 w 1272157"/>
                <a:gd name="connsiteY79" fmla="*/ 335946 h 493109"/>
                <a:gd name="connsiteX80" fmla="*/ 909665 w 1272157"/>
                <a:gd name="connsiteY80" fmla="*/ 374046 h 493109"/>
                <a:gd name="connsiteX81" fmla="*/ 912046 w 1272157"/>
                <a:gd name="connsiteY81" fmla="*/ 381190 h 493109"/>
                <a:gd name="connsiteX82" fmla="*/ 909665 w 1272157"/>
                <a:gd name="connsiteY82" fmla="*/ 416909 h 493109"/>
                <a:gd name="connsiteX83" fmla="*/ 904903 w 1272157"/>
                <a:gd name="connsiteY83" fmla="*/ 431196 h 493109"/>
                <a:gd name="connsiteX84" fmla="*/ 890615 w 1272157"/>
                <a:gd name="connsiteY84" fmla="*/ 443102 h 493109"/>
                <a:gd name="connsiteX85" fmla="*/ 885853 w 1272157"/>
                <a:gd name="connsiteY85" fmla="*/ 450246 h 493109"/>
                <a:gd name="connsiteX86" fmla="*/ 878709 w 1272157"/>
                <a:gd name="connsiteY86" fmla="*/ 455009 h 493109"/>
                <a:gd name="connsiteX87" fmla="*/ 869184 w 1272157"/>
                <a:gd name="connsiteY87" fmla="*/ 462152 h 493109"/>
                <a:gd name="connsiteX88" fmla="*/ 862040 w 1272157"/>
                <a:gd name="connsiteY88" fmla="*/ 466915 h 493109"/>
                <a:gd name="connsiteX89" fmla="*/ 847753 w 1272157"/>
                <a:gd name="connsiteY89" fmla="*/ 471677 h 493109"/>
                <a:gd name="connsiteX90" fmla="*/ 838228 w 1272157"/>
                <a:gd name="connsiteY90" fmla="*/ 476440 h 493109"/>
                <a:gd name="connsiteX91" fmla="*/ 823940 w 1272157"/>
                <a:gd name="connsiteY91" fmla="*/ 485965 h 493109"/>
                <a:gd name="connsiteX92" fmla="*/ 814415 w 1272157"/>
                <a:gd name="connsiteY92" fmla="*/ 488346 h 493109"/>
                <a:gd name="connsiteX93" fmla="*/ 797746 w 1272157"/>
                <a:gd name="connsiteY93" fmla="*/ 493109 h 493109"/>
                <a:gd name="connsiteX94" fmla="*/ 771553 w 1272157"/>
                <a:gd name="connsiteY94" fmla="*/ 490727 h 493109"/>
                <a:gd name="connsiteX95" fmla="*/ 757265 w 1272157"/>
                <a:gd name="connsiteY95" fmla="*/ 476440 h 493109"/>
                <a:gd name="connsiteX96" fmla="*/ 745359 w 1272157"/>
                <a:gd name="connsiteY96" fmla="*/ 462152 h 493109"/>
                <a:gd name="connsiteX97" fmla="*/ 738215 w 1272157"/>
                <a:gd name="connsiteY97" fmla="*/ 455009 h 493109"/>
                <a:gd name="connsiteX98" fmla="*/ 731071 w 1272157"/>
                <a:gd name="connsiteY98" fmla="*/ 440721 h 493109"/>
                <a:gd name="connsiteX99" fmla="*/ 728690 w 1272157"/>
                <a:gd name="connsiteY99" fmla="*/ 433577 h 493109"/>
                <a:gd name="connsiteX100" fmla="*/ 723928 w 1272157"/>
                <a:gd name="connsiteY100" fmla="*/ 424052 h 493109"/>
                <a:gd name="connsiteX101" fmla="*/ 716784 w 1272157"/>
                <a:gd name="connsiteY101" fmla="*/ 409765 h 493109"/>
                <a:gd name="connsiteX102" fmla="*/ 714403 w 1272157"/>
                <a:gd name="connsiteY102" fmla="*/ 381190 h 493109"/>
                <a:gd name="connsiteX103" fmla="*/ 702496 w 1272157"/>
                <a:gd name="connsiteY103" fmla="*/ 371665 h 493109"/>
                <a:gd name="connsiteX104" fmla="*/ 690590 w 1272157"/>
                <a:gd name="connsiteY104" fmla="*/ 366902 h 493109"/>
                <a:gd name="connsiteX105" fmla="*/ 683446 w 1272157"/>
                <a:gd name="connsiteY105" fmla="*/ 369284 h 493109"/>
                <a:gd name="connsiteX106" fmla="*/ 681065 w 1272157"/>
                <a:gd name="connsiteY106" fmla="*/ 378809 h 493109"/>
                <a:gd name="connsiteX107" fmla="*/ 688209 w 1272157"/>
                <a:gd name="connsiteY107" fmla="*/ 400240 h 493109"/>
                <a:gd name="connsiteX108" fmla="*/ 690590 w 1272157"/>
                <a:gd name="connsiteY108" fmla="*/ 412146 h 493109"/>
                <a:gd name="connsiteX109" fmla="*/ 692971 w 1272157"/>
                <a:gd name="connsiteY109" fmla="*/ 419290 h 493109"/>
                <a:gd name="connsiteX110" fmla="*/ 690590 w 1272157"/>
                <a:gd name="connsiteY110" fmla="*/ 452627 h 493109"/>
                <a:gd name="connsiteX111" fmla="*/ 688209 w 1272157"/>
                <a:gd name="connsiteY111" fmla="*/ 459771 h 493109"/>
                <a:gd name="connsiteX112" fmla="*/ 666778 w 1272157"/>
                <a:gd name="connsiteY112" fmla="*/ 471677 h 493109"/>
                <a:gd name="connsiteX113" fmla="*/ 659634 w 1272157"/>
                <a:gd name="connsiteY113" fmla="*/ 476440 h 493109"/>
                <a:gd name="connsiteX114" fmla="*/ 619153 w 1272157"/>
                <a:gd name="connsiteY114" fmla="*/ 474059 h 493109"/>
                <a:gd name="connsiteX115" fmla="*/ 612009 w 1272157"/>
                <a:gd name="connsiteY115" fmla="*/ 469296 h 493109"/>
                <a:gd name="connsiteX116" fmla="*/ 602484 w 1272157"/>
                <a:gd name="connsiteY116" fmla="*/ 462152 h 493109"/>
                <a:gd name="connsiteX117" fmla="*/ 588196 w 1272157"/>
                <a:gd name="connsiteY117" fmla="*/ 450246 h 493109"/>
                <a:gd name="connsiteX118" fmla="*/ 571528 w 1272157"/>
                <a:gd name="connsiteY118" fmla="*/ 428815 h 493109"/>
                <a:gd name="connsiteX119" fmla="*/ 562003 w 1272157"/>
                <a:gd name="connsiteY119" fmla="*/ 416909 h 493109"/>
                <a:gd name="connsiteX120" fmla="*/ 559621 w 1272157"/>
                <a:gd name="connsiteY120" fmla="*/ 409765 h 493109"/>
                <a:gd name="connsiteX121" fmla="*/ 552478 w 1272157"/>
                <a:gd name="connsiteY121" fmla="*/ 402621 h 493109"/>
                <a:gd name="connsiteX122" fmla="*/ 550096 w 1272157"/>
                <a:gd name="connsiteY122" fmla="*/ 395477 h 493109"/>
                <a:gd name="connsiteX123" fmla="*/ 497709 w 1272157"/>
                <a:gd name="connsiteY123" fmla="*/ 385952 h 493109"/>
                <a:gd name="connsiteX124" fmla="*/ 209578 w 1272157"/>
                <a:gd name="connsiteY124" fmla="*/ 383571 h 493109"/>
                <a:gd name="connsiteX125" fmla="*/ 188146 w 1272157"/>
                <a:gd name="connsiteY125" fmla="*/ 381190 h 493109"/>
                <a:gd name="connsiteX126" fmla="*/ 171478 w 1272157"/>
                <a:gd name="connsiteY126" fmla="*/ 374046 h 493109"/>
                <a:gd name="connsiteX127" fmla="*/ 140521 w 1272157"/>
                <a:gd name="connsiteY127" fmla="*/ 366902 h 493109"/>
                <a:gd name="connsiteX128" fmla="*/ 128615 w 1272157"/>
                <a:gd name="connsiteY128" fmla="*/ 359759 h 493109"/>
                <a:gd name="connsiteX129" fmla="*/ 119090 w 1272157"/>
                <a:gd name="connsiteY129" fmla="*/ 357377 h 493109"/>
                <a:gd name="connsiteX130" fmla="*/ 107184 w 1272157"/>
                <a:gd name="connsiteY130" fmla="*/ 350234 h 493109"/>
                <a:gd name="connsiteX131" fmla="*/ 90515 w 1272157"/>
                <a:gd name="connsiteY131" fmla="*/ 345471 h 493109"/>
                <a:gd name="connsiteX132" fmla="*/ 69084 w 1272157"/>
                <a:gd name="connsiteY132" fmla="*/ 335946 h 493109"/>
                <a:gd name="connsiteX133" fmla="*/ 61940 w 1272157"/>
                <a:gd name="connsiteY133" fmla="*/ 333565 h 493109"/>
                <a:gd name="connsiteX134" fmla="*/ 40509 w 1272157"/>
                <a:gd name="connsiteY134" fmla="*/ 319277 h 493109"/>
                <a:gd name="connsiteX135" fmla="*/ 26221 w 1272157"/>
                <a:gd name="connsiteY135" fmla="*/ 309752 h 493109"/>
                <a:gd name="connsiteX136" fmla="*/ 11934 w 1272157"/>
                <a:gd name="connsiteY136" fmla="*/ 293084 h 493109"/>
                <a:gd name="connsiteX137" fmla="*/ 9553 w 1272157"/>
                <a:gd name="connsiteY137" fmla="*/ 285940 h 493109"/>
                <a:gd name="connsiteX138" fmla="*/ 28 w 1272157"/>
                <a:gd name="connsiteY138" fmla="*/ 269271 h 493109"/>
                <a:gd name="connsiteX139" fmla="*/ 11934 w 1272157"/>
                <a:gd name="connsiteY139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54946 w 1272157"/>
                <a:gd name="connsiteY40" fmla="*/ 190690 h 493109"/>
                <a:gd name="connsiteX41" fmla="*/ 1247803 w 1272157"/>
                <a:gd name="connsiteY41" fmla="*/ 204977 h 493109"/>
                <a:gd name="connsiteX42" fmla="*/ 1245421 w 1272157"/>
                <a:gd name="connsiteY42" fmla="*/ 212121 h 493109"/>
                <a:gd name="connsiteX43" fmla="*/ 1240659 w 1272157"/>
                <a:gd name="connsiteY43" fmla="*/ 219265 h 493109"/>
                <a:gd name="connsiteX44" fmla="*/ 1238278 w 1272157"/>
                <a:gd name="connsiteY44" fmla="*/ 226409 h 493109"/>
                <a:gd name="connsiteX45" fmla="*/ 1228753 w 1272157"/>
                <a:gd name="connsiteY45" fmla="*/ 243077 h 493109"/>
                <a:gd name="connsiteX46" fmla="*/ 1223990 w 1272157"/>
                <a:gd name="connsiteY46" fmla="*/ 264509 h 493109"/>
                <a:gd name="connsiteX47" fmla="*/ 1228753 w 1272157"/>
                <a:gd name="connsiteY47" fmla="*/ 290702 h 493109"/>
                <a:gd name="connsiteX48" fmla="*/ 1235896 w 1272157"/>
                <a:gd name="connsiteY48" fmla="*/ 312134 h 493109"/>
                <a:gd name="connsiteX49" fmla="*/ 1238278 w 1272157"/>
                <a:gd name="connsiteY49" fmla="*/ 321659 h 493109"/>
                <a:gd name="connsiteX50" fmla="*/ 1245421 w 1272157"/>
                <a:gd name="connsiteY50" fmla="*/ 328802 h 493109"/>
                <a:gd name="connsiteX51" fmla="*/ 1247803 w 1272157"/>
                <a:gd name="connsiteY51" fmla="*/ 335946 h 493109"/>
                <a:gd name="connsiteX52" fmla="*/ 1250184 w 1272157"/>
                <a:gd name="connsiteY52" fmla="*/ 345471 h 493109"/>
                <a:gd name="connsiteX53" fmla="*/ 1259709 w 1272157"/>
                <a:gd name="connsiteY53" fmla="*/ 364521 h 493109"/>
                <a:gd name="connsiteX54" fmla="*/ 1266853 w 1272157"/>
                <a:gd name="connsiteY54" fmla="*/ 388334 h 493109"/>
                <a:gd name="connsiteX55" fmla="*/ 1269234 w 1272157"/>
                <a:gd name="connsiteY55" fmla="*/ 395477 h 493109"/>
                <a:gd name="connsiteX56" fmla="*/ 1271615 w 1272157"/>
                <a:gd name="connsiteY56" fmla="*/ 402621 h 493109"/>
                <a:gd name="connsiteX57" fmla="*/ 1269234 w 1272157"/>
                <a:gd name="connsiteY57" fmla="*/ 419290 h 493109"/>
                <a:gd name="connsiteX58" fmla="*/ 1221609 w 1272157"/>
                <a:gd name="connsiteY58" fmla="*/ 414527 h 493109"/>
                <a:gd name="connsiteX59" fmla="*/ 1212084 w 1272157"/>
                <a:gd name="connsiteY59" fmla="*/ 409765 h 493109"/>
                <a:gd name="connsiteX60" fmla="*/ 1197796 w 1272157"/>
                <a:gd name="connsiteY60" fmla="*/ 407384 h 493109"/>
                <a:gd name="connsiteX61" fmla="*/ 1178746 w 1272157"/>
                <a:gd name="connsiteY61" fmla="*/ 400240 h 493109"/>
                <a:gd name="connsiteX62" fmla="*/ 1171603 w 1272157"/>
                <a:gd name="connsiteY62" fmla="*/ 395477 h 493109"/>
                <a:gd name="connsiteX63" fmla="*/ 1145409 w 1272157"/>
                <a:gd name="connsiteY63" fmla="*/ 385952 h 493109"/>
                <a:gd name="connsiteX64" fmla="*/ 1131121 w 1272157"/>
                <a:gd name="connsiteY64" fmla="*/ 383571 h 493109"/>
                <a:gd name="connsiteX65" fmla="*/ 1121596 w 1272157"/>
                <a:gd name="connsiteY65" fmla="*/ 378809 h 493109"/>
                <a:gd name="connsiteX66" fmla="*/ 1109690 w 1272157"/>
                <a:gd name="connsiteY66" fmla="*/ 376427 h 493109"/>
                <a:gd name="connsiteX67" fmla="*/ 1100165 w 1272157"/>
                <a:gd name="connsiteY67" fmla="*/ 374046 h 493109"/>
                <a:gd name="connsiteX68" fmla="*/ 1088259 w 1272157"/>
                <a:gd name="connsiteY68" fmla="*/ 369284 h 493109"/>
                <a:gd name="connsiteX69" fmla="*/ 1078734 w 1272157"/>
                <a:gd name="connsiteY69" fmla="*/ 366902 h 493109"/>
                <a:gd name="connsiteX70" fmla="*/ 1071590 w 1272157"/>
                <a:gd name="connsiteY70" fmla="*/ 364521 h 493109"/>
                <a:gd name="connsiteX71" fmla="*/ 1062065 w 1272157"/>
                <a:gd name="connsiteY71" fmla="*/ 362140 h 493109"/>
                <a:gd name="connsiteX72" fmla="*/ 1047778 w 1272157"/>
                <a:gd name="connsiteY72" fmla="*/ 357377 h 493109"/>
                <a:gd name="connsiteX73" fmla="*/ 1038253 w 1272157"/>
                <a:gd name="connsiteY73" fmla="*/ 354996 h 493109"/>
                <a:gd name="connsiteX74" fmla="*/ 1023965 w 1272157"/>
                <a:gd name="connsiteY74" fmla="*/ 350234 h 493109"/>
                <a:gd name="connsiteX75" fmla="*/ 1012059 w 1272157"/>
                <a:gd name="connsiteY75" fmla="*/ 347852 h 493109"/>
                <a:gd name="connsiteX76" fmla="*/ 1004915 w 1272157"/>
                <a:gd name="connsiteY76" fmla="*/ 345471 h 493109"/>
                <a:gd name="connsiteX77" fmla="*/ 988246 w 1272157"/>
                <a:gd name="connsiteY77" fmla="*/ 343090 h 493109"/>
                <a:gd name="connsiteX78" fmla="*/ 964434 w 1272157"/>
                <a:gd name="connsiteY78" fmla="*/ 338327 h 493109"/>
                <a:gd name="connsiteX79" fmla="*/ 933478 w 1272157"/>
                <a:gd name="connsiteY79" fmla="*/ 335946 h 493109"/>
                <a:gd name="connsiteX80" fmla="*/ 909665 w 1272157"/>
                <a:gd name="connsiteY80" fmla="*/ 374046 h 493109"/>
                <a:gd name="connsiteX81" fmla="*/ 912046 w 1272157"/>
                <a:gd name="connsiteY81" fmla="*/ 381190 h 493109"/>
                <a:gd name="connsiteX82" fmla="*/ 909665 w 1272157"/>
                <a:gd name="connsiteY82" fmla="*/ 416909 h 493109"/>
                <a:gd name="connsiteX83" fmla="*/ 904903 w 1272157"/>
                <a:gd name="connsiteY83" fmla="*/ 431196 h 493109"/>
                <a:gd name="connsiteX84" fmla="*/ 890615 w 1272157"/>
                <a:gd name="connsiteY84" fmla="*/ 443102 h 493109"/>
                <a:gd name="connsiteX85" fmla="*/ 885853 w 1272157"/>
                <a:gd name="connsiteY85" fmla="*/ 450246 h 493109"/>
                <a:gd name="connsiteX86" fmla="*/ 878709 w 1272157"/>
                <a:gd name="connsiteY86" fmla="*/ 455009 h 493109"/>
                <a:gd name="connsiteX87" fmla="*/ 869184 w 1272157"/>
                <a:gd name="connsiteY87" fmla="*/ 462152 h 493109"/>
                <a:gd name="connsiteX88" fmla="*/ 862040 w 1272157"/>
                <a:gd name="connsiteY88" fmla="*/ 466915 h 493109"/>
                <a:gd name="connsiteX89" fmla="*/ 847753 w 1272157"/>
                <a:gd name="connsiteY89" fmla="*/ 471677 h 493109"/>
                <a:gd name="connsiteX90" fmla="*/ 838228 w 1272157"/>
                <a:gd name="connsiteY90" fmla="*/ 476440 h 493109"/>
                <a:gd name="connsiteX91" fmla="*/ 823940 w 1272157"/>
                <a:gd name="connsiteY91" fmla="*/ 485965 h 493109"/>
                <a:gd name="connsiteX92" fmla="*/ 814415 w 1272157"/>
                <a:gd name="connsiteY92" fmla="*/ 488346 h 493109"/>
                <a:gd name="connsiteX93" fmla="*/ 797746 w 1272157"/>
                <a:gd name="connsiteY93" fmla="*/ 493109 h 493109"/>
                <a:gd name="connsiteX94" fmla="*/ 771553 w 1272157"/>
                <a:gd name="connsiteY94" fmla="*/ 490727 h 493109"/>
                <a:gd name="connsiteX95" fmla="*/ 757265 w 1272157"/>
                <a:gd name="connsiteY95" fmla="*/ 476440 h 493109"/>
                <a:gd name="connsiteX96" fmla="*/ 745359 w 1272157"/>
                <a:gd name="connsiteY96" fmla="*/ 462152 h 493109"/>
                <a:gd name="connsiteX97" fmla="*/ 738215 w 1272157"/>
                <a:gd name="connsiteY97" fmla="*/ 455009 h 493109"/>
                <a:gd name="connsiteX98" fmla="*/ 731071 w 1272157"/>
                <a:gd name="connsiteY98" fmla="*/ 440721 h 493109"/>
                <a:gd name="connsiteX99" fmla="*/ 728690 w 1272157"/>
                <a:gd name="connsiteY99" fmla="*/ 433577 h 493109"/>
                <a:gd name="connsiteX100" fmla="*/ 723928 w 1272157"/>
                <a:gd name="connsiteY100" fmla="*/ 424052 h 493109"/>
                <a:gd name="connsiteX101" fmla="*/ 716784 w 1272157"/>
                <a:gd name="connsiteY101" fmla="*/ 409765 h 493109"/>
                <a:gd name="connsiteX102" fmla="*/ 714403 w 1272157"/>
                <a:gd name="connsiteY102" fmla="*/ 381190 h 493109"/>
                <a:gd name="connsiteX103" fmla="*/ 702496 w 1272157"/>
                <a:gd name="connsiteY103" fmla="*/ 371665 h 493109"/>
                <a:gd name="connsiteX104" fmla="*/ 690590 w 1272157"/>
                <a:gd name="connsiteY104" fmla="*/ 366902 h 493109"/>
                <a:gd name="connsiteX105" fmla="*/ 683446 w 1272157"/>
                <a:gd name="connsiteY105" fmla="*/ 369284 h 493109"/>
                <a:gd name="connsiteX106" fmla="*/ 681065 w 1272157"/>
                <a:gd name="connsiteY106" fmla="*/ 378809 h 493109"/>
                <a:gd name="connsiteX107" fmla="*/ 688209 w 1272157"/>
                <a:gd name="connsiteY107" fmla="*/ 400240 h 493109"/>
                <a:gd name="connsiteX108" fmla="*/ 690590 w 1272157"/>
                <a:gd name="connsiteY108" fmla="*/ 412146 h 493109"/>
                <a:gd name="connsiteX109" fmla="*/ 692971 w 1272157"/>
                <a:gd name="connsiteY109" fmla="*/ 419290 h 493109"/>
                <a:gd name="connsiteX110" fmla="*/ 690590 w 1272157"/>
                <a:gd name="connsiteY110" fmla="*/ 452627 h 493109"/>
                <a:gd name="connsiteX111" fmla="*/ 688209 w 1272157"/>
                <a:gd name="connsiteY111" fmla="*/ 459771 h 493109"/>
                <a:gd name="connsiteX112" fmla="*/ 666778 w 1272157"/>
                <a:gd name="connsiteY112" fmla="*/ 471677 h 493109"/>
                <a:gd name="connsiteX113" fmla="*/ 659634 w 1272157"/>
                <a:gd name="connsiteY113" fmla="*/ 476440 h 493109"/>
                <a:gd name="connsiteX114" fmla="*/ 619153 w 1272157"/>
                <a:gd name="connsiteY114" fmla="*/ 474059 h 493109"/>
                <a:gd name="connsiteX115" fmla="*/ 612009 w 1272157"/>
                <a:gd name="connsiteY115" fmla="*/ 469296 h 493109"/>
                <a:gd name="connsiteX116" fmla="*/ 602484 w 1272157"/>
                <a:gd name="connsiteY116" fmla="*/ 462152 h 493109"/>
                <a:gd name="connsiteX117" fmla="*/ 588196 w 1272157"/>
                <a:gd name="connsiteY117" fmla="*/ 450246 h 493109"/>
                <a:gd name="connsiteX118" fmla="*/ 571528 w 1272157"/>
                <a:gd name="connsiteY118" fmla="*/ 428815 h 493109"/>
                <a:gd name="connsiteX119" fmla="*/ 562003 w 1272157"/>
                <a:gd name="connsiteY119" fmla="*/ 416909 h 493109"/>
                <a:gd name="connsiteX120" fmla="*/ 559621 w 1272157"/>
                <a:gd name="connsiteY120" fmla="*/ 409765 h 493109"/>
                <a:gd name="connsiteX121" fmla="*/ 552478 w 1272157"/>
                <a:gd name="connsiteY121" fmla="*/ 402621 h 493109"/>
                <a:gd name="connsiteX122" fmla="*/ 550096 w 1272157"/>
                <a:gd name="connsiteY122" fmla="*/ 395477 h 493109"/>
                <a:gd name="connsiteX123" fmla="*/ 497709 w 1272157"/>
                <a:gd name="connsiteY123" fmla="*/ 385952 h 493109"/>
                <a:gd name="connsiteX124" fmla="*/ 209578 w 1272157"/>
                <a:gd name="connsiteY124" fmla="*/ 383571 h 493109"/>
                <a:gd name="connsiteX125" fmla="*/ 188146 w 1272157"/>
                <a:gd name="connsiteY125" fmla="*/ 381190 h 493109"/>
                <a:gd name="connsiteX126" fmla="*/ 171478 w 1272157"/>
                <a:gd name="connsiteY126" fmla="*/ 374046 h 493109"/>
                <a:gd name="connsiteX127" fmla="*/ 140521 w 1272157"/>
                <a:gd name="connsiteY127" fmla="*/ 366902 h 493109"/>
                <a:gd name="connsiteX128" fmla="*/ 128615 w 1272157"/>
                <a:gd name="connsiteY128" fmla="*/ 359759 h 493109"/>
                <a:gd name="connsiteX129" fmla="*/ 119090 w 1272157"/>
                <a:gd name="connsiteY129" fmla="*/ 357377 h 493109"/>
                <a:gd name="connsiteX130" fmla="*/ 107184 w 1272157"/>
                <a:gd name="connsiteY130" fmla="*/ 350234 h 493109"/>
                <a:gd name="connsiteX131" fmla="*/ 90515 w 1272157"/>
                <a:gd name="connsiteY131" fmla="*/ 345471 h 493109"/>
                <a:gd name="connsiteX132" fmla="*/ 69084 w 1272157"/>
                <a:gd name="connsiteY132" fmla="*/ 335946 h 493109"/>
                <a:gd name="connsiteX133" fmla="*/ 61940 w 1272157"/>
                <a:gd name="connsiteY133" fmla="*/ 333565 h 493109"/>
                <a:gd name="connsiteX134" fmla="*/ 40509 w 1272157"/>
                <a:gd name="connsiteY134" fmla="*/ 319277 h 493109"/>
                <a:gd name="connsiteX135" fmla="*/ 26221 w 1272157"/>
                <a:gd name="connsiteY135" fmla="*/ 309752 h 493109"/>
                <a:gd name="connsiteX136" fmla="*/ 11934 w 1272157"/>
                <a:gd name="connsiteY136" fmla="*/ 293084 h 493109"/>
                <a:gd name="connsiteX137" fmla="*/ 9553 w 1272157"/>
                <a:gd name="connsiteY137" fmla="*/ 285940 h 493109"/>
                <a:gd name="connsiteX138" fmla="*/ 28 w 1272157"/>
                <a:gd name="connsiteY138" fmla="*/ 269271 h 493109"/>
                <a:gd name="connsiteX139" fmla="*/ 11934 w 1272157"/>
                <a:gd name="connsiteY139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47803 w 1272157"/>
                <a:gd name="connsiteY40" fmla="*/ 204977 h 493109"/>
                <a:gd name="connsiteX41" fmla="*/ 1245421 w 1272157"/>
                <a:gd name="connsiteY41" fmla="*/ 212121 h 493109"/>
                <a:gd name="connsiteX42" fmla="*/ 1240659 w 1272157"/>
                <a:gd name="connsiteY42" fmla="*/ 219265 h 493109"/>
                <a:gd name="connsiteX43" fmla="*/ 1238278 w 1272157"/>
                <a:gd name="connsiteY43" fmla="*/ 226409 h 493109"/>
                <a:gd name="connsiteX44" fmla="*/ 1228753 w 1272157"/>
                <a:gd name="connsiteY44" fmla="*/ 243077 h 493109"/>
                <a:gd name="connsiteX45" fmla="*/ 1223990 w 1272157"/>
                <a:gd name="connsiteY45" fmla="*/ 264509 h 493109"/>
                <a:gd name="connsiteX46" fmla="*/ 1228753 w 1272157"/>
                <a:gd name="connsiteY46" fmla="*/ 290702 h 493109"/>
                <a:gd name="connsiteX47" fmla="*/ 1235896 w 1272157"/>
                <a:gd name="connsiteY47" fmla="*/ 312134 h 493109"/>
                <a:gd name="connsiteX48" fmla="*/ 1238278 w 1272157"/>
                <a:gd name="connsiteY48" fmla="*/ 321659 h 493109"/>
                <a:gd name="connsiteX49" fmla="*/ 1245421 w 1272157"/>
                <a:gd name="connsiteY49" fmla="*/ 328802 h 493109"/>
                <a:gd name="connsiteX50" fmla="*/ 1247803 w 1272157"/>
                <a:gd name="connsiteY50" fmla="*/ 335946 h 493109"/>
                <a:gd name="connsiteX51" fmla="*/ 1250184 w 1272157"/>
                <a:gd name="connsiteY51" fmla="*/ 345471 h 493109"/>
                <a:gd name="connsiteX52" fmla="*/ 1259709 w 1272157"/>
                <a:gd name="connsiteY52" fmla="*/ 364521 h 493109"/>
                <a:gd name="connsiteX53" fmla="*/ 1266853 w 1272157"/>
                <a:gd name="connsiteY53" fmla="*/ 388334 h 493109"/>
                <a:gd name="connsiteX54" fmla="*/ 1269234 w 1272157"/>
                <a:gd name="connsiteY54" fmla="*/ 395477 h 493109"/>
                <a:gd name="connsiteX55" fmla="*/ 1271615 w 1272157"/>
                <a:gd name="connsiteY55" fmla="*/ 402621 h 493109"/>
                <a:gd name="connsiteX56" fmla="*/ 1269234 w 1272157"/>
                <a:gd name="connsiteY56" fmla="*/ 419290 h 493109"/>
                <a:gd name="connsiteX57" fmla="*/ 1221609 w 1272157"/>
                <a:gd name="connsiteY57" fmla="*/ 414527 h 493109"/>
                <a:gd name="connsiteX58" fmla="*/ 1212084 w 1272157"/>
                <a:gd name="connsiteY58" fmla="*/ 409765 h 493109"/>
                <a:gd name="connsiteX59" fmla="*/ 1197796 w 1272157"/>
                <a:gd name="connsiteY59" fmla="*/ 407384 h 493109"/>
                <a:gd name="connsiteX60" fmla="*/ 1178746 w 1272157"/>
                <a:gd name="connsiteY60" fmla="*/ 400240 h 493109"/>
                <a:gd name="connsiteX61" fmla="*/ 1171603 w 1272157"/>
                <a:gd name="connsiteY61" fmla="*/ 395477 h 493109"/>
                <a:gd name="connsiteX62" fmla="*/ 1145409 w 1272157"/>
                <a:gd name="connsiteY62" fmla="*/ 385952 h 493109"/>
                <a:gd name="connsiteX63" fmla="*/ 1131121 w 1272157"/>
                <a:gd name="connsiteY63" fmla="*/ 383571 h 493109"/>
                <a:gd name="connsiteX64" fmla="*/ 1121596 w 1272157"/>
                <a:gd name="connsiteY64" fmla="*/ 378809 h 493109"/>
                <a:gd name="connsiteX65" fmla="*/ 1109690 w 1272157"/>
                <a:gd name="connsiteY65" fmla="*/ 376427 h 493109"/>
                <a:gd name="connsiteX66" fmla="*/ 1100165 w 1272157"/>
                <a:gd name="connsiteY66" fmla="*/ 374046 h 493109"/>
                <a:gd name="connsiteX67" fmla="*/ 1088259 w 1272157"/>
                <a:gd name="connsiteY67" fmla="*/ 369284 h 493109"/>
                <a:gd name="connsiteX68" fmla="*/ 1078734 w 1272157"/>
                <a:gd name="connsiteY68" fmla="*/ 366902 h 493109"/>
                <a:gd name="connsiteX69" fmla="*/ 1071590 w 1272157"/>
                <a:gd name="connsiteY69" fmla="*/ 364521 h 493109"/>
                <a:gd name="connsiteX70" fmla="*/ 1062065 w 1272157"/>
                <a:gd name="connsiteY70" fmla="*/ 362140 h 493109"/>
                <a:gd name="connsiteX71" fmla="*/ 1047778 w 1272157"/>
                <a:gd name="connsiteY71" fmla="*/ 357377 h 493109"/>
                <a:gd name="connsiteX72" fmla="*/ 1038253 w 1272157"/>
                <a:gd name="connsiteY72" fmla="*/ 354996 h 493109"/>
                <a:gd name="connsiteX73" fmla="*/ 1023965 w 1272157"/>
                <a:gd name="connsiteY73" fmla="*/ 350234 h 493109"/>
                <a:gd name="connsiteX74" fmla="*/ 1012059 w 1272157"/>
                <a:gd name="connsiteY74" fmla="*/ 347852 h 493109"/>
                <a:gd name="connsiteX75" fmla="*/ 1004915 w 1272157"/>
                <a:gd name="connsiteY75" fmla="*/ 345471 h 493109"/>
                <a:gd name="connsiteX76" fmla="*/ 988246 w 1272157"/>
                <a:gd name="connsiteY76" fmla="*/ 343090 h 493109"/>
                <a:gd name="connsiteX77" fmla="*/ 964434 w 1272157"/>
                <a:gd name="connsiteY77" fmla="*/ 338327 h 493109"/>
                <a:gd name="connsiteX78" fmla="*/ 933478 w 1272157"/>
                <a:gd name="connsiteY78" fmla="*/ 335946 h 493109"/>
                <a:gd name="connsiteX79" fmla="*/ 909665 w 1272157"/>
                <a:gd name="connsiteY79" fmla="*/ 374046 h 493109"/>
                <a:gd name="connsiteX80" fmla="*/ 912046 w 1272157"/>
                <a:gd name="connsiteY80" fmla="*/ 381190 h 493109"/>
                <a:gd name="connsiteX81" fmla="*/ 909665 w 1272157"/>
                <a:gd name="connsiteY81" fmla="*/ 416909 h 493109"/>
                <a:gd name="connsiteX82" fmla="*/ 904903 w 1272157"/>
                <a:gd name="connsiteY82" fmla="*/ 431196 h 493109"/>
                <a:gd name="connsiteX83" fmla="*/ 890615 w 1272157"/>
                <a:gd name="connsiteY83" fmla="*/ 443102 h 493109"/>
                <a:gd name="connsiteX84" fmla="*/ 885853 w 1272157"/>
                <a:gd name="connsiteY84" fmla="*/ 450246 h 493109"/>
                <a:gd name="connsiteX85" fmla="*/ 878709 w 1272157"/>
                <a:gd name="connsiteY85" fmla="*/ 455009 h 493109"/>
                <a:gd name="connsiteX86" fmla="*/ 869184 w 1272157"/>
                <a:gd name="connsiteY86" fmla="*/ 462152 h 493109"/>
                <a:gd name="connsiteX87" fmla="*/ 862040 w 1272157"/>
                <a:gd name="connsiteY87" fmla="*/ 466915 h 493109"/>
                <a:gd name="connsiteX88" fmla="*/ 847753 w 1272157"/>
                <a:gd name="connsiteY88" fmla="*/ 471677 h 493109"/>
                <a:gd name="connsiteX89" fmla="*/ 838228 w 1272157"/>
                <a:gd name="connsiteY89" fmla="*/ 476440 h 493109"/>
                <a:gd name="connsiteX90" fmla="*/ 823940 w 1272157"/>
                <a:gd name="connsiteY90" fmla="*/ 485965 h 493109"/>
                <a:gd name="connsiteX91" fmla="*/ 814415 w 1272157"/>
                <a:gd name="connsiteY91" fmla="*/ 488346 h 493109"/>
                <a:gd name="connsiteX92" fmla="*/ 797746 w 1272157"/>
                <a:gd name="connsiteY92" fmla="*/ 493109 h 493109"/>
                <a:gd name="connsiteX93" fmla="*/ 771553 w 1272157"/>
                <a:gd name="connsiteY93" fmla="*/ 490727 h 493109"/>
                <a:gd name="connsiteX94" fmla="*/ 757265 w 1272157"/>
                <a:gd name="connsiteY94" fmla="*/ 476440 h 493109"/>
                <a:gd name="connsiteX95" fmla="*/ 745359 w 1272157"/>
                <a:gd name="connsiteY95" fmla="*/ 462152 h 493109"/>
                <a:gd name="connsiteX96" fmla="*/ 738215 w 1272157"/>
                <a:gd name="connsiteY96" fmla="*/ 455009 h 493109"/>
                <a:gd name="connsiteX97" fmla="*/ 731071 w 1272157"/>
                <a:gd name="connsiteY97" fmla="*/ 440721 h 493109"/>
                <a:gd name="connsiteX98" fmla="*/ 728690 w 1272157"/>
                <a:gd name="connsiteY98" fmla="*/ 433577 h 493109"/>
                <a:gd name="connsiteX99" fmla="*/ 723928 w 1272157"/>
                <a:gd name="connsiteY99" fmla="*/ 424052 h 493109"/>
                <a:gd name="connsiteX100" fmla="*/ 716784 w 1272157"/>
                <a:gd name="connsiteY100" fmla="*/ 409765 h 493109"/>
                <a:gd name="connsiteX101" fmla="*/ 714403 w 1272157"/>
                <a:gd name="connsiteY101" fmla="*/ 381190 h 493109"/>
                <a:gd name="connsiteX102" fmla="*/ 702496 w 1272157"/>
                <a:gd name="connsiteY102" fmla="*/ 371665 h 493109"/>
                <a:gd name="connsiteX103" fmla="*/ 690590 w 1272157"/>
                <a:gd name="connsiteY103" fmla="*/ 366902 h 493109"/>
                <a:gd name="connsiteX104" fmla="*/ 683446 w 1272157"/>
                <a:gd name="connsiteY104" fmla="*/ 369284 h 493109"/>
                <a:gd name="connsiteX105" fmla="*/ 681065 w 1272157"/>
                <a:gd name="connsiteY105" fmla="*/ 378809 h 493109"/>
                <a:gd name="connsiteX106" fmla="*/ 688209 w 1272157"/>
                <a:gd name="connsiteY106" fmla="*/ 400240 h 493109"/>
                <a:gd name="connsiteX107" fmla="*/ 690590 w 1272157"/>
                <a:gd name="connsiteY107" fmla="*/ 412146 h 493109"/>
                <a:gd name="connsiteX108" fmla="*/ 692971 w 1272157"/>
                <a:gd name="connsiteY108" fmla="*/ 419290 h 493109"/>
                <a:gd name="connsiteX109" fmla="*/ 690590 w 1272157"/>
                <a:gd name="connsiteY109" fmla="*/ 452627 h 493109"/>
                <a:gd name="connsiteX110" fmla="*/ 688209 w 1272157"/>
                <a:gd name="connsiteY110" fmla="*/ 459771 h 493109"/>
                <a:gd name="connsiteX111" fmla="*/ 666778 w 1272157"/>
                <a:gd name="connsiteY111" fmla="*/ 471677 h 493109"/>
                <a:gd name="connsiteX112" fmla="*/ 659634 w 1272157"/>
                <a:gd name="connsiteY112" fmla="*/ 476440 h 493109"/>
                <a:gd name="connsiteX113" fmla="*/ 619153 w 1272157"/>
                <a:gd name="connsiteY113" fmla="*/ 474059 h 493109"/>
                <a:gd name="connsiteX114" fmla="*/ 612009 w 1272157"/>
                <a:gd name="connsiteY114" fmla="*/ 469296 h 493109"/>
                <a:gd name="connsiteX115" fmla="*/ 602484 w 1272157"/>
                <a:gd name="connsiteY115" fmla="*/ 462152 h 493109"/>
                <a:gd name="connsiteX116" fmla="*/ 588196 w 1272157"/>
                <a:gd name="connsiteY116" fmla="*/ 450246 h 493109"/>
                <a:gd name="connsiteX117" fmla="*/ 571528 w 1272157"/>
                <a:gd name="connsiteY117" fmla="*/ 428815 h 493109"/>
                <a:gd name="connsiteX118" fmla="*/ 562003 w 1272157"/>
                <a:gd name="connsiteY118" fmla="*/ 416909 h 493109"/>
                <a:gd name="connsiteX119" fmla="*/ 559621 w 1272157"/>
                <a:gd name="connsiteY119" fmla="*/ 409765 h 493109"/>
                <a:gd name="connsiteX120" fmla="*/ 552478 w 1272157"/>
                <a:gd name="connsiteY120" fmla="*/ 402621 h 493109"/>
                <a:gd name="connsiteX121" fmla="*/ 550096 w 1272157"/>
                <a:gd name="connsiteY121" fmla="*/ 395477 h 493109"/>
                <a:gd name="connsiteX122" fmla="*/ 497709 w 1272157"/>
                <a:gd name="connsiteY122" fmla="*/ 385952 h 493109"/>
                <a:gd name="connsiteX123" fmla="*/ 209578 w 1272157"/>
                <a:gd name="connsiteY123" fmla="*/ 383571 h 493109"/>
                <a:gd name="connsiteX124" fmla="*/ 188146 w 1272157"/>
                <a:gd name="connsiteY124" fmla="*/ 381190 h 493109"/>
                <a:gd name="connsiteX125" fmla="*/ 171478 w 1272157"/>
                <a:gd name="connsiteY125" fmla="*/ 374046 h 493109"/>
                <a:gd name="connsiteX126" fmla="*/ 140521 w 1272157"/>
                <a:gd name="connsiteY126" fmla="*/ 366902 h 493109"/>
                <a:gd name="connsiteX127" fmla="*/ 128615 w 1272157"/>
                <a:gd name="connsiteY127" fmla="*/ 359759 h 493109"/>
                <a:gd name="connsiteX128" fmla="*/ 119090 w 1272157"/>
                <a:gd name="connsiteY128" fmla="*/ 357377 h 493109"/>
                <a:gd name="connsiteX129" fmla="*/ 107184 w 1272157"/>
                <a:gd name="connsiteY129" fmla="*/ 350234 h 493109"/>
                <a:gd name="connsiteX130" fmla="*/ 90515 w 1272157"/>
                <a:gd name="connsiteY130" fmla="*/ 345471 h 493109"/>
                <a:gd name="connsiteX131" fmla="*/ 69084 w 1272157"/>
                <a:gd name="connsiteY131" fmla="*/ 335946 h 493109"/>
                <a:gd name="connsiteX132" fmla="*/ 61940 w 1272157"/>
                <a:gd name="connsiteY132" fmla="*/ 333565 h 493109"/>
                <a:gd name="connsiteX133" fmla="*/ 40509 w 1272157"/>
                <a:gd name="connsiteY133" fmla="*/ 319277 h 493109"/>
                <a:gd name="connsiteX134" fmla="*/ 26221 w 1272157"/>
                <a:gd name="connsiteY134" fmla="*/ 309752 h 493109"/>
                <a:gd name="connsiteX135" fmla="*/ 11934 w 1272157"/>
                <a:gd name="connsiteY135" fmla="*/ 293084 h 493109"/>
                <a:gd name="connsiteX136" fmla="*/ 9553 w 1272157"/>
                <a:gd name="connsiteY136" fmla="*/ 285940 h 493109"/>
                <a:gd name="connsiteX137" fmla="*/ 28 w 1272157"/>
                <a:gd name="connsiteY137" fmla="*/ 269271 h 493109"/>
                <a:gd name="connsiteX138" fmla="*/ 11934 w 1272157"/>
                <a:gd name="connsiteY138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45421 w 1272157"/>
                <a:gd name="connsiteY40" fmla="*/ 212121 h 493109"/>
                <a:gd name="connsiteX41" fmla="*/ 1240659 w 1272157"/>
                <a:gd name="connsiteY41" fmla="*/ 219265 h 493109"/>
                <a:gd name="connsiteX42" fmla="*/ 1238278 w 1272157"/>
                <a:gd name="connsiteY42" fmla="*/ 226409 h 493109"/>
                <a:gd name="connsiteX43" fmla="*/ 1228753 w 1272157"/>
                <a:gd name="connsiteY43" fmla="*/ 243077 h 493109"/>
                <a:gd name="connsiteX44" fmla="*/ 1223990 w 1272157"/>
                <a:gd name="connsiteY44" fmla="*/ 264509 h 493109"/>
                <a:gd name="connsiteX45" fmla="*/ 1228753 w 1272157"/>
                <a:gd name="connsiteY45" fmla="*/ 290702 h 493109"/>
                <a:gd name="connsiteX46" fmla="*/ 1235896 w 1272157"/>
                <a:gd name="connsiteY46" fmla="*/ 312134 h 493109"/>
                <a:gd name="connsiteX47" fmla="*/ 1238278 w 1272157"/>
                <a:gd name="connsiteY47" fmla="*/ 321659 h 493109"/>
                <a:gd name="connsiteX48" fmla="*/ 1245421 w 1272157"/>
                <a:gd name="connsiteY48" fmla="*/ 328802 h 493109"/>
                <a:gd name="connsiteX49" fmla="*/ 1247803 w 1272157"/>
                <a:gd name="connsiteY49" fmla="*/ 335946 h 493109"/>
                <a:gd name="connsiteX50" fmla="*/ 1250184 w 1272157"/>
                <a:gd name="connsiteY50" fmla="*/ 345471 h 493109"/>
                <a:gd name="connsiteX51" fmla="*/ 1259709 w 1272157"/>
                <a:gd name="connsiteY51" fmla="*/ 364521 h 493109"/>
                <a:gd name="connsiteX52" fmla="*/ 1266853 w 1272157"/>
                <a:gd name="connsiteY52" fmla="*/ 388334 h 493109"/>
                <a:gd name="connsiteX53" fmla="*/ 1269234 w 1272157"/>
                <a:gd name="connsiteY53" fmla="*/ 395477 h 493109"/>
                <a:gd name="connsiteX54" fmla="*/ 1271615 w 1272157"/>
                <a:gd name="connsiteY54" fmla="*/ 402621 h 493109"/>
                <a:gd name="connsiteX55" fmla="*/ 1269234 w 1272157"/>
                <a:gd name="connsiteY55" fmla="*/ 419290 h 493109"/>
                <a:gd name="connsiteX56" fmla="*/ 1221609 w 1272157"/>
                <a:gd name="connsiteY56" fmla="*/ 414527 h 493109"/>
                <a:gd name="connsiteX57" fmla="*/ 1212084 w 1272157"/>
                <a:gd name="connsiteY57" fmla="*/ 409765 h 493109"/>
                <a:gd name="connsiteX58" fmla="*/ 1197796 w 1272157"/>
                <a:gd name="connsiteY58" fmla="*/ 407384 h 493109"/>
                <a:gd name="connsiteX59" fmla="*/ 1178746 w 1272157"/>
                <a:gd name="connsiteY59" fmla="*/ 400240 h 493109"/>
                <a:gd name="connsiteX60" fmla="*/ 1171603 w 1272157"/>
                <a:gd name="connsiteY60" fmla="*/ 395477 h 493109"/>
                <a:gd name="connsiteX61" fmla="*/ 1145409 w 1272157"/>
                <a:gd name="connsiteY61" fmla="*/ 385952 h 493109"/>
                <a:gd name="connsiteX62" fmla="*/ 1131121 w 1272157"/>
                <a:gd name="connsiteY62" fmla="*/ 383571 h 493109"/>
                <a:gd name="connsiteX63" fmla="*/ 1121596 w 1272157"/>
                <a:gd name="connsiteY63" fmla="*/ 378809 h 493109"/>
                <a:gd name="connsiteX64" fmla="*/ 1109690 w 1272157"/>
                <a:gd name="connsiteY64" fmla="*/ 376427 h 493109"/>
                <a:gd name="connsiteX65" fmla="*/ 1100165 w 1272157"/>
                <a:gd name="connsiteY65" fmla="*/ 374046 h 493109"/>
                <a:gd name="connsiteX66" fmla="*/ 1088259 w 1272157"/>
                <a:gd name="connsiteY66" fmla="*/ 369284 h 493109"/>
                <a:gd name="connsiteX67" fmla="*/ 1078734 w 1272157"/>
                <a:gd name="connsiteY67" fmla="*/ 366902 h 493109"/>
                <a:gd name="connsiteX68" fmla="*/ 1071590 w 1272157"/>
                <a:gd name="connsiteY68" fmla="*/ 364521 h 493109"/>
                <a:gd name="connsiteX69" fmla="*/ 1062065 w 1272157"/>
                <a:gd name="connsiteY69" fmla="*/ 362140 h 493109"/>
                <a:gd name="connsiteX70" fmla="*/ 1047778 w 1272157"/>
                <a:gd name="connsiteY70" fmla="*/ 357377 h 493109"/>
                <a:gd name="connsiteX71" fmla="*/ 1038253 w 1272157"/>
                <a:gd name="connsiteY71" fmla="*/ 354996 h 493109"/>
                <a:gd name="connsiteX72" fmla="*/ 1023965 w 1272157"/>
                <a:gd name="connsiteY72" fmla="*/ 350234 h 493109"/>
                <a:gd name="connsiteX73" fmla="*/ 1012059 w 1272157"/>
                <a:gd name="connsiteY73" fmla="*/ 347852 h 493109"/>
                <a:gd name="connsiteX74" fmla="*/ 1004915 w 1272157"/>
                <a:gd name="connsiteY74" fmla="*/ 345471 h 493109"/>
                <a:gd name="connsiteX75" fmla="*/ 988246 w 1272157"/>
                <a:gd name="connsiteY75" fmla="*/ 343090 h 493109"/>
                <a:gd name="connsiteX76" fmla="*/ 964434 w 1272157"/>
                <a:gd name="connsiteY76" fmla="*/ 338327 h 493109"/>
                <a:gd name="connsiteX77" fmla="*/ 933478 w 1272157"/>
                <a:gd name="connsiteY77" fmla="*/ 335946 h 493109"/>
                <a:gd name="connsiteX78" fmla="*/ 909665 w 1272157"/>
                <a:gd name="connsiteY78" fmla="*/ 374046 h 493109"/>
                <a:gd name="connsiteX79" fmla="*/ 912046 w 1272157"/>
                <a:gd name="connsiteY79" fmla="*/ 381190 h 493109"/>
                <a:gd name="connsiteX80" fmla="*/ 909665 w 1272157"/>
                <a:gd name="connsiteY80" fmla="*/ 416909 h 493109"/>
                <a:gd name="connsiteX81" fmla="*/ 904903 w 1272157"/>
                <a:gd name="connsiteY81" fmla="*/ 431196 h 493109"/>
                <a:gd name="connsiteX82" fmla="*/ 890615 w 1272157"/>
                <a:gd name="connsiteY82" fmla="*/ 443102 h 493109"/>
                <a:gd name="connsiteX83" fmla="*/ 885853 w 1272157"/>
                <a:gd name="connsiteY83" fmla="*/ 450246 h 493109"/>
                <a:gd name="connsiteX84" fmla="*/ 878709 w 1272157"/>
                <a:gd name="connsiteY84" fmla="*/ 455009 h 493109"/>
                <a:gd name="connsiteX85" fmla="*/ 869184 w 1272157"/>
                <a:gd name="connsiteY85" fmla="*/ 462152 h 493109"/>
                <a:gd name="connsiteX86" fmla="*/ 862040 w 1272157"/>
                <a:gd name="connsiteY86" fmla="*/ 466915 h 493109"/>
                <a:gd name="connsiteX87" fmla="*/ 847753 w 1272157"/>
                <a:gd name="connsiteY87" fmla="*/ 471677 h 493109"/>
                <a:gd name="connsiteX88" fmla="*/ 838228 w 1272157"/>
                <a:gd name="connsiteY88" fmla="*/ 476440 h 493109"/>
                <a:gd name="connsiteX89" fmla="*/ 823940 w 1272157"/>
                <a:gd name="connsiteY89" fmla="*/ 485965 h 493109"/>
                <a:gd name="connsiteX90" fmla="*/ 814415 w 1272157"/>
                <a:gd name="connsiteY90" fmla="*/ 488346 h 493109"/>
                <a:gd name="connsiteX91" fmla="*/ 797746 w 1272157"/>
                <a:gd name="connsiteY91" fmla="*/ 493109 h 493109"/>
                <a:gd name="connsiteX92" fmla="*/ 771553 w 1272157"/>
                <a:gd name="connsiteY92" fmla="*/ 490727 h 493109"/>
                <a:gd name="connsiteX93" fmla="*/ 757265 w 1272157"/>
                <a:gd name="connsiteY93" fmla="*/ 476440 h 493109"/>
                <a:gd name="connsiteX94" fmla="*/ 745359 w 1272157"/>
                <a:gd name="connsiteY94" fmla="*/ 462152 h 493109"/>
                <a:gd name="connsiteX95" fmla="*/ 738215 w 1272157"/>
                <a:gd name="connsiteY95" fmla="*/ 455009 h 493109"/>
                <a:gd name="connsiteX96" fmla="*/ 731071 w 1272157"/>
                <a:gd name="connsiteY96" fmla="*/ 440721 h 493109"/>
                <a:gd name="connsiteX97" fmla="*/ 728690 w 1272157"/>
                <a:gd name="connsiteY97" fmla="*/ 433577 h 493109"/>
                <a:gd name="connsiteX98" fmla="*/ 723928 w 1272157"/>
                <a:gd name="connsiteY98" fmla="*/ 424052 h 493109"/>
                <a:gd name="connsiteX99" fmla="*/ 716784 w 1272157"/>
                <a:gd name="connsiteY99" fmla="*/ 409765 h 493109"/>
                <a:gd name="connsiteX100" fmla="*/ 714403 w 1272157"/>
                <a:gd name="connsiteY100" fmla="*/ 381190 h 493109"/>
                <a:gd name="connsiteX101" fmla="*/ 702496 w 1272157"/>
                <a:gd name="connsiteY101" fmla="*/ 371665 h 493109"/>
                <a:gd name="connsiteX102" fmla="*/ 690590 w 1272157"/>
                <a:gd name="connsiteY102" fmla="*/ 366902 h 493109"/>
                <a:gd name="connsiteX103" fmla="*/ 683446 w 1272157"/>
                <a:gd name="connsiteY103" fmla="*/ 369284 h 493109"/>
                <a:gd name="connsiteX104" fmla="*/ 681065 w 1272157"/>
                <a:gd name="connsiteY104" fmla="*/ 378809 h 493109"/>
                <a:gd name="connsiteX105" fmla="*/ 688209 w 1272157"/>
                <a:gd name="connsiteY105" fmla="*/ 400240 h 493109"/>
                <a:gd name="connsiteX106" fmla="*/ 690590 w 1272157"/>
                <a:gd name="connsiteY106" fmla="*/ 412146 h 493109"/>
                <a:gd name="connsiteX107" fmla="*/ 692971 w 1272157"/>
                <a:gd name="connsiteY107" fmla="*/ 419290 h 493109"/>
                <a:gd name="connsiteX108" fmla="*/ 690590 w 1272157"/>
                <a:gd name="connsiteY108" fmla="*/ 452627 h 493109"/>
                <a:gd name="connsiteX109" fmla="*/ 688209 w 1272157"/>
                <a:gd name="connsiteY109" fmla="*/ 459771 h 493109"/>
                <a:gd name="connsiteX110" fmla="*/ 666778 w 1272157"/>
                <a:gd name="connsiteY110" fmla="*/ 471677 h 493109"/>
                <a:gd name="connsiteX111" fmla="*/ 659634 w 1272157"/>
                <a:gd name="connsiteY111" fmla="*/ 476440 h 493109"/>
                <a:gd name="connsiteX112" fmla="*/ 619153 w 1272157"/>
                <a:gd name="connsiteY112" fmla="*/ 474059 h 493109"/>
                <a:gd name="connsiteX113" fmla="*/ 612009 w 1272157"/>
                <a:gd name="connsiteY113" fmla="*/ 469296 h 493109"/>
                <a:gd name="connsiteX114" fmla="*/ 602484 w 1272157"/>
                <a:gd name="connsiteY114" fmla="*/ 462152 h 493109"/>
                <a:gd name="connsiteX115" fmla="*/ 588196 w 1272157"/>
                <a:gd name="connsiteY115" fmla="*/ 450246 h 493109"/>
                <a:gd name="connsiteX116" fmla="*/ 571528 w 1272157"/>
                <a:gd name="connsiteY116" fmla="*/ 428815 h 493109"/>
                <a:gd name="connsiteX117" fmla="*/ 562003 w 1272157"/>
                <a:gd name="connsiteY117" fmla="*/ 416909 h 493109"/>
                <a:gd name="connsiteX118" fmla="*/ 559621 w 1272157"/>
                <a:gd name="connsiteY118" fmla="*/ 409765 h 493109"/>
                <a:gd name="connsiteX119" fmla="*/ 552478 w 1272157"/>
                <a:gd name="connsiteY119" fmla="*/ 402621 h 493109"/>
                <a:gd name="connsiteX120" fmla="*/ 550096 w 1272157"/>
                <a:gd name="connsiteY120" fmla="*/ 395477 h 493109"/>
                <a:gd name="connsiteX121" fmla="*/ 497709 w 1272157"/>
                <a:gd name="connsiteY121" fmla="*/ 385952 h 493109"/>
                <a:gd name="connsiteX122" fmla="*/ 209578 w 1272157"/>
                <a:gd name="connsiteY122" fmla="*/ 383571 h 493109"/>
                <a:gd name="connsiteX123" fmla="*/ 188146 w 1272157"/>
                <a:gd name="connsiteY123" fmla="*/ 381190 h 493109"/>
                <a:gd name="connsiteX124" fmla="*/ 171478 w 1272157"/>
                <a:gd name="connsiteY124" fmla="*/ 374046 h 493109"/>
                <a:gd name="connsiteX125" fmla="*/ 140521 w 1272157"/>
                <a:gd name="connsiteY125" fmla="*/ 366902 h 493109"/>
                <a:gd name="connsiteX126" fmla="*/ 128615 w 1272157"/>
                <a:gd name="connsiteY126" fmla="*/ 359759 h 493109"/>
                <a:gd name="connsiteX127" fmla="*/ 119090 w 1272157"/>
                <a:gd name="connsiteY127" fmla="*/ 357377 h 493109"/>
                <a:gd name="connsiteX128" fmla="*/ 107184 w 1272157"/>
                <a:gd name="connsiteY128" fmla="*/ 350234 h 493109"/>
                <a:gd name="connsiteX129" fmla="*/ 90515 w 1272157"/>
                <a:gd name="connsiteY129" fmla="*/ 345471 h 493109"/>
                <a:gd name="connsiteX130" fmla="*/ 69084 w 1272157"/>
                <a:gd name="connsiteY130" fmla="*/ 335946 h 493109"/>
                <a:gd name="connsiteX131" fmla="*/ 61940 w 1272157"/>
                <a:gd name="connsiteY131" fmla="*/ 333565 h 493109"/>
                <a:gd name="connsiteX132" fmla="*/ 40509 w 1272157"/>
                <a:gd name="connsiteY132" fmla="*/ 319277 h 493109"/>
                <a:gd name="connsiteX133" fmla="*/ 26221 w 1272157"/>
                <a:gd name="connsiteY133" fmla="*/ 309752 h 493109"/>
                <a:gd name="connsiteX134" fmla="*/ 11934 w 1272157"/>
                <a:gd name="connsiteY134" fmla="*/ 293084 h 493109"/>
                <a:gd name="connsiteX135" fmla="*/ 9553 w 1272157"/>
                <a:gd name="connsiteY135" fmla="*/ 285940 h 493109"/>
                <a:gd name="connsiteX136" fmla="*/ 28 w 1272157"/>
                <a:gd name="connsiteY136" fmla="*/ 269271 h 493109"/>
                <a:gd name="connsiteX137" fmla="*/ 11934 w 1272157"/>
                <a:gd name="connsiteY137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40659 w 1272157"/>
                <a:gd name="connsiteY40" fmla="*/ 219265 h 493109"/>
                <a:gd name="connsiteX41" fmla="*/ 1238278 w 1272157"/>
                <a:gd name="connsiteY41" fmla="*/ 226409 h 493109"/>
                <a:gd name="connsiteX42" fmla="*/ 1228753 w 1272157"/>
                <a:gd name="connsiteY42" fmla="*/ 243077 h 493109"/>
                <a:gd name="connsiteX43" fmla="*/ 1223990 w 1272157"/>
                <a:gd name="connsiteY43" fmla="*/ 264509 h 493109"/>
                <a:gd name="connsiteX44" fmla="*/ 1228753 w 1272157"/>
                <a:gd name="connsiteY44" fmla="*/ 290702 h 493109"/>
                <a:gd name="connsiteX45" fmla="*/ 1235896 w 1272157"/>
                <a:gd name="connsiteY45" fmla="*/ 312134 h 493109"/>
                <a:gd name="connsiteX46" fmla="*/ 1238278 w 1272157"/>
                <a:gd name="connsiteY46" fmla="*/ 321659 h 493109"/>
                <a:gd name="connsiteX47" fmla="*/ 1245421 w 1272157"/>
                <a:gd name="connsiteY47" fmla="*/ 328802 h 493109"/>
                <a:gd name="connsiteX48" fmla="*/ 1247803 w 1272157"/>
                <a:gd name="connsiteY48" fmla="*/ 335946 h 493109"/>
                <a:gd name="connsiteX49" fmla="*/ 1250184 w 1272157"/>
                <a:gd name="connsiteY49" fmla="*/ 345471 h 493109"/>
                <a:gd name="connsiteX50" fmla="*/ 1259709 w 1272157"/>
                <a:gd name="connsiteY50" fmla="*/ 364521 h 493109"/>
                <a:gd name="connsiteX51" fmla="*/ 1266853 w 1272157"/>
                <a:gd name="connsiteY51" fmla="*/ 388334 h 493109"/>
                <a:gd name="connsiteX52" fmla="*/ 1269234 w 1272157"/>
                <a:gd name="connsiteY52" fmla="*/ 395477 h 493109"/>
                <a:gd name="connsiteX53" fmla="*/ 1271615 w 1272157"/>
                <a:gd name="connsiteY53" fmla="*/ 402621 h 493109"/>
                <a:gd name="connsiteX54" fmla="*/ 1269234 w 1272157"/>
                <a:gd name="connsiteY54" fmla="*/ 419290 h 493109"/>
                <a:gd name="connsiteX55" fmla="*/ 1221609 w 1272157"/>
                <a:gd name="connsiteY55" fmla="*/ 414527 h 493109"/>
                <a:gd name="connsiteX56" fmla="*/ 1212084 w 1272157"/>
                <a:gd name="connsiteY56" fmla="*/ 409765 h 493109"/>
                <a:gd name="connsiteX57" fmla="*/ 1197796 w 1272157"/>
                <a:gd name="connsiteY57" fmla="*/ 407384 h 493109"/>
                <a:gd name="connsiteX58" fmla="*/ 1178746 w 1272157"/>
                <a:gd name="connsiteY58" fmla="*/ 400240 h 493109"/>
                <a:gd name="connsiteX59" fmla="*/ 1171603 w 1272157"/>
                <a:gd name="connsiteY59" fmla="*/ 395477 h 493109"/>
                <a:gd name="connsiteX60" fmla="*/ 1145409 w 1272157"/>
                <a:gd name="connsiteY60" fmla="*/ 385952 h 493109"/>
                <a:gd name="connsiteX61" fmla="*/ 1131121 w 1272157"/>
                <a:gd name="connsiteY61" fmla="*/ 383571 h 493109"/>
                <a:gd name="connsiteX62" fmla="*/ 1121596 w 1272157"/>
                <a:gd name="connsiteY62" fmla="*/ 378809 h 493109"/>
                <a:gd name="connsiteX63" fmla="*/ 1109690 w 1272157"/>
                <a:gd name="connsiteY63" fmla="*/ 376427 h 493109"/>
                <a:gd name="connsiteX64" fmla="*/ 1100165 w 1272157"/>
                <a:gd name="connsiteY64" fmla="*/ 374046 h 493109"/>
                <a:gd name="connsiteX65" fmla="*/ 1088259 w 1272157"/>
                <a:gd name="connsiteY65" fmla="*/ 369284 h 493109"/>
                <a:gd name="connsiteX66" fmla="*/ 1078734 w 1272157"/>
                <a:gd name="connsiteY66" fmla="*/ 366902 h 493109"/>
                <a:gd name="connsiteX67" fmla="*/ 1071590 w 1272157"/>
                <a:gd name="connsiteY67" fmla="*/ 364521 h 493109"/>
                <a:gd name="connsiteX68" fmla="*/ 1062065 w 1272157"/>
                <a:gd name="connsiteY68" fmla="*/ 362140 h 493109"/>
                <a:gd name="connsiteX69" fmla="*/ 1047778 w 1272157"/>
                <a:gd name="connsiteY69" fmla="*/ 357377 h 493109"/>
                <a:gd name="connsiteX70" fmla="*/ 1038253 w 1272157"/>
                <a:gd name="connsiteY70" fmla="*/ 354996 h 493109"/>
                <a:gd name="connsiteX71" fmla="*/ 1023965 w 1272157"/>
                <a:gd name="connsiteY71" fmla="*/ 350234 h 493109"/>
                <a:gd name="connsiteX72" fmla="*/ 1012059 w 1272157"/>
                <a:gd name="connsiteY72" fmla="*/ 347852 h 493109"/>
                <a:gd name="connsiteX73" fmla="*/ 1004915 w 1272157"/>
                <a:gd name="connsiteY73" fmla="*/ 345471 h 493109"/>
                <a:gd name="connsiteX74" fmla="*/ 988246 w 1272157"/>
                <a:gd name="connsiteY74" fmla="*/ 343090 h 493109"/>
                <a:gd name="connsiteX75" fmla="*/ 964434 w 1272157"/>
                <a:gd name="connsiteY75" fmla="*/ 338327 h 493109"/>
                <a:gd name="connsiteX76" fmla="*/ 933478 w 1272157"/>
                <a:gd name="connsiteY76" fmla="*/ 335946 h 493109"/>
                <a:gd name="connsiteX77" fmla="*/ 909665 w 1272157"/>
                <a:gd name="connsiteY77" fmla="*/ 374046 h 493109"/>
                <a:gd name="connsiteX78" fmla="*/ 912046 w 1272157"/>
                <a:gd name="connsiteY78" fmla="*/ 381190 h 493109"/>
                <a:gd name="connsiteX79" fmla="*/ 909665 w 1272157"/>
                <a:gd name="connsiteY79" fmla="*/ 416909 h 493109"/>
                <a:gd name="connsiteX80" fmla="*/ 904903 w 1272157"/>
                <a:gd name="connsiteY80" fmla="*/ 431196 h 493109"/>
                <a:gd name="connsiteX81" fmla="*/ 890615 w 1272157"/>
                <a:gd name="connsiteY81" fmla="*/ 443102 h 493109"/>
                <a:gd name="connsiteX82" fmla="*/ 885853 w 1272157"/>
                <a:gd name="connsiteY82" fmla="*/ 450246 h 493109"/>
                <a:gd name="connsiteX83" fmla="*/ 878709 w 1272157"/>
                <a:gd name="connsiteY83" fmla="*/ 455009 h 493109"/>
                <a:gd name="connsiteX84" fmla="*/ 869184 w 1272157"/>
                <a:gd name="connsiteY84" fmla="*/ 462152 h 493109"/>
                <a:gd name="connsiteX85" fmla="*/ 862040 w 1272157"/>
                <a:gd name="connsiteY85" fmla="*/ 466915 h 493109"/>
                <a:gd name="connsiteX86" fmla="*/ 847753 w 1272157"/>
                <a:gd name="connsiteY86" fmla="*/ 471677 h 493109"/>
                <a:gd name="connsiteX87" fmla="*/ 838228 w 1272157"/>
                <a:gd name="connsiteY87" fmla="*/ 476440 h 493109"/>
                <a:gd name="connsiteX88" fmla="*/ 823940 w 1272157"/>
                <a:gd name="connsiteY88" fmla="*/ 485965 h 493109"/>
                <a:gd name="connsiteX89" fmla="*/ 814415 w 1272157"/>
                <a:gd name="connsiteY89" fmla="*/ 488346 h 493109"/>
                <a:gd name="connsiteX90" fmla="*/ 797746 w 1272157"/>
                <a:gd name="connsiteY90" fmla="*/ 493109 h 493109"/>
                <a:gd name="connsiteX91" fmla="*/ 771553 w 1272157"/>
                <a:gd name="connsiteY91" fmla="*/ 490727 h 493109"/>
                <a:gd name="connsiteX92" fmla="*/ 757265 w 1272157"/>
                <a:gd name="connsiteY92" fmla="*/ 476440 h 493109"/>
                <a:gd name="connsiteX93" fmla="*/ 745359 w 1272157"/>
                <a:gd name="connsiteY93" fmla="*/ 462152 h 493109"/>
                <a:gd name="connsiteX94" fmla="*/ 738215 w 1272157"/>
                <a:gd name="connsiteY94" fmla="*/ 455009 h 493109"/>
                <a:gd name="connsiteX95" fmla="*/ 731071 w 1272157"/>
                <a:gd name="connsiteY95" fmla="*/ 440721 h 493109"/>
                <a:gd name="connsiteX96" fmla="*/ 728690 w 1272157"/>
                <a:gd name="connsiteY96" fmla="*/ 433577 h 493109"/>
                <a:gd name="connsiteX97" fmla="*/ 723928 w 1272157"/>
                <a:gd name="connsiteY97" fmla="*/ 424052 h 493109"/>
                <a:gd name="connsiteX98" fmla="*/ 716784 w 1272157"/>
                <a:gd name="connsiteY98" fmla="*/ 409765 h 493109"/>
                <a:gd name="connsiteX99" fmla="*/ 714403 w 1272157"/>
                <a:gd name="connsiteY99" fmla="*/ 381190 h 493109"/>
                <a:gd name="connsiteX100" fmla="*/ 702496 w 1272157"/>
                <a:gd name="connsiteY100" fmla="*/ 371665 h 493109"/>
                <a:gd name="connsiteX101" fmla="*/ 690590 w 1272157"/>
                <a:gd name="connsiteY101" fmla="*/ 366902 h 493109"/>
                <a:gd name="connsiteX102" fmla="*/ 683446 w 1272157"/>
                <a:gd name="connsiteY102" fmla="*/ 369284 h 493109"/>
                <a:gd name="connsiteX103" fmla="*/ 681065 w 1272157"/>
                <a:gd name="connsiteY103" fmla="*/ 378809 h 493109"/>
                <a:gd name="connsiteX104" fmla="*/ 688209 w 1272157"/>
                <a:gd name="connsiteY104" fmla="*/ 400240 h 493109"/>
                <a:gd name="connsiteX105" fmla="*/ 690590 w 1272157"/>
                <a:gd name="connsiteY105" fmla="*/ 412146 h 493109"/>
                <a:gd name="connsiteX106" fmla="*/ 692971 w 1272157"/>
                <a:gd name="connsiteY106" fmla="*/ 419290 h 493109"/>
                <a:gd name="connsiteX107" fmla="*/ 690590 w 1272157"/>
                <a:gd name="connsiteY107" fmla="*/ 452627 h 493109"/>
                <a:gd name="connsiteX108" fmla="*/ 688209 w 1272157"/>
                <a:gd name="connsiteY108" fmla="*/ 459771 h 493109"/>
                <a:gd name="connsiteX109" fmla="*/ 666778 w 1272157"/>
                <a:gd name="connsiteY109" fmla="*/ 471677 h 493109"/>
                <a:gd name="connsiteX110" fmla="*/ 659634 w 1272157"/>
                <a:gd name="connsiteY110" fmla="*/ 476440 h 493109"/>
                <a:gd name="connsiteX111" fmla="*/ 619153 w 1272157"/>
                <a:gd name="connsiteY111" fmla="*/ 474059 h 493109"/>
                <a:gd name="connsiteX112" fmla="*/ 612009 w 1272157"/>
                <a:gd name="connsiteY112" fmla="*/ 469296 h 493109"/>
                <a:gd name="connsiteX113" fmla="*/ 602484 w 1272157"/>
                <a:gd name="connsiteY113" fmla="*/ 462152 h 493109"/>
                <a:gd name="connsiteX114" fmla="*/ 588196 w 1272157"/>
                <a:gd name="connsiteY114" fmla="*/ 450246 h 493109"/>
                <a:gd name="connsiteX115" fmla="*/ 571528 w 1272157"/>
                <a:gd name="connsiteY115" fmla="*/ 428815 h 493109"/>
                <a:gd name="connsiteX116" fmla="*/ 562003 w 1272157"/>
                <a:gd name="connsiteY116" fmla="*/ 416909 h 493109"/>
                <a:gd name="connsiteX117" fmla="*/ 559621 w 1272157"/>
                <a:gd name="connsiteY117" fmla="*/ 409765 h 493109"/>
                <a:gd name="connsiteX118" fmla="*/ 552478 w 1272157"/>
                <a:gd name="connsiteY118" fmla="*/ 402621 h 493109"/>
                <a:gd name="connsiteX119" fmla="*/ 550096 w 1272157"/>
                <a:gd name="connsiteY119" fmla="*/ 395477 h 493109"/>
                <a:gd name="connsiteX120" fmla="*/ 497709 w 1272157"/>
                <a:gd name="connsiteY120" fmla="*/ 385952 h 493109"/>
                <a:gd name="connsiteX121" fmla="*/ 209578 w 1272157"/>
                <a:gd name="connsiteY121" fmla="*/ 383571 h 493109"/>
                <a:gd name="connsiteX122" fmla="*/ 188146 w 1272157"/>
                <a:gd name="connsiteY122" fmla="*/ 381190 h 493109"/>
                <a:gd name="connsiteX123" fmla="*/ 171478 w 1272157"/>
                <a:gd name="connsiteY123" fmla="*/ 374046 h 493109"/>
                <a:gd name="connsiteX124" fmla="*/ 140521 w 1272157"/>
                <a:gd name="connsiteY124" fmla="*/ 366902 h 493109"/>
                <a:gd name="connsiteX125" fmla="*/ 128615 w 1272157"/>
                <a:gd name="connsiteY125" fmla="*/ 359759 h 493109"/>
                <a:gd name="connsiteX126" fmla="*/ 119090 w 1272157"/>
                <a:gd name="connsiteY126" fmla="*/ 357377 h 493109"/>
                <a:gd name="connsiteX127" fmla="*/ 107184 w 1272157"/>
                <a:gd name="connsiteY127" fmla="*/ 350234 h 493109"/>
                <a:gd name="connsiteX128" fmla="*/ 90515 w 1272157"/>
                <a:gd name="connsiteY128" fmla="*/ 345471 h 493109"/>
                <a:gd name="connsiteX129" fmla="*/ 69084 w 1272157"/>
                <a:gd name="connsiteY129" fmla="*/ 335946 h 493109"/>
                <a:gd name="connsiteX130" fmla="*/ 61940 w 1272157"/>
                <a:gd name="connsiteY130" fmla="*/ 333565 h 493109"/>
                <a:gd name="connsiteX131" fmla="*/ 40509 w 1272157"/>
                <a:gd name="connsiteY131" fmla="*/ 319277 h 493109"/>
                <a:gd name="connsiteX132" fmla="*/ 26221 w 1272157"/>
                <a:gd name="connsiteY132" fmla="*/ 309752 h 493109"/>
                <a:gd name="connsiteX133" fmla="*/ 11934 w 1272157"/>
                <a:gd name="connsiteY133" fmla="*/ 293084 h 493109"/>
                <a:gd name="connsiteX134" fmla="*/ 9553 w 1272157"/>
                <a:gd name="connsiteY134" fmla="*/ 285940 h 493109"/>
                <a:gd name="connsiteX135" fmla="*/ 28 w 1272157"/>
                <a:gd name="connsiteY135" fmla="*/ 269271 h 493109"/>
                <a:gd name="connsiteX136" fmla="*/ 11934 w 1272157"/>
                <a:gd name="connsiteY136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38278 w 1272157"/>
                <a:gd name="connsiteY40" fmla="*/ 226409 h 493109"/>
                <a:gd name="connsiteX41" fmla="*/ 1228753 w 1272157"/>
                <a:gd name="connsiteY41" fmla="*/ 243077 h 493109"/>
                <a:gd name="connsiteX42" fmla="*/ 1223990 w 1272157"/>
                <a:gd name="connsiteY42" fmla="*/ 264509 h 493109"/>
                <a:gd name="connsiteX43" fmla="*/ 1228753 w 1272157"/>
                <a:gd name="connsiteY43" fmla="*/ 290702 h 493109"/>
                <a:gd name="connsiteX44" fmla="*/ 1235896 w 1272157"/>
                <a:gd name="connsiteY44" fmla="*/ 312134 h 493109"/>
                <a:gd name="connsiteX45" fmla="*/ 1238278 w 1272157"/>
                <a:gd name="connsiteY45" fmla="*/ 321659 h 493109"/>
                <a:gd name="connsiteX46" fmla="*/ 1245421 w 1272157"/>
                <a:gd name="connsiteY46" fmla="*/ 328802 h 493109"/>
                <a:gd name="connsiteX47" fmla="*/ 1247803 w 1272157"/>
                <a:gd name="connsiteY47" fmla="*/ 335946 h 493109"/>
                <a:gd name="connsiteX48" fmla="*/ 1250184 w 1272157"/>
                <a:gd name="connsiteY48" fmla="*/ 345471 h 493109"/>
                <a:gd name="connsiteX49" fmla="*/ 1259709 w 1272157"/>
                <a:gd name="connsiteY49" fmla="*/ 364521 h 493109"/>
                <a:gd name="connsiteX50" fmla="*/ 1266853 w 1272157"/>
                <a:gd name="connsiteY50" fmla="*/ 388334 h 493109"/>
                <a:gd name="connsiteX51" fmla="*/ 1269234 w 1272157"/>
                <a:gd name="connsiteY51" fmla="*/ 395477 h 493109"/>
                <a:gd name="connsiteX52" fmla="*/ 1271615 w 1272157"/>
                <a:gd name="connsiteY52" fmla="*/ 402621 h 493109"/>
                <a:gd name="connsiteX53" fmla="*/ 1269234 w 1272157"/>
                <a:gd name="connsiteY53" fmla="*/ 419290 h 493109"/>
                <a:gd name="connsiteX54" fmla="*/ 1221609 w 1272157"/>
                <a:gd name="connsiteY54" fmla="*/ 414527 h 493109"/>
                <a:gd name="connsiteX55" fmla="*/ 1212084 w 1272157"/>
                <a:gd name="connsiteY55" fmla="*/ 409765 h 493109"/>
                <a:gd name="connsiteX56" fmla="*/ 1197796 w 1272157"/>
                <a:gd name="connsiteY56" fmla="*/ 407384 h 493109"/>
                <a:gd name="connsiteX57" fmla="*/ 1178746 w 1272157"/>
                <a:gd name="connsiteY57" fmla="*/ 400240 h 493109"/>
                <a:gd name="connsiteX58" fmla="*/ 1171603 w 1272157"/>
                <a:gd name="connsiteY58" fmla="*/ 395477 h 493109"/>
                <a:gd name="connsiteX59" fmla="*/ 1145409 w 1272157"/>
                <a:gd name="connsiteY59" fmla="*/ 385952 h 493109"/>
                <a:gd name="connsiteX60" fmla="*/ 1131121 w 1272157"/>
                <a:gd name="connsiteY60" fmla="*/ 383571 h 493109"/>
                <a:gd name="connsiteX61" fmla="*/ 1121596 w 1272157"/>
                <a:gd name="connsiteY61" fmla="*/ 378809 h 493109"/>
                <a:gd name="connsiteX62" fmla="*/ 1109690 w 1272157"/>
                <a:gd name="connsiteY62" fmla="*/ 376427 h 493109"/>
                <a:gd name="connsiteX63" fmla="*/ 1100165 w 1272157"/>
                <a:gd name="connsiteY63" fmla="*/ 374046 h 493109"/>
                <a:gd name="connsiteX64" fmla="*/ 1088259 w 1272157"/>
                <a:gd name="connsiteY64" fmla="*/ 369284 h 493109"/>
                <a:gd name="connsiteX65" fmla="*/ 1078734 w 1272157"/>
                <a:gd name="connsiteY65" fmla="*/ 366902 h 493109"/>
                <a:gd name="connsiteX66" fmla="*/ 1071590 w 1272157"/>
                <a:gd name="connsiteY66" fmla="*/ 364521 h 493109"/>
                <a:gd name="connsiteX67" fmla="*/ 1062065 w 1272157"/>
                <a:gd name="connsiteY67" fmla="*/ 362140 h 493109"/>
                <a:gd name="connsiteX68" fmla="*/ 1047778 w 1272157"/>
                <a:gd name="connsiteY68" fmla="*/ 357377 h 493109"/>
                <a:gd name="connsiteX69" fmla="*/ 1038253 w 1272157"/>
                <a:gd name="connsiteY69" fmla="*/ 354996 h 493109"/>
                <a:gd name="connsiteX70" fmla="*/ 1023965 w 1272157"/>
                <a:gd name="connsiteY70" fmla="*/ 350234 h 493109"/>
                <a:gd name="connsiteX71" fmla="*/ 1012059 w 1272157"/>
                <a:gd name="connsiteY71" fmla="*/ 347852 h 493109"/>
                <a:gd name="connsiteX72" fmla="*/ 1004915 w 1272157"/>
                <a:gd name="connsiteY72" fmla="*/ 345471 h 493109"/>
                <a:gd name="connsiteX73" fmla="*/ 988246 w 1272157"/>
                <a:gd name="connsiteY73" fmla="*/ 343090 h 493109"/>
                <a:gd name="connsiteX74" fmla="*/ 964434 w 1272157"/>
                <a:gd name="connsiteY74" fmla="*/ 338327 h 493109"/>
                <a:gd name="connsiteX75" fmla="*/ 933478 w 1272157"/>
                <a:gd name="connsiteY75" fmla="*/ 335946 h 493109"/>
                <a:gd name="connsiteX76" fmla="*/ 909665 w 1272157"/>
                <a:gd name="connsiteY76" fmla="*/ 374046 h 493109"/>
                <a:gd name="connsiteX77" fmla="*/ 912046 w 1272157"/>
                <a:gd name="connsiteY77" fmla="*/ 381190 h 493109"/>
                <a:gd name="connsiteX78" fmla="*/ 909665 w 1272157"/>
                <a:gd name="connsiteY78" fmla="*/ 416909 h 493109"/>
                <a:gd name="connsiteX79" fmla="*/ 904903 w 1272157"/>
                <a:gd name="connsiteY79" fmla="*/ 431196 h 493109"/>
                <a:gd name="connsiteX80" fmla="*/ 890615 w 1272157"/>
                <a:gd name="connsiteY80" fmla="*/ 443102 h 493109"/>
                <a:gd name="connsiteX81" fmla="*/ 885853 w 1272157"/>
                <a:gd name="connsiteY81" fmla="*/ 450246 h 493109"/>
                <a:gd name="connsiteX82" fmla="*/ 878709 w 1272157"/>
                <a:gd name="connsiteY82" fmla="*/ 455009 h 493109"/>
                <a:gd name="connsiteX83" fmla="*/ 869184 w 1272157"/>
                <a:gd name="connsiteY83" fmla="*/ 462152 h 493109"/>
                <a:gd name="connsiteX84" fmla="*/ 862040 w 1272157"/>
                <a:gd name="connsiteY84" fmla="*/ 466915 h 493109"/>
                <a:gd name="connsiteX85" fmla="*/ 847753 w 1272157"/>
                <a:gd name="connsiteY85" fmla="*/ 471677 h 493109"/>
                <a:gd name="connsiteX86" fmla="*/ 838228 w 1272157"/>
                <a:gd name="connsiteY86" fmla="*/ 476440 h 493109"/>
                <a:gd name="connsiteX87" fmla="*/ 823940 w 1272157"/>
                <a:gd name="connsiteY87" fmla="*/ 485965 h 493109"/>
                <a:gd name="connsiteX88" fmla="*/ 814415 w 1272157"/>
                <a:gd name="connsiteY88" fmla="*/ 488346 h 493109"/>
                <a:gd name="connsiteX89" fmla="*/ 797746 w 1272157"/>
                <a:gd name="connsiteY89" fmla="*/ 493109 h 493109"/>
                <a:gd name="connsiteX90" fmla="*/ 771553 w 1272157"/>
                <a:gd name="connsiteY90" fmla="*/ 490727 h 493109"/>
                <a:gd name="connsiteX91" fmla="*/ 757265 w 1272157"/>
                <a:gd name="connsiteY91" fmla="*/ 476440 h 493109"/>
                <a:gd name="connsiteX92" fmla="*/ 745359 w 1272157"/>
                <a:gd name="connsiteY92" fmla="*/ 462152 h 493109"/>
                <a:gd name="connsiteX93" fmla="*/ 738215 w 1272157"/>
                <a:gd name="connsiteY93" fmla="*/ 455009 h 493109"/>
                <a:gd name="connsiteX94" fmla="*/ 731071 w 1272157"/>
                <a:gd name="connsiteY94" fmla="*/ 440721 h 493109"/>
                <a:gd name="connsiteX95" fmla="*/ 728690 w 1272157"/>
                <a:gd name="connsiteY95" fmla="*/ 433577 h 493109"/>
                <a:gd name="connsiteX96" fmla="*/ 723928 w 1272157"/>
                <a:gd name="connsiteY96" fmla="*/ 424052 h 493109"/>
                <a:gd name="connsiteX97" fmla="*/ 716784 w 1272157"/>
                <a:gd name="connsiteY97" fmla="*/ 409765 h 493109"/>
                <a:gd name="connsiteX98" fmla="*/ 714403 w 1272157"/>
                <a:gd name="connsiteY98" fmla="*/ 381190 h 493109"/>
                <a:gd name="connsiteX99" fmla="*/ 702496 w 1272157"/>
                <a:gd name="connsiteY99" fmla="*/ 371665 h 493109"/>
                <a:gd name="connsiteX100" fmla="*/ 690590 w 1272157"/>
                <a:gd name="connsiteY100" fmla="*/ 366902 h 493109"/>
                <a:gd name="connsiteX101" fmla="*/ 683446 w 1272157"/>
                <a:gd name="connsiteY101" fmla="*/ 369284 h 493109"/>
                <a:gd name="connsiteX102" fmla="*/ 681065 w 1272157"/>
                <a:gd name="connsiteY102" fmla="*/ 378809 h 493109"/>
                <a:gd name="connsiteX103" fmla="*/ 688209 w 1272157"/>
                <a:gd name="connsiteY103" fmla="*/ 400240 h 493109"/>
                <a:gd name="connsiteX104" fmla="*/ 690590 w 1272157"/>
                <a:gd name="connsiteY104" fmla="*/ 412146 h 493109"/>
                <a:gd name="connsiteX105" fmla="*/ 692971 w 1272157"/>
                <a:gd name="connsiteY105" fmla="*/ 419290 h 493109"/>
                <a:gd name="connsiteX106" fmla="*/ 690590 w 1272157"/>
                <a:gd name="connsiteY106" fmla="*/ 452627 h 493109"/>
                <a:gd name="connsiteX107" fmla="*/ 688209 w 1272157"/>
                <a:gd name="connsiteY107" fmla="*/ 459771 h 493109"/>
                <a:gd name="connsiteX108" fmla="*/ 666778 w 1272157"/>
                <a:gd name="connsiteY108" fmla="*/ 471677 h 493109"/>
                <a:gd name="connsiteX109" fmla="*/ 659634 w 1272157"/>
                <a:gd name="connsiteY109" fmla="*/ 476440 h 493109"/>
                <a:gd name="connsiteX110" fmla="*/ 619153 w 1272157"/>
                <a:gd name="connsiteY110" fmla="*/ 474059 h 493109"/>
                <a:gd name="connsiteX111" fmla="*/ 612009 w 1272157"/>
                <a:gd name="connsiteY111" fmla="*/ 469296 h 493109"/>
                <a:gd name="connsiteX112" fmla="*/ 602484 w 1272157"/>
                <a:gd name="connsiteY112" fmla="*/ 462152 h 493109"/>
                <a:gd name="connsiteX113" fmla="*/ 588196 w 1272157"/>
                <a:gd name="connsiteY113" fmla="*/ 450246 h 493109"/>
                <a:gd name="connsiteX114" fmla="*/ 571528 w 1272157"/>
                <a:gd name="connsiteY114" fmla="*/ 428815 h 493109"/>
                <a:gd name="connsiteX115" fmla="*/ 562003 w 1272157"/>
                <a:gd name="connsiteY115" fmla="*/ 416909 h 493109"/>
                <a:gd name="connsiteX116" fmla="*/ 559621 w 1272157"/>
                <a:gd name="connsiteY116" fmla="*/ 409765 h 493109"/>
                <a:gd name="connsiteX117" fmla="*/ 552478 w 1272157"/>
                <a:gd name="connsiteY117" fmla="*/ 402621 h 493109"/>
                <a:gd name="connsiteX118" fmla="*/ 550096 w 1272157"/>
                <a:gd name="connsiteY118" fmla="*/ 395477 h 493109"/>
                <a:gd name="connsiteX119" fmla="*/ 497709 w 1272157"/>
                <a:gd name="connsiteY119" fmla="*/ 385952 h 493109"/>
                <a:gd name="connsiteX120" fmla="*/ 209578 w 1272157"/>
                <a:gd name="connsiteY120" fmla="*/ 383571 h 493109"/>
                <a:gd name="connsiteX121" fmla="*/ 188146 w 1272157"/>
                <a:gd name="connsiteY121" fmla="*/ 381190 h 493109"/>
                <a:gd name="connsiteX122" fmla="*/ 171478 w 1272157"/>
                <a:gd name="connsiteY122" fmla="*/ 374046 h 493109"/>
                <a:gd name="connsiteX123" fmla="*/ 140521 w 1272157"/>
                <a:gd name="connsiteY123" fmla="*/ 366902 h 493109"/>
                <a:gd name="connsiteX124" fmla="*/ 128615 w 1272157"/>
                <a:gd name="connsiteY124" fmla="*/ 359759 h 493109"/>
                <a:gd name="connsiteX125" fmla="*/ 119090 w 1272157"/>
                <a:gd name="connsiteY125" fmla="*/ 357377 h 493109"/>
                <a:gd name="connsiteX126" fmla="*/ 107184 w 1272157"/>
                <a:gd name="connsiteY126" fmla="*/ 350234 h 493109"/>
                <a:gd name="connsiteX127" fmla="*/ 90515 w 1272157"/>
                <a:gd name="connsiteY127" fmla="*/ 345471 h 493109"/>
                <a:gd name="connsiteX128" fmla="*/ 69084 w 1272157"/>
                <a:gd name="connsiteY128" fmla="*/ 335946 h 493109"/>
                <a:gd name="connsiteX129" fmla="*/ 61940 w 1272157"/>
                <a:gd name="connsiteY129" fmla="*/ 333565 h 493109"/>
                <a:gd name="connsiteX130" fmla="*/ 40509 w 1272157"/>
                <a:gd name="connsiteY130" fmla="*/ 319277 h 493109"/>
                <a:gd name="connsiteX131" fmla="*/ 26221 w 1272157"/>
                <a:gd name="connsiteY131" fmla="*/ 309752 h 493109"/>
                <a:gd name="connsiteX132" fmla="*/ 11934 w 1272157"/>
                <a:gd name="connsiteY132" fmla="*/ 293084 h 493109"/>
                <a:gd name="connsiteX133" fmla="*/ 9553 w 1272157"/>
                <a:gd name="connsiteY133" fmla="*/ 285940 h 493109"/>
                <a:gd name="connsiteX134" fmla="*/ 28 w 1272157"/>
                <a:gd name="connsiteY134" fmla="*/ 269271 h 493109"/>
                <a:gd name="connsiteX135" fmla="*/ 11934 w 1272157"/>
                <a:gd name="connsiteY135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28753 w 1272157"/>
                <a:gd name="connsiteY40" fmla="*/ 243077 h 493109"/>
                <a:gd name="connsiteX41" fmla="*/ 1223990 w 1272157"/>
                <a:gd name="connsiteY41" fmla="*/ 264509 h 493109"/>
                <a:gd name="connsiteX42" fmla="*/ 1228753 w 1272157"/>
                <a:gd name="connsiteY42" fmla="*/ 290702 h 493109"/>
                <a:gd name="connsiteX43" fmla="*/ 1235896 w 1272157"/>
                <a:gd name="connsiteY43" fmla="*/ 312134 h 493109"/>
                <a:gd name="connsiteX44" fmla="*/ 1238278 w 1272157"/>
                <a:gd name="connsiteY44" fmla="*/ 321659 h 493109"/>
                <a:gd name="connsiteX45" fmla="*/ 1245421 w 1272157"/>
                <a:gd name="connsiteY45" fmla="*/ 328802 h 493109"/>
                <a:gd name="connsiteX46" fmla="*/ 1247803 w 1272157"/>
                <a:gd name="connsiteY46" fmla="*/ 335946 h 493109"/>
                <a:gd name="connsiteX47" fmla="*/ 1250184 w 1272157"/>
                <a:gd name="connsiteY47" fmla="*/ 345471 h 493109"/>
                <a:gd name="connsiteX48" fmla="*/ 1259709 w 1272157"/>
                <a:gd name="connsiteY48" fmla="*/ 364521 h 493109"/>
                <a:gd name="connsiteX49" fmla="*/ 1266853 w 1272157"/>
                <a:gd name="connsiteY49" fmla="*/ 388334 h 493109"/>
                <a:gd name="connsiteX50" fmla="*/ 1269234 w 1272157"/>
                <a:gd name="connsiteY50" fmla="*/ 395477 h 493109"/>
                <a:gd name="connsiteX51" fmla="*/ 1271615 w 1272157"/>
                <a:gd name="connsiteY51" fmla="*/ 402621 h 493109"/>
                <a:gd name="connsiteX52" fmla="*/ 1269234 w 1272157"/>
                <a:gd name="connsiteY52" fmla="*/ 419290 h 493109"/>
                <a:gd name="connsiteX53" fmla="*/ 1221609 w 1272157"/>
                <a:gd name="connsiteY53" fmla="*/ 414527 h 493109"/>
                <a:gd name="connsiteX54" fmla="*/ 1212084 w 1272157"/>
                <a:gd name="connsiteY54" fmla="*/ 409765 h 493109"/>
                <a:gd name="connsiteX55" fmla="*/ 1197796 w 1272157"/>
                <a:gd name="connsiteY55" fmla="*/ 407384 h 493109"/>
                <a:gd name="connsiteX56" fmla="*/ 1178746 w 1272157"/>
                <a:gd name="connsiteY56" fmla="*/ 400240 h 493109"/>
                <a:gd name="connsiteX57" fmla="*/ 1171603 w 1272157"/>
                <a:gd name="connsiteY57" fmla="*/ 395477 h 493109"/>
                <a:gd name="connsiteX58" fmla="*/ 1145409 w 1272157"/>
                <a:gd name="connsiteY58" fmla="*/ 385952 h 493109"/>
                <a:gd name="connsiteX59" fmla="*/ 1131121 w 1272157"/>
                <a:gd name="connsiteY59" fmla="*/ 383571 h 493109"/>
                <a:gd name="connsiteX60" fmla="*/ 1121596 w 1272157"/>
                <a:gd name="connsiteY60" fmla="*/ 378809 h 493109"/>
                <a:gd name="connsiteX61" fmla="*/ 1109690 w 1272157"/>
                <a:gd name="connsiteY61" fmla="*/ 376427 h 493109"/>
                <a:gd name="connsiteX62" fmla="*/ 1100165 w 1272157"/>
                <a:gd name="connsiteY62" fmla="*/ 374046 h 493109"/>
                <a:gd name="connsiteX63" fmla="*/ 1088259 w 1272157"/>
                <a:gd name="connsiteY63" fmla="*/ 369284 h 493109"/>
                <a:gd name="connsiteX64" fmla="*/ 1078734 w 1272157"/>
                <a:gd name="connsiteY64" fmla="*/ 366902 h 493109"/>
                <a:gd name="connsiteX65" fmla="*/ 1071590 w 1272157"/>
                <a:gd name="connsiteY65" fmla="*/ 364521 h 493109"/>
                <a:gd name="connsiteX66" fmla="*/ 1062065 w 1272157"/>
                <a:gd name="connsiteY66" fmla="*/ 362140 h 493109"/>
                <a:gd name="connsiteX67" fmla="*/ 1047778 w 1272157"/>
                <a:gd name="connsiteY67" fmla="*/ 357377 h 493109"/>
                <a:gd name="connsiteX68" fmla="*/ 1038253 w 1272157"/>
                <a:gd name="connsiteY68" fmla="*/ 354996 h 493109"/>
                <a:gd name="connsiteX69" fmla="*/ 1023965 w 1272157"/>
                <a:gd name="connsiteY69" fmla="*/ 350234 h 493109"/>
                <a:gd name="connsiteX70" fmla="*/ 1012059 w 1272157"/>
                <a:gd name="connsiteY70" fmla="*/ 347852 h 493109"/>
                <a:gd name="connsiteX71" fmla="*/ 1004915 w 1272157"/>
                <a:gd name="connsiteY71" fmla="*/ 345471 h 493109"/>
                <a:gd name="connsiteX72" fmla="*/ 988246 w 1272157"/>
                <a:gd name="connsiteY72" fmla="*/ 343090 h 493109"/>
                <a:gd name="connsiteX73" fmla="*/ 964434 w 1272157"/>
                <a:gd name="connsiteY73" fmla="*/ 338327 h 493109"/>
                <a:gd name="connsiteX74" fmla="*/ 933478 w 1272157"/>
                <a:gd name="connsiteY74" fmla="*/ 335946 h 493109"/>
                <a:gd name="connsiteX75" fmla="*/ 909665 w 1272157"/>
                <a:gd name="connsiteY75" fmla="*/ 374046 h 493109"/>
                <a:gd name="connsiteX76" fmla="*/ 912046 w 1272157"/>
                <a:gd name="connsiteY76" fmla="*/ 381190 h 493109"/>
                <a:gd name="connsiteX77" fmla="*/ 909665 w 1272157"/>
                <a:gd name="connsiteY77" fmla="*/ 416909 h 493109"/>
                <a:gd name="connsiteX78" fmla="*/ 904903 w 1272157"/>
                <a:gd name="connsiteY78" fmla="*/ 431196 h 493109"/>
                <a:gd name="connsiteX79" fmla="*/ 890615 w 1272157"/>
                <a:gd name="connsiteY79" fmla="*/ 443102 h 493109"/>
                <a:gd name="connsiteX80" fmla="*/ 885853 w 1272157"/>
                <a:gd name="connsiteY80" fmla="*/ 450246 h 493109"/>
                <a:gd name="connsiteX81" fmla="*/ 878709 w 1272157"/>
                <a:gd name="connsiteY81" fmla="*/ 455009 h 493109"/>
                <a:gd name="connsiteX82" fmla="*/ 869184 w 1272157"/>
                <a:gd name="connsiteY82" fmla="*/ 462152 h 493109"/>
                <a:gd name="connsiteX83" fmla="*/ 862040 w 1272157"/>
                <a:gd name="connsiteY83" fmla="*/ 466915 h 493109"/>
                <a:gd name="connsiteX84" fmla="*/ 847753 w 1272157"/>
                <a:gd name="connsiteY84" fmla="*/ 471677 h 493109"/>
                <a:gd name="connsiteX85" fmla="*/ 838228 w 1272157"/>
                <a:gd name="connsiteY85" fmla="*/ 476440 h 493109"/>
                <a:gd name="connsiteX86" fmla="*/ 823940 w 1272157"/>
                <a:gd name="connsiteY86" fmla="*/ 485965 h 493109"/>
                <a:gd name="connsiteX87" fmla="*/ 814415 w 1272157"/>
                <a:gd name="connsiteY87" fmla="*/ 488346 h 493109"/>
                <a:gd name="connsiteX88" fmla="*/ 797746 w 1272157"/>
                <a:gd name="connsiteY88" fmla="*/ 493109 h 493109"/>
                <a:gd name="connsiteX89" fmla="*/ 771553 w 1272157"/>
                <a:gd name="connsiteY89" fmla="*/ 490727 h 493109"/>
                <a:gd name="connsiteX90" fmla="*/ 757265 w 1272157"/>
                <a:gd name="connsiteY90" fmla="*/ 476440 h 493109"/>
                <a:gd name="connsiteX91" fmla="*/ 745359 w 1272157"/>
                <a:gd name="connsiteY91" fmla="*/ 462152 h 493109"/>
                <a:gd name="connsiteX92" fmla="*/ 738215 w 1272157"/>
                <a:gd name="connsiteY92" fmla="*/ 455009 h 493109"/>
                <a:gd name="connsiteX93" fmla="*/ 731071 w 1272157"/>
                <a:gd name="connsiteY93" fmla="*/ 440721 h 493109"/>
                <a:gd name="connsiteX94" fmla="*/ 728690 w 1272157"/>
                <a:gd name="connsiteY94" fmla="*/ 433577 h 493109"/>
                <a:gd name="connsiteX95" fmla="*/ 723928 w 1272157"/>
                <a:gd name="connsiteY95" fmla="*/ 424052 h 493109"/>
                <a:gd name="connsiteX96" fmla="*/ 716784 w 1272157"/>
                <a:gd name="connsiteY96" fmla="*/ 409765 h 493109"/>
                <a:gd name="connsiteX97" fmla="*/ 714403 w 1272157"/>
                <a:gd name="connsiteY97" fmla="*/ 381190 h 493109"/>
                <a:gd name="connsiteX98" fmla="*/ 702496 w 1272157"/>
                <a:gd name="connsiteY98" fmla="*/ 371665 h 493109"/>
                <a:gd name="connsiteX99" fmla="*/ 690590 w 1272157"/>
                <a:gd name="connsiteY99" fmla="*/ 366902 h 493109"/>
                <a:gd name="connsiteX100" fmla="*/ 683446 w 1272157"/>
                <a:gd name="connsiteY100" fmla="*/ 369284 h 493109"/>
                <a:gd name="connsiteX101" fmla="*/ 681065 w 1272157"/>
                <a:gd name="connsiteY101" fmla="*/ 378809 h 493109"/>
                <a:gd name="connsiteX102" fmla="*/ 688209 w 1272157"/>
                <a:gd name="connsiteY102" fmla="*/ 400240 h 493109"/>
                <a:gd name="connsiteX103" fmla="*/ 690590 w 1272157"/>
                <a:gd name="connsiteY103" fmla="*/ 412146 h 493109"/>
                <a:gd name="connsiteX104" fmla="*/ 692971 w 1272157"/>
                <a:gd name="connsiteY104" fmla="*/ 419290 h 493109"/>
                <a:gd name="connsiteX105" fmla="*/ 690590 w 1272157"/>
                <a:gd name="connsiteY105" fmla="*/ 452627 h 493109"/>
                <a:gd name="connsiteX106" fmla="*/ 688209 w 1272157"/>
                <a:gd name="connsiteY106" fmla="*/ 459771 h 493109"/>
                <a:gd name="connsiteX107" fmla="*/ 666778 w 1272157"/>
                <a:gd name="connsiteY107" fmla="*/ 471677 h 493109"/>
                <a:gd name="connsiteX108" fmla="*/ 659634 w 1272157"/>
                <a:gd name="connsiteY108" fmla="*/ 476440 h 493109"/>
                <a:gd name="connsiteX109" fmla="*/ 619153 w 1272157"/>
                <a:gd name="connsiteY109" fmla="*/ 474059 h 493109"/>
                <a:gd name="connsiteX110" fmla="*/ 612009 w 1272157"/>
                <a:gd name="connsiteY110" fmla="*/ 469296 h 493109"/>
                <a:gd name="connsiteX111" fmla="*/ 602484 w 1272157"/>
                <a:gd name="connsiteY111" fmla="*/ 462152 h 493109"/>
                <a:gd name="connsiteX112" fmla="*/ 588196 w 1272157"/>
                <a:gd name="connsiteY112" fmla="*/ 450246 h 493109"/>
                <a:gd name="connsiteX113" fmla="*/ 571528 w 1272157"/>
                <a:gd name="connsiteY113" fmla="*/ 428815 h 493109"/>
                <a:gd name="connsiteX114" fmla="*/ 562003 w 1272157"/>
                <a:gd name="connsiteY114" fmla="*/ 416909 h 493109"/>
                <a:gd name="connsiteX115" fmla="*/ 559621 w 1272157"/>
                <a:gd name="connsiteY115" fmla="*/ 409765 h 493109"/>
                <a:gd name="connsiteX116" fmla="*/ 552478 w 1272157"/>
                <a:gd name="connsiteY116" fmla="*/ 402621 h 493109"/>
                <a:gd name="connsiteX117" fmla="*/ 550096 w 1272157"/>
                <a:gd name="connsiteY117" fmla="*/ 395477 h 493109"/>
                <a:gd name="connsiteX118" fmla="*/ 497709 w 1272157"/>
                <a:gd name="connsiteY118" fmla="*/ 385952 h 493109"/>
                <a:gd name="connsiteX119" fmla="*/ 209578 w 1272157"/>
                <a:gd name="connsiteY119" fmla="*/ 383571 h 493109"/>
                <a:gd name="connsiteX120" fmla="*/ 188146 w 1272157"/>
                <a:gd name="connsiteY120" fmla="*/ 381190 h 493109"/>
                <a:gd name="connsiteX121" fmla="*/ 171478 w 1272157"/>
                <a:gd name="connsiteY121" fmla="*/ 374046 h 493109"/>
                <a:gd name="connsiteX122" fmla="*/ 140521 w 1272157"/>
                <a:gd name="connsiteY122" fmla="*/ 366902 h 493109"/>
                <a:gd name="connsiteX123" fmla="*/ 128615 w 1272157"/>
                <a:gd name="connsiteY123" fmla="*/ 359759 h 493109"/>
                <a:gd name="connsiteX124" fmla="*/ 119090 w 1272157"/>
                <a:gd name="connsiteY124" fmla="*/ 357377 h 493109"/>
                <a:gd name="connsiteX125" fmla="*/ 107184 w 1272157"/>
                <a:gd name="connsiteY125" fmla="*/ 350234 h 493109"/>
                <a:gd name="connsiteX126" fmla="*/ 90515 w 1272157"/>
                <a:gd name="connsiteY126" fmla="*/ 345471 h 493109"/>
                <a:gd name="connsiteX127" fmla="*/ 69084 w 1272157"/>
                <a:gd name="connsiteY127" fmla="*/ 335946 h 493109"/>
                <a:gd name="connsiteX128" fmla="*/ 61940 w 1272157"/>
                <a:gd name="connsiteY128" fmla="*/ 333565 h 493109"/>
                <a:gd name="connsiteX129" fmla="*/ 40509 w 1272157"/>
                <a:gd name="connsiteY129" fmla="*/ 319277 h 493109"/>
                <a:gd name="connsiteX130" fmla="*/ 26221 w 1272157"/>
                <a:gd name="connsiteY130" fmla="*/ 309752 h 493109"/>
                <a:gd name="connsiteX131" fmla="*/ 11934 w 1272157"/>
                <a:gd name="connsiteY131" fmla="*/ 293084 h 493109"/>
                <a:gd name="connsiteX132" fmla="*/ 9553 w 1272157"/>
                <a:gd name="connsiteY132" fmla="*/ 285940 h 493109"/>
                <a:gd name="connsiteX133" fmla="*/ 28 w 1272157"/>
                <a:gd name="connsiteY133" fmla="*/ 269271 h 493109"/>
                <a:gd name="connsiteX134" fmla="*/ 11934 w 1272157"/>
                <a:gd name="connsiteY134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223990 w 1272157"/>
                <a:gd name="connsiteY41" fmla="*/ 264509 h 493109"/>
                <a:gd name="connsiteX42" fmla="*/ 1228753 w 1272157"/>
                <a:gd name="connsiteY42" fmla="*/ 290702 h 493109"/>
                <a:gd name="connsiteX43" fmla="*/ 1235896 w 1272157"/>
                <a:gd name="connsiteY43" fmla="*/ 312134 h 493109"/>
                <a:gd name="connsiteX44" fmla="*/ 1238278 w 1272157"/>
                <a:gd name="connsiteY44" fmla="*/ 321659 h 493109"/>
                <a:gd name="connsiteX45" fmla="*/ 1245421 w 1272157"/>
                <a:gd name="connsiteY45" fmla="*/ 328802 h 493109"/>
                <a:gd name="connsiteX46" fmla="*/ 1247803 w 1272157"/>
                <a:gd name="connsiteY46" fmla="*/ 335946 h 493109"/>
                <a:gd name="connsiteX47" fmla="*/ 1250184 w 1272157"/>
                <a:gd name="connsiteY47" fmla="*/ 345471 h 493109"/>
                <a:gd name="connsiteX48" fmla="*/ 1259709 w 1272157"/>
                <a:gd name="connsiteY48" fmla="*/ 364521 h 493109"/>
                <a:gd name="connsiteX49" fmla="*/ 1266853 w 1272157"/>
                <a:gd name="connsiteY49" fmla="*/ 388334 h 493109"/>
                <a:gd name="connsiteX50" fmla="*/ 1269234 w 1272157"/>
                <a:gd name="connsiteY50" fmla="*/ 395477 h 493109"/>
                <a:gd name="connsiteX51" fmla="*/ 1271615 w 1272157"/>
                <a:gd name="connsiteY51" fmla="*/ 402621 h 493109"/>
                <a:gd name="connsiteX52" fmla="*/ 1269234 w 1272157"/>
                <a:gd name="connsiteY52" fmla="*/ 419290 h 493109"/>
                <a:gd name="connsiteX53" fmla="*/ 1221609 w 1272157"/>
                <a:gd name="connsiteY53" fmla="*/ 414527 h 493109"/>
                <a:gd name="connsiteX54" fmla="*/ 1212084 w 1272157"/>
                <a:gd name="connsiteY54" fmla="*/ 409765 h 493109"/>
                <a:gd name="connsiteX55" fmla="*/ 1197796 w 1272157"/>
                <a:gd name="connsiteY55" fmla="*/ 407384 h 493109"/>
                <a:gd name="connsiteX56" fmla="*/ 1178746 w 1272157"/>
                <a:gd name="connsiteY56" fmla="*/ 400240 h 493109"/>
                <a:gd name="connsiteX57" fmla="*/ 1171603 w 1272157"/>
                <a:gd name="connsiteY57" fmla="*/ 395477 h 493109"/>
                <a:gd name="connsiteX58" fmla="*/ 1145409 w 1272157"/>
                <a:gd name="connsiteY58" fmla="*/ 385952 h 493109"/>
                <a:gd name="connsiteX59" fmla="*/ 1131121 w 1272157"/>
                <a:gd name="connsiteY59" fmla="*/ 383571 h 493109"/>
                <a:gd name="connsiteX60" fmla="*/ 1121596 w 1272157"/>
                <a:gd name="connsiteY60" fmla="*/ 378809 h 493109"/>
                <a:gd name="connsiteX61" fmla="*/ 1109690 w 1272157"/>
                <a:gd name="connsiteY61" fmla="*/ 376427 h 493109"/>
                <a:gd name="connsiteX62" fmla="*/ 1100165 w 1272157"/>
                <a:gd name="connsiteY62" fmla="*/ 374046 h 493109"/>
                <a:gd name="connsiteX63" fmla="*/ 1088259 w 1272157"/>
                <a:gd name="connsiteY63" fmla="*/ 369284 h 493109"/>
                <a:gd name="connsiteX64" fmla="*/ 1078734 w 1272157"/>
                <a:gd name="connsiteY64" fmla="*/ 366902 h 493109"/>
                <a:gd name="connsiteX65" fmla="*/ 1071590 w 1272157"/>
                <a:gd name="connsiteY65" fmla="*/ 364521 h 493109"/>
                <a:gd name="connsiteX66" fmla="*/ 1062065 w 1272157"/>
                <a:gd name="connsiteY66" fmla="*/ 362140 h 493109"/>
                <a:gd name="connsiteX67" fmla="*/ 1047778 w 1272157"/>
                <a:gd name="connsiteY67" fmla="*/ 357377 h 493109"/>
                <a:gd name="connsiteX68" fmla="*/ 1038253 w 1272157"/>
                <a:gd name="connsiteY68" fmla="*/ 354996 h 493109"/>
                <a:gd name="connsiteX69" fmla="*/ 1023965 w 1272157"/>
                <a:gd name="connsiteY69" fmla="*/ 350234 h 493109"/>
                <a:gd name="connsiteX70" fmla="*/ 1012059 w 1272157"/>
                <a:gd name="connsiteY70" fmla="*/ 347852 h 493109"/>
                <a:gd name="connsiteX71" fmla="*/ 1004915 w 1272157"/>
                <a:gd name="connsiteY71" fmla="*/ 345471 h 493109"/>
                <a:gd name="connsiteX72" fmla="*/ 988246 w 1272157"/>
                <a:gd name="connsiteY72" fmla="*/ 343090 h 493109"/>
                <a:gd name="connsiteX73" fmla="*/ 964434 w 1272157"/>
                <a:gd name="connsiteY73" fmla="*/ 338327 h 493109"/>
                <a:gd name="connsiteX74" fmla="*/ 933478 w 1272157"/>
                <a:gd name="connsiteY74" fmla="*/ 335946 h 493109"/>
                <a:gd name="connsiteX75" fmla="*/ 909665 w 1272157"/>
                <a:gd name="connsiteY75" fmla="*/ 374046 h 493109"/>
                <a:gd name="connsiteX76" fmla="*/ 912046 w 1272157"/>
                <a:gd name="connsiteY76" fmla="*/ 381190 h 493109"/>
                <a:gd name="connsiteX77" fmla="*/ 909665 w 1272157"/>
                <a:gd name="connsiteY77" fmla="*/ 416909 h 493109"/>
                <a:gd name="connsiteX78" fmla="*/ 904903 w 1272157"/>
                <a:gd name="connsiteY78" fmla="*/ 431196 h 493109"/>
                <a:gd name="connsiteX79" fmla="*/ 890615 w 1272157"/>
                <a:gd name="connsiteY79" fmla="*/ 443102 h 493109"/>
                <a:gd name="connsiteX80" fmla="*/ 885853 w 1272157"/>
                <a:gd name="connsiteY80" fmla="*/ 450246 h 493109"/>
                <a:gd name="connsiteX81" fmla="*/ 878709 w 1272157"/>
                <a:gd name="connsiteY81" fmla="*/ 455009 h 493109"/>
                <a:gd name="connsiteX82" fmla="*/ 869184 w 1272157"/>
                <a:gd name="connsiteY82" fmla="*/ 462152 h 493109"/>
                <a:gd name="connsiteX83" fmla="*/ 862040 w 1272157"/>
                <a:gd name="connsiteY83" fmla="*/ 466915 h 493109"/>
                <a:gd name="connsiteX84" fmla="*/ 847753 w 1272157"/>
                <a:gd name="connsiteY84" fmla="*/ 471677 h 493109"/>
                <a:gd name="connsiteX85" fmla="*/ 838228 w 1272157"/>
                <a:gd name="connsiteY85" fmla="*/ 476440 h 493109"/>
                <a:gd name="connsiteX86" fmla="*/ 823940 w 1272157"/>
                <a:gd name="connsiteY86" fmla="*/ 485965 h 493109"/>
                <a:gd name="connsiteX87" fmla="*/ 814415 w 1272157"/>
                <a:gd name="connsiteY87" fmla="*/ 488346 h 493109"/>
                <a:gd name="connsiteX88" fmla="*/ 797746 w 1272157"/>
                <a:gd name="connsiteY88" fmla="*/ 493109 h 493109"/>
                <a:gd name="connsiteX89" fmla="*/ 771553 w 1272157"/>
                <a:gd name="connsiteY89" fmla="*/ 490727 h 493109"/>
                <a:gd name="connsiteX90" fmla="*/ 757265 w 1272157"/>
                <a:gd name="connsiteY90" fmla="*/ 476440 h 493109"/>
                <a:gd name="connsiteX91" fmla="*/ 745359 w 1272157"/>
                <a:gd name="connsiteY91" fmla="*/ 462152 h 493109"/>
                <a:gd name="connsiteX92" fmla="*/ 738215 w 1272157"/>
                <a:gd name="connsiteY92" fmla="*/ 455009 h 493109"/>
                <a:gd name="connsiteX93" fmla="*/ 731071 w 1272157"/>
                <a:gd name="connsiteY93" fmla="*/ 440721 h 493109"/>
                <a:gd name="connsiteX94" fmla="*/ 728690 w 1272157"/>
                <a:gd name="connsiteY94" fmla="*/ 433577 h 493109"/>
                <a:gd name="connsiteX95" fmla="*/ 723928 w 1272157"/>
                <a:gd name="connsiteY95" fmla="*/ 424052 h 493109"/>
                <a:gd name="connsiteX96" fmla="*/ 716784 w 1272157"/>
                <a:gd name="connsiteY96" fmla="*/ 409765 h 493109"/>
                <a:gd name="connsiteX97" fmla="*/ 714403 w 1272157"/>
                <a:gd name="connsiteY97" fmla="*/ 381190 h 493109"/>
                <a:gd name="connsiteX98" fmla="*/ 702496 w 1272157"/>
                <a:gd name="connsiteY98" fmla="*/ 371665 h 493109"/>
                <a:gd name="connsiteX99" fmla="*/ 690590 w 1272157"/>
                <a:gd name="connsiteY99" fmla="*/ 366902 h 493109"/>
                <a:gd name="connsiteX100" fmla="*/ 683446 w 1272157"/>
                <a:gd name="connsiteY100" fmla="*/ 369284 h 493109"/>
                <a:gd name="connsiteX101" fmla="*/ 681065 w 1272157"/>
                <a:gd name="connsiteY101" fmla="*/ 378809 h 493109"/>
                <a:gd name="connsiteX102" fmla="*/ 688209 w 1272157"/>
                <a:gd name="connsiteY102" fmla="*/ 400240 h 493109"/>
                <a:gd name="connsiteX103" fmla="*/ 690590 w 1272157"/>
                <a:gd name="connsiteY103" fmla="*/ 412146 h 493109"/>
                <a:gd name="connsiteX104" fmla="*/ 692971 w 1272157"/>
                <a:gd name="connsiteY104" fmla="*/ 419290 h 493109"/>
                <a:gd name="connsiteX105" fmla="*/ 690590 w 1272157"/>
                <a:gd name="connsiteY105" fmla="*/ 452627 h 493109"/>
                <a:gd name="connsiteX106" fmla="*/ 688209 w 1272157"/>
                <a:gd name="connsiteY106" fmla="*/ 459771 h 493109"/>
                <a:gd name="connsiteX107" fmla="*/ 666778 w 1272157"/>
                <a:gd name="connsiteY107" fmla="*/ 471677 h 493109"/>
                <a:gd name="connsiteX108" fmla="*/ 659634 w 1272157"/>
                <a:gd name="connsiteY108" fmla="*/ 476440 h 493109"/>
                <a:gd name="connsiteX109" fmla="*/ 619153 w 1272157"/>
                <a:gd name="connsiteY109" fmla="*/ 474059 h 493109"/>
                <a:gd name="connsiteX110" fmla="*/ 612009 w 1272157"/>
                <a:gd name="connsiteY110" fmla="*/ 469296 h 493109"/>
                <a:gd name="connsiteX111" fmla="*/ 602484 w 1272157"/>
                <a:gd name="connsiteY111" fmla="*/ 462152 h 493109"/>
                <a:gd name="connsiteX112" fmla="*/ 588196 w 1272157"/>
                <a:gd name="connsiteY112" fmla="*/ 450246 h 493109"/>
                <a:gd name="connsiteX113" fmla="*/ 571528 w 1272157"/>
                <a:gd name="connsiteY113" fmla="*/ 428815 h 493109"/>
                <a:gd name="connsiteX114" fmla="*/ 562003 w 1272157"/>
                <a:gd name="connsiteY114" fmla="*/ 416909 h 493109"/>
                <a:gd name="connsiteX115" fmla="*/ 559621 w 1272157"/>
                <a:gd name="connsiteY115" fmla="*/ 409765 h 493109"/>
                <a:gd name="connsiteX116" fmla="*/ 552478 w 1272157"/>
                <a:gd name="connsiteY116" fmla="*/ 402621 h 493109"/>
                <a:gd name="connsiteX117" fmla="*/ 550096 w 1272157"/>
                <a:gd name="connsiteY117" fmla="*/ 395477 h 493109"/>
                <a:gd name="connsiteX118" fmla="*/ 497709 w 1272157"/>
                <a:gd name="connsiteY118" fmla="*/ 385952 h 493109"/>
                <a:gd name="connsiteX119" fmla="*/ 209578 w 1272157"/>
                <a:gd name="connsiteY119" fmla="*/ 383571 h 493109"/>
                <a:gd name="connsiteX120" fmla="*/ 188146 w 1272157"/>
                <a:gd name="connsiteY120" fmla="*/ 381190 h 493109"/>
                <a:gd name="connsiteX121" fmla="*/ 171478 w 1272157"/>
                <a:gd name="connsiteY121" fmla="*/ 374046 h 493109"/>
                <a:gd name="connsiteX122" fmla="*/ 140521 w 1272157"/>
                <a:gd name="connsiteY122" fmla="*/ 366902 h 493109"/>
                <a:gd name="connsiteX123" fmla="*/ 128615 w 1272157"/>
                <a:gd name="connsiteY123" fmla="*/ 359759 h 493109"/>
                <a:gd name="connsiteX124" fmla="*/ 119090 w 1272157"/>
                <a:gd name="connsiteY124" fmla="*/ 357377 h 493109"/>
                <a:gd name="connsiteX125" fmla="*/ 107184 w 1272157"/>
                <a:gd name="connsiteY125" fmla="*/ 350234 h 493109"/>
                <a:gd name="connsiteX126" fmla="*/ 90515 w 1272157"/>
                <a:gd name="connsiteY126" fmla="*/ 345471 h 493109"/>
                <a:gd name="connsiteX127" fmla="*/ 69084 w 1272157"/>
                <a:gd name="connsiteY127" fmla="*/ 335946 h 493109"/>
                <a:gd name="connsiteX128" fmla="*/ 61940 w 1272157"/>
                <a:gd name="connsiteY128" fmla="*/ 333565 h 493109"/>
                <a:gd name="connsiteX129" fmla="*/ 40509 w 1272157"/>
                <a:gd name="connsiteY129" fmla="*/ 319277 h 493109"/>
                <a:gd name="connsiteX130" fmla="*/ 26221 w 1272157"/>
                <a:gd name="connsiteY130" fmla="*/ 309752 h 493109"/>
                <a:gd name="connsiteX131" fmla="*/ 11934 w 1272157"/>
                <a:gd name="connsiteY131" fmla="*/ 293084 h 493109"/>
                <a:gd name="connsiteX132" fmla="*/ 9553 w 1272157"/>
                <a:gd name="connsiteY132" fmla="*/ 285940 h 493109"/>
                <a:gd name="connsiteX133" fmla="*/ 28 w 1272157"/>
                <a:gd name="connsiteY133" fmla="*/ 269271 h 493109"/>
                <a:gd name="connsiteX134" fmla="*/ 11934 w 1272157"/>
                <a:gd name="connsiteY134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28753 w 1272157"/>
                <a:gd name="connsiteY42" fmla="*/ 290702 h 493109"/>
                <a:gd name="connsiteX43" fmla="*/ 1235896 w 1272157"/>
                <a:gd name="connsiteY43" fmla="*/ 312134 h 493109"/>
                <a:gd name="connsiteX44" fmla="*/ 1238278 w 1272157"/>
                <a:gd name="connsiteY44" fmla="*/ 321659 h 493109"/>
                <a:gd name="connsiteX45" fmla="*/ 1245421 w 1272157"/>
                <a:gd name="connsiteY45" fmla="*/ 328802 h 493109"/>
                <a:gd name="connsiteX46" fmla="*/ 1247803 w 1272157"/>
                <a:gd name="connsiteY46" fmla="*/ 335946 h 493109"/>
                <a:gd name="connsiteX47" fmla="*/ 1250184 w 1272157"/>
                <a:gd name="connsiteY47" fmla="*/ 345471 h 493109"/>
                <a:gd name="connsiteX48" fmla="*/ 1259709 w 1272157"/>
                <a:gd name="connsiteY48" fmla="*/ 364521 h 493109"/>
                <a:gd name="connsiteX49" fmla="*/ 1266853 w 1272157"/>
                <a:gd name="connsiteY49" fmla="*/ 388334 h 493109"/>
                <a:gd name="connsiteX50" fmla="*/ 1269234 w 1272157"/>
                <a:gd name="connsiteY50" fmla="*/ 395477 h 493109"/>
                <a:gd name="connsiteX51" fmla="*/ 1271615 w 1272157"/>
                <a:gd name="connsiteY51" fmla="*/ 402621 h 493109"/>
                <a:gd name="connsiteX52" fmla="*/ 1269234 w 1272157"/>
                <a:gd name="connsiteY52" fmla="*/ 419290 h 493109"/>
                <a:gd name="connsiteX53" fmla="*/ 1221609 w 1272157"/>
                <a:gd name="connsiteY53" fmla="*/ 414527 h 493109"/>
                <a:gd name="connsiteX54" fmla="*/ 1212084 w 1272157"/>
                <a:gd name="connsiteY54" fmla="*/ 409765 h 493109"/>
                <a:gd name="connsiteX55" fmla="*/ 1197796 w 1272157"/>
                <a:gd name="connsiteY55" fmla="*/ 407384 h 493109"/>
                <a:gd name="connsiteX56" fmla="*/ 1178746 w 1272157"/>
                <a:gd name="connsiteY56" fmla="*/ 400240 h 493109"/>
                <a:gd name="connsiteX57" fmla="*/ 1171603 w 1272157"/>
                <a:gd name="connsiteY57" fmla="*/ 395477 h 493109"/>
                <a:gd name="connsiteX58" fmla="*/ 1145409 w 1272157"/>
                <a:gd name="connsiteY58" fmla="*/ 385952 h 493109"/>
                <a:gd name="connsiteX59" fmla="*/ 1131121 w 1272157"/>
                <a:gd name="connsiteY59" fmla="*/ 383571 h 493109"/>
                <a:gd name="connsiteX60" fmla="*/ 1121596 w 1272157"/>
                <a:gd name="connsiteY60" fmla="*/ 378809 h 493109"/>
                <a:gd name="connsiteX61" fmla="*/ 1109690 w 1272157"/>
                <a:gd name="connsiteY61" fmla="*/ 376427 h 493109"/>
                <a:gd name="connsiteX62" fmla="*/ 1100165 w 1272157"/>
                <a:gd name="connsiteY62" fmla="*/ 374046 h 493109"/>
                <a:gd name="connsiteX63" fmla="*/ 1088259 w 1272157"/>
                <a:gd name="connsiteY63" fmla="*/ 369284 h 493109"/>
                <a:gd name="connsiteX64" fmla="*/ 1078734 w 1272157"/>
                <a:gd name="connsiteY64" fmla="*/ 366902 h 493109"/>
                <a:gd name="connsiteX65" fmla="*/ 1071590 w 1272157"/>
                <a:gd name="connsiteY65" fmla="*/ 364521 h 493109"/>
                <a:gd name="connsiteX66" fmla="*/ 1062065 w 1272157"/>
                <a:gd name="connsiteY66" fmla="*/ 362140 h 493109"/>
                <a:gd name="connsiteX67" fmla="*/ 1047778 w 1272157"/>
                <a:gd name="connsiteY67" fmla="*/ 357377 h 493109"/>
                <a:gd name="connsiteX68" fmla="*/ 1038253 w 1272157"/>
                <a:gd name="connsiteY68" fmla="*/ 354996 h 493109"/>
                <a:gd name="connsiteX69" fmla="*/ 1023965 w 1272157"/>
                <a:gd name="connsiteY69" fmla="*/ 350234 h 493109"/>
                <a:gd name="connsiteX70" fmla="*/ 1012059 w 1272157"/>
                <a:gd name="connsiteY70" fmla="*/ 347852 h 493109"/>
                <a:gd name="connsiteX71" fmla="*/ 1004915 w 1272157"/>
                <a:gd name="connsiteY71" fmla="*/ 345471 h 493109"/>
                <a:gd name="connsiteX72" fmla="*/ 988246 w 1272157"/>
                <a:gd name="connsiteY72" fmla="*/ 343090 h 493109"/>
                <a:gd name="connsiteX73" fmla="*/ 964434 w 1272157"/>
                <a:gd name="connsiteY73" fmla="*/ 338327 h 493109"/>
                <a:gd name="connsiteX74" fmla="*/ 933478 w 1272157"/>
                <a:gd name="connsiteY74" fmla="*/ 335946 h 493109"/>
                <a:gd name="connsiteX75" fmla="*/ 909665 w 1272157"/>
                <a:gd name="connsiteY75" fmla="*/ 374046 h 493109"/>
                <a:gd name="connsiteX76" fmla="*/ 912046 w 1272157"/>
                <a:gd name="connsiteY76" fmla="*/ 381190 h 493109"/>
                <a:gd name="connsiteX77" fmla="*/ 909665 w 1272157"/>
                <a:gd name="connsiteY77" fmla="*/ 416909 h 493109"/>
                <a:gd name="connsiteX78" fmla="*/ 904903 w 1272157"/>
                <a:gd name="connsiteY78" fmla="*/ 431196 h 493109"/>
                <a:gd name="connsiteX79" fmla="*/ 890615 w 1272157"/>
                <a:gd name="connsiteY79" fmla="*/ 443102 h 493109"/>
                <a:gd name="connsiteX80" fmla="*/ 885853 w 1272157"/>
                <a:gd name="connsiteY80" fmla="*/ 450246 h 493109"/>
                <a:gd name="connsiteX81" fmla="*/ 878709 w 1272157"/>
                <a:gd name="connsiteY81" fmla="*/ 455009 h 493109"/>
                <a:gd name="connsiteX82" fmla="*/ 869184 w 1272157"/>
                <a:gd name="connsiteY82" fmla="*/ 462152 h 493109"/>
                <a:gd name="connsiteX83" fmla="*/ 862040 w 1272157"/>
                <a:gd name="connsiteY83" fmla="*/ 466915 h 493109"/>
                <a:gd name="connsiteX84" fmla="*/ 847753 w 1272157"/>
                <a:gd name="connsiteY84" fmla="*/ 471677 h 493109"/>
                <a:gd name="connsiteX85" fmla="*/ 838228 w 1272157"/>
                <a:gd name="connsiteY85" fmla="*/ 476440 h 493109"/>
                <a:gd name="connsiteX86" fmla="*/ 823940 w 1272157"/>
                <a:gd name="connsiteY86" fmla="*/ 485965 h 493109"/>
                <a:gd name="connsiteX87" fmla="*/ 814415 w 1272157"/>
                <a:gd name="connsiteY87" fmla="*/ 488346 h 493109"/>
                <a:gd name="connsiteX88" fmla="*/ 797746 w 1272157"/>
                <a:gd name="connsiteY88" fmla="*/ 493109 h 493109"/>
                <a:gd name="connsiteX89" fmla="*/ 771553 w 1272157"/>
                <a:gd name="connsiteY89" fmla="*/ 490727 h 493109"/>
                <a:gd name="connsiteX90" fmla="*/ 757265 w 1272157"/>
                <a:gd name="connsiteY90" fmla="*/ 476440 h 493109"/>
                <a:gd name="connsiteX91" fmla="*/ 745359 w 1272157"/>
                <a:gd name="connsiteY91" fmla="*/ 462152 h 493109"/>
                <a:gd name="connsiteX92" fmla="*/ 738215 w 1272157"/>
                <a:gd name="connsiteY92" fmla="*/ 455009 h 493109"/>
                <a:gd name="connsiteX93" fmla="*/ 731071 w 1272157"/>
                <a:gd name="connsiteY93" fmla="*/ 440721 h 493109"/>
                <a:gd name="connsiteX94" fmla="*/ 728690 w 1272157"/>
                <a:gd name="connsiteY94" fmla="*/ 433577 h 493109"/>
                <a:gd name="connsiteX95" fmla="*/ 723928 w 1272157"/>
                <a:gd name="connsiteY95" fmla="*/ 424052 h 493109"/>
                <a:gd name="connsiteX96" fmla="*/ 716784 w 1272157"/>
                <a:gd name="connsiteY96" fmla="*/ 409765 h 493109"/>
                <a:gd name="connsiteX97" fmla="*/ 714403 w 1272157"/>
                <a:gd name="connsiteY97" fmla="*/ 381190 h 493109"/>
                <a:gd name="connsiteX98" fmla="*/ 702496 w 1272157"/>
                <a:gd name="connsiteY98" fmla="*/ 371665 h 493109"/>
                <a:gd name="connsiteX99" fmla="*/ 690590 w 1272157"/>
                <a:gd name="connsiteY99" fmla="*/ 366902 h 493109"/>
                <a:gd name="connsiteX100" fmla="*/ 683446 w 1272157"/>
                <a:gd name="connsiteY100" fmla="*/ 369284 h 493109"/>
                <a:gd name="connsiteX101" fmla="*/ 681065 w 1272157"/>
                <a:gd name="connsiteY101" fmla="*/ 378809 h 493109"/>
                <a:gd name="connsiteX102" fmla="*/ 688209 w 1272157"/>
                <a:gd name="connsiteY102" fmla="*/ 400240 h 493109"/>
                <a:gd name="connsiteX103" fmla="*/ 690590 w 1272157"/>
                <a:gd name="connsiteY103" fmla="*/ 412146 h 493109"/>
                <a:gd name="connsiteX104" fmla="*/ 692971 w 1272157"/>
                <a:gd name="connsiteY104" fmla="*/ 419290 h 493109"/>
                <a:gd name="connsiteX105" fmla="*/ 690590 w 1272157"/>
                <a:gd name="connsiteY105" fmla="*/ 452627 h 493109"/>
                <a:gd name="connsiteX106" fmla="*/ 688209 w 1272157"/>
                <a:gd name="connsiteY106" fmla="*/ 459771 h 493109"/>
                <a:gd name="connsiteX107" fmla="*/ 666778 w 1272157"/>
                <a:gd name="connsiteY107" fmla="*/ 471677 h 493109"/>
                <a:gd name="connsiteX108" fmla="*/ 659634 w 1272157"/>
                <a:gd name="connsiteY108" fmla="*/ 476440 h 493109"/>
                <a:gd name="connsiteX109" fmla="*/ 619153 w 1272157"/>
                <a:gd name="connsiteY109" fmla="*/ 474059 h 493109"/>
                <a:gd name="connsiteX110" fmla="*/ 612009 w 1272157"/>
                <a:gd name="connsiteY110" fmla="*/ 469296 h 493109"/>
                <a:gd name="connsiteX111" fmla="*/ 602484 w 1272157"/>
                <a:gd name="connsiteY111" fmla="*/ 462152 h 493109"/>
                <a:gd name="connsiteX112" fmla="*/ 588196 w 1272157"/>
                <a:gd name="connsiteY112" fmla="*/ 450246 h 493109"/>
                <a:gd name="connsiteX113" fmla="*/ 571528 w 1272157"/>
                <a:gd name="connsiteY113" fmla="*/ 428815 h 493109"/>
                <a:gd name="connsiteX114" fmla="*/ 562003 w 1272157"/>
                <a:gd name="connsiteY114" fmla="*/ 416909 h 493109"/>
                <a:gd name="connsiteX115" fmla="*/ 559621 w 1272157"/>
                <a:gd name="connsiteY115" fmla="*/ 409765 h 493109"/>
                <a:gd name="connsiteX116" fmla="*/ 552478 w 1272157"/>
                <a:gd name="connsiteY116" fmla="*/ 402621 h 493109"/>
                <a:gd name="connsiteX117" fmla="*/ 550096 w 1272157"/>
                <a:gd name="connsiteY117" fmla="*/ 395477 h 493109"/>
                <a:gd name="connsiteX118" fmla="*/ 497709 w 1272157"/>
                <a:gd name="connsiteY118" fmla="*/ 385952 h 493109"/>
                <a:gd name="connsiteX119" fmla="*/ 209578 w 1272157"/>
                <a:gd name="connsiteY119" fmla="*/ 383571 h 493109"/>
                <a:gd name="connsiteX120" fmla="*/ 188146 w 1272157"/>
                <a:gd name="connsiteY120" fmla="*/ 381190 h 493109"/>
                <a:gd name="connsiteX121" fmla="*/ 171478 w 1272157"/>
                <a:gd name="connsiteY121" fmla="*/ 374046 h 493109"/>
                <a:gd name="connsiteX122" fmla="*/ 140521 w 1272157"/>
                <a:gd name="connsiteY122" fmla="*/ 366902 h 493109"/>
                <a:gd name="connsiteX123" fmla="*/ 128615 w 1272157"/>
                <a:gd name="connsiteY123" fmla="*/ 359759 h 493109"/>
                <a:gd name="connsiteX124" fmla="*/ 119090 w 1272157"/>
                <a:gd name="connsiteY124" fmla="*/ 357377 h 493109"/>
                <a:gd name="connsiteX125" fmla="*/ 107184 w 1272157"/>
                <a:gd name="connsiteY125" fmla="*/ 350234 h 493109"/>
                <a:gd name="connsiteX126" fmla="*/ 90515 w 1272157"/>
                <a:gd name="connsiteY126" fmla="*/ 345471 h 493109"/>
                <a:gd name="connsiteX127" fmla="*/ 69084 w 1272157"/>
                <a:gd name="connsiteY127" fmla="*/ 335946 h 493109"/>
                <a:gd name="connsiteX128" fmla="*/ 61940 w 1272157"/>
                <a:gd name="connsiteY128" fmla="*/ 333565 h 493109"/>
                <a:gd name="connsiteX129" fmla="*/ 40509 w 1272157"/>
                <a:gd name="connsiteY129" fmla="*/ 319277 h 493109"/>
                <a:gd name="connsiteX130" fmla="*/ 26221 w 1272157"/>
                <a:gd name="connsiteY130" fmla="*/ 309752 h 493109"/>
                <a:gd name="connsiteX131" fmla="*/ 11934 w 1272157"/>
                <a:gd name="connsiteY131" fmla="*/ 293084 h 493109"/>
                <a:gd name="connsiteX132" fmla="*/ 9553 w 1272157"/>
                <a:gd name="connsiteY132" fmla="*/ 285940 h 493109"/>
                <a:gd name="connsiteX133" fmla="*/ 28 w 1272157"/>
                <a:gd name="connsiteY133" fmla="*/ 269271 h 493109"/>
                <a:gd name="connsiteX134" fmla="*/ 11934 w 1272157"/>
                <a:gd name="connsiteY134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35896 w 1272157"/>
                <a:gd name="connsiteY43" fmla="*/ 312134 h 493109"/>
                <a:gd name="connsiteX44" fmla="*/ 1238278 w 1272157"/>
                <a:gd name="connsiteY44" fmla="*/ 321659 h 493109"/>
                <a:gd name="connsiteX45" fmla="*/ 1245421 w 1272157"/>
                <a:gd name="connsiteY45" fmla="*/ 328802 h 493109"/>
                <a:gd name="connsiteX46" fmla="*/ 1247803 w 1272157"/>
                <a:gd name="connsiteY46" fmla="*/ 335946 h 493109"/>
                <a:gd name="connsiteX47" fmla="*/ 1250184 w 1272157"/>
                <a:gd name="connsiteY47" fmla="*/ 345471 h 493109"/>
                <a:gd name="connsiteX48" fmla="*/ 1259709 w 1272157"/>
                <a:gd name="connsiteY48" fmla="*/ 364521 h 493109"/>
                <a:gd name="connsiteX49" fmla="*/ 1266853 w 1272157"/>
                <a:gd name="connsiteY49" fmla="*/ 388334 h 493109"/>
                <a:gd name="connsiteX50" fmla="*/ 1269234 w 1272157"/>
                <a:gd name="connsiteY50" fmla="*/ 395477 h 493109"/>
                <a:gd name="connsiteX51" fmla="*/ 1271615 w 1272157"/>
                <a:gd name="connsiteY51" fmla="*/ 402621 h 493109"/>
                <a:gd name="connsiteX52" fmla="*/ 1269234 w 1272157"/>
                <a:gd name="connsiteY52" fmla="*/ 419290 h 493109"/>
                <a:gd name="connsiteX53" fmla="*/ 1221609 w 1272157"/>
                <a:gd name="connsiteY53" fmla="*/ 414527 h 493109"/>
                <a:gd name="connsiteX54" fmla="*/ 1212084 w 1272157"/>
                <a:gd name="connsiteY54" fmla="*/ 409765 h 493109"/>
                <a:gd name="connsiteX55" fmla="*/ 1197796 w 1272157"/>
                <a:gd name="connsiteY55" fmla="*/ 407384 h 493109"/>
                <a:gd name="connsiteX56" fmla="*/ 1178746 w 1272157"/>
                <a:gd name="connsiteY56" fmla="*/ 400240 h 493109"/>
                <a:gd name="connsiteX57" fmla="*/ 1171603 w 1272157"/>
                <a:gd name="connsiteY57" fmla="*/ 395477 h 493109"/>
                <a:gd name="connsiteX58" fmla="*/ 1145409 w 1272157"/>
                <a:gd name="connsiteY58" fmla="*/ 385952 h 493109"/>
                <a:gd name="connsiteX59" fmla="*/ 1131121 w 1272157"/>
                <a:gd name="connsiteY59" fmla="*/ 383571 h 493109"/>
                <a:gd name="connsiteX60" fmla="*/ 1121596 w 1272157"/>
                <a:gd name="connsiteY60" fmla="*/ 378809 h 493109"/>
                <a:gd name="connsiteX61" fmla="*/ 1109690 w 1272157"/>
                <a:gd name="connsiteY61" fmla="*/ 376427 h 493109"/>
                <a:gd name="connsiteX62" fmla="*/ 1100165 w 1272157"/>
                <a:gd name="connsiteY62" fmla="*/ 374046 h 493109"/>
                <a:gd name="connsiteX63" fmla="*/ 1088259 w 1272157"/>
                <a:gd name="connsiteY63" fmla="*/ 369284 h 493109"/>
                <a:gd name="connsiteX64" fmla="*/ 1078734 w 1272157"/>
                <a:gd name="connsiteY64" fmla="*/ 366902 h 493109"/>
                <a:gd name="connsiteX65" fmla="*/ 1071590 w 1272157"/>
                <a:gd name="connsiteY65" fmla="*/ 364521 h 493109"/>
                <a:gd name="connsiteX66" fmla="*/ 1062065 w 1272157"/>
                <a:gd name="connsiteY66" fmla="*/ 362140 h 493109"/>
                <a:gd name="connsiteX67" fmla="*/ 1047778 w 1272157"/>
                <a:gd name="connsiteY67" fmla="*/ 357377 h 493109"/>
                <a:gd name="connsiteX68" fmla="*/ 1038253 w 1272157"/>
                <a:gd name="connsiteY68" fmla="*/ 354996 h 493109"/>
                <a:gd name="connsiteX69" fmla="*/ 1023965 w 1272157"/>
                <a:gd name="connsiteY69" fmla="*/ 350234 h 493109"/>
                <a:gd name="connsiteX70" fmla="*/ 1012059 w 1272157"/>
                <a:gd name="connsiteY70" fmla="*/ 347852 h 493109"/>
                <a:gd name="connsiteX71" fmla="*/ 1004915 w 1272157"/>
                <a:gd name="connsiteY71" fmla="*/ 345471 h 493109"/>
                <a:gd name="connsiteX72" fmla="*/ 988246 w 1272157"/>
                <a:gd name="connsiteY72" fmla="*/ 343090 h 493109"/>
                <a:gd name="connsiteX73" fmla="*/ 964434 w 1272157"/>
                <a:gd name="connsiteY73" fmla="*/ 338327 h 493109"/>
                <a:gd name="connsiteX74" fmla="*/ 933478 w 1272157"/>
                <a:gd name="connsiteY74" fmla="*/ 335946 h 493109"/>
                <a:gd name="connsiteX75" fmla="*/ 909665 w 1272157"/>
                <a:gd name="connsiteY75" fmla="*/ 374046 h 493109"/>
                <a:gd name="connsiteX76" fmla="*/ 912046 w 1272157"/>
                <a:gd name="connsiteY76" fmla="*/ 381190 h 493109"/>
                <a:gd name="connsiteX77" fmla="*/ 909665 w 1272157"/>
                <a:gd name="connsiteY77" fmla="*/ 416909 h 493109"/>
                <a:gd name="connsiteX78" fmla="*/ 904903 w 1272157"/>
                <a:gd name="connsiteY78" fmla="*/ 431196 h 493109"/>
                <a:gd name="connsiteX79" fmla="*/ 890615 w 1272157"/>
                <a:gd name="connsiteY79" fmla="*/ 443102 h 493109"/>
                <a:gd name="connsiteX80" fmla="*/ 885853 w 1272157"/>
                <a:gd name="connsiteY80" fmla="*/ 450246 h 493109"/>
                <a:gd name="connsiteX81" fmla="*/ 878709 w 1272157"/>
                <a:gd name="connsiteY81" fmla="*/ 455009 h 493109"/>
                <a:gd name="connsiteX82" fmla="*/ 869184 w 1272157"/>
                <a:gd name="connsiteY82" fmla="*/ 462152 h 493109"/>
                <a:gd name="connsiteX83" fmla="*/ 862040 w 1272157"/>
                <a:gd name="connsiteY83" fmla="*/ 466915 h 493109"/>
                <a:gd name="connsiteX84" fmla="*/ 847753 w 1272157"/>
                <a:gd name="connsiteY84" fmla="*/ 471677 h 493109"/>
                <a:gd name="connsiteX85" fmla="*/ 838228 w 1272157"/>
                <a:gd name="connsiteY85" fmla="*/ 476440 h 493109"/>
                <a:gd name="connsiteX86" fmla="*/ 823940 w 1272157"/>
                <a:gd name="connsiteY86" fmla="*/ 485965 h 493109"/>
                <a:gd name="connsiteX87" fmla="*/ 814415 w 1272157"/>
                <a:gd name="connsiteY87" fmla="*/ 488346 h 493109"/>
                <a:gd name="connsiteX88" fmla="*/ 797746 w 1272157"/>
                <a:gd name="connsiteY88" fmla="*/ 493109 h 493109"/>
                <a:gd name="connsiteX89" fmla="*/ 771553 w 1272157"/>
                <a:gd name="connsiteY89" fmla="*/ 490727 h 493109"/>
                <a:gd name="connsiteX90" fmla="*/ 757265 w 1272157"/>
                <a:gd name="connsiteY90" fmla="*/ 476440 h 493109"/>
                <a:gd name="connsiteX91" fmla="*/ 745359 w 1272157"/>
                <a:gd name="connsiteY91" fmla="*/ 462152 h 493109"/>
                <a:gd name="connsiteX92" fmla="*/ 738215 w 1272157"/>
                <a:gd name="connsiteY92" fmla="*/ 455009 h 493109"/>
                <a:gd name="connsiteX93" fmla="*/ 731071 w 1272157"/>
                <a:gd name="connsiteY93" fmla="*/ 440721 h 493109"/>
                <a:gd name="connsiteX94" fmla="*/ 728690 w 1272157"/>
                <a:gd name="connsiteY94" fmla="*/ 433577 h 493109"/>
                <a:gd name="connsiteX95" fmla="*/ 723928 w 1272157"/>
                <a:gd name="connsiteY95" fmla="*/ 424052 h 493109"/>
                <a:gd name="connsiteX96" fmla="*/ 716784 w 1272157"/>
                <a:gd name="connsiteY96" fmla="*/ 409765 h 493109"/>
                <a:gd name="connsiteX97" fmla="*/ 714403 w 1272157"/>
                <a:gd name="connsiteY97" fmla="*/ 381190 h 493109"/>
                <a:gd name="connsiteX98" fmla="*/ 702496 w 1272157"/>
                <a:gd name="connsiteY98" fmla="*/ 371665 h 493109"/>
                <a:gd name="connsiteX99" fmla="*/ 690590 w 1272157"/>
                <a:gd name="connsiteY99" fmla="*/ 366902 h 493109"/>
                <a:gd name="connsiteX100" fmla="*/ 683446 w 1272157"/>
                <a:gd name="connsiteY100" fmla="*/ 369284 h 493109"/>
                <a:gd name="connsiteX101" fmla="*/ 681065 w 1272157"/>
                <a:gd name="connsiteY101" fmla="*/ 378809 h 493109"/>
                <a:gd name="connsiteX102" fmla="*/ 688209 w 1272157"/>
                <a:gd name="connsiteY102" fmla="*/ 400240 h 493109"/>
                <a:gd name="connsiteX103" fmla="*/ 690590 w 1272157"/>
                <a:gd name="connsiteY103" fmla="*/ 412146 h 493109"/>
                <a:gd name="connsiteX104" fmla="*/ 692971 w 1272157"/>
                <a:gd name="connsiteY104" fmla="*/ 419290 h 493109"/>
                <a:gd name="connsiteX105" fmla="*/ 690590 w 1272157"/>
                <a:gd name="connsiteY105" fmla="*/ 452627 h 493109"/>
                <a:gd name="connsiteX106" fmla="*/ 688209 w 1272157"/>
                <a:gd name="connsiteY106" fmla="*/ 459771 h 493109"/>
                <a:gd name="connsiteX107" fmla="*/ 666778 w 1272157"/>
                <a:gd name="connsiteY107" fmla="*/ 471677 h 493109"/>
                <a:gd name="connsiteX108" fmla="*/ 659634 w 1272157"/>
                <a:gd name="connsiteY108" fmla="*/ 476440 h 493109"/>
                <a:gd name="connsiteX109" fmla="*/ 619153 w 1272157"/>
                <a:gd name="connsiteY109" fmla="*/ 474059 h 493109"/>
                <a:gd name="connsiteX110" fmla="*/ 612009 w 1272157"/>
                <a:gd name="connsiteY110" fmla="*/ 469296 h 493109"/>
                <a:gd name="connsiteX111" fmla="*/ 602484 w 1272157"/>
                <a:gd name="connsiteY111" fmla="*/ 462152 h 493109"/>
                <a:gd name="connsiteX112" fmla="*/ 588196 w 1272157"/>
                <a:gd name="connsiteY112" fmla="*/ 450246 h 493109"/>
                <a:gd name="connsiteX113" fmla="*/ 571528 w 1272157"/>
                <a:gd name="connsiteY113" fmla="*/ 428815 h 493109"/>
                <a:gd name="connsiteX114" fmla="*/ 562003 w 1272157"/>
                <a:gd name="connsiteY114" fmla="*/ 416909 h 493109"/>
                <a:gd name="connsiteX115" fmla="*/ 559621 w 1272157"/>
                <a:gd name="connsiteY115" fmla="*/ 409765 h 493109"/>
                <a:gd name="connsiteX116" fmla="*/ 552478 w 1272157"/>
                <a:gd name="connsiteY116" fmla="*/ 402621 h 493109"/>
                <a:gd name="connsiteX117" fmla="*/ 550096 w 1272157"/>
                <a:gd name="connsiteY117" fmla="*/ 395477 h 493109"/>
                <a:gd name="connsiteX118" fmla="*/ 497709 w 1272157"/>
                <a:gd name="connsiteY118" fmla="*/ 385952 h 493109"/>
                <a:gd name="connsiteX119" fmla="*/ 209578 w 1272157"/>
                <a:gd name="connsiteY119" fmla="*/ 383571 h 493109"/>
                <a:gd name="connsiteX120" fmla="*/ 188146 w 1272157"/>
                <a:gd name="connsiteY120" fmla="*/ 381190 h 493109"/>
                <a:gd name="connsiteX121" fmla="*/ 171478 w 1272157"/>
                <a:gd name="connsiteY121" fmla="*/ 374046 h 493109"/>
                <a:gd name="connsiteX122" fmla="*/ 140521 w 1272157"/>
                <a:gd name="connsiteY122" fmla="*/ 366902 h 493109"/>
                <a:gd name="connsiteX123" fmla="*/ 128615 w 1272157"/>
                <a:gd name="connsiteY123" fmla="*/ 359759 h 493109"/>
                <a:gd name="connsiteX124" fmla="*/ 119090 w 1272157"/>
                <a:gd name="connsiteY124" fmla="*/ 357377 h 493109"/>
                <a:gd name="connsiteX125" fmla="*/ 107184 w 1272157"/>
                <a:gd name="connsiteY125" fmla="*/ 350234 h 493109"/>
                <a:gd name="connsiteX126" fmla="*/ 90515 w 1272157"/>
                <a:gd name="connsiteY126" fmla="*/ 345471 h 493109"/>
                <a:gd name="connsiteX127" fmla="*/ 69084 w 1272157"/>
                <a:gd name="connsiteY127" fmla="*/ 335946 h 493109"/>
                <a:gd name="connsiteX128" fmla="*/ 61940 w 1272157"/>
                <a:gd name="connsiteY128" fmla="*/ 333565 h 493109"/>
                <a:gd name="connsiteX129" fmla="*/ 40509 w 1272157"/>
                <a:gd name="connsiteY129" fmla="*/ 319277 h 493109"/>
                <a:gd name="connsiteX130" fmla="*/ 26221 w 1272157"/>
                <a:gd name="connsiteY130" fmla="*/ 309752 h 493109"/>
                <a:gd name="connsiteX131" fmla="*/ 11934 w 1272157"/>
                <a:gd name="connsiteY131" fmla="*/ 293084 h 493109"/>
                <a:gd name="connsiteX132" fmla="*/ 9553 w 1272157"/>
                <a:gd name="connsiteY132" fmla="*/ 285940 h 493109"/>
                <a:gd name="connsiteX133" fmla="*/ 28 w 1272157"/>
                <a:gd name="connsiteY133" fmla="*/ 269271 h 493109"/>
                <a:gd name="connsiteX134" fmla="*/ 11934 w 1272157"/>
                <a:gd name="connsiteY134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38278 w 1272157"/>
                <a:gd name="connsiteY43" fmla="*/ 321659 h 493109"/>
                <a:gd name="connsiteX44" fmla="*/ 1245421 w 1272157"/>
                <a:gd name="connsiteY44" fmla="*/ 328802 h 493109"/>
                <a:gd name="connsiteX45" fmla="*/ 1247803 w 1272157"/>
                <a:gd name="connsiteY45" fmla="*/ 335946 h 493109"/>
                <a:gd name="connsiteX46" fmla="*/ 1250184 w 1272157"/>
                <a:gd name="connsiteY46" fmla="*/ 345471 h 493109"/>
                <a:gd name="connsiteX47" fmla="*/ 1259709 w 1272157"/>
                <a:gd name="connsiteY47" fmla="*/ 364521 h 493109"/>
                <a:gd name="connsiteX48" fmla="*/ 1266853 w 1272157"/>
                <a:gd name="connsiteY48" fmla="*/ 388334 h 493109"/>
                <a:gd name="connsiteX49" fmla="*/ 1269234 w 1272157"/>
                <a:gd name="connsiteY49" fmla="*/ 395477 h 493109"/>
                <a:gd name="connsiteX50" fmla="*/ 1271615 w 1272157"/>
                <a:gd name="connsiteY50" fmla="*/ 402621 h 493109"/>
                <a:gd name="connsiteX51" fmla="*/ 1269234 w 1272157"/>
                <a:gd name="connsiteY51" fmla="*/ 419290 h 493109"/>
                <a:gd name="connsiteX52" fmla="*/ 1221609 w 1272157"/>
                <a:gd name="connsiteY52" fmla="*/ 414527 h 493109"/>
                <a:gd name="connsiteX53" fmla="*/ 1212084 w 1272157"/>
                <a:gd name="connsiteY53" fmla="*/ 409765 h 493109"/>
                <a:gd name="connsiteX54" fmla="*/ 1197796 w 1272157"/>
                <a:gd name="connsiteY54" fmla="*/ 407384 h 493109"/>
                <a:gd name="connsiteX55" fmla="*/ 1178746 w 1272157"/>
                <a:gd name="connsiteY55" fmla="*/ 400240 h 493109"/>
                <a:gd name="connsiteX56" fmla="*/ 1171603 w 1272157"/>
                <a:gd name="connsiteY56" fmla="*/ 395477 h 493109"/>
                <a:gd name="connsiteX57" fmla="*/ 1145409 w 1272157"/>
                <a:gd name="connsiteY57" fmla="*/ 385952 h 493109"/>
                <a:gd name="connsiteX58" fmla="*/ 1131121 w 1272157"/>
                <a:gd name="connsiteY58" fmla="*/ 383571 h 493109"/>
                <a:gd name="connsiteX59" fmla="*/ 1121596 w 1272157"/>
                <a:gd name="connsiteY59" fmla="*/ 378809 h 493109"/>
                <a:gd name="connsiteX60" fmla="*/ 1109690 w 1272157"/>
                <a:gd name="connsiteY60" fmla="*/ 376427 h 493109"/>
                <a:gd name="connsiteX61" fmla="*/ 1100165 w 1272157"/>
                <a:gd name="connsiteY61" fmla="*/ 374046 h 493109"/>
                <a:gd name="connsiteX62" fmla="*/ 1088259 w 1272157"/>
                <a:gd name="connsiteY62" fmla="*/ 369284 h 493109"/>
                <a:gd name="connsiteX63" fmla="*/ 1078734 w 1272157"/>
                <a:gd name="connsiteY63" fmla="*/ 366902 h 493109"/>
                <a:gd name="connsiteX64" fmla="*/ 1071590 w 1272157"/>
                <a:gd name="connsiteY64" fmla="*/ 364521 h 493109"/>
                <a:gd name="connsiteX65" fmla="*/ 1062065 w 1272157"/>
                <a:gd name="connsiteY65" fmla="*/ 362140 h 493109"/>
                <a:gd name="connsiteX66" fmla="*/ 1047778 w 1272157"/>
                <a:gd name="connsiteY66" fmla="*/ 357377 h 493109"/>
                <a:gd name="connsiteX67" fmla="*/ 1038253 w 1272157"/>
                <a:gd name="connsiteY67" fmla="*/ 354996 h 493109"/>
                <a:gd name="connsiteX68" fmla="*/ 1023965 w 1272157"/>
                <a:gd name="connsiteY68" fmla="*/ 350234 h 493109"/>
                <a:gd name="connsiteX69" fmla="*/ 1012059 w 1272157"/>
                <a:gd name="connsiteY69" fmla="*/ 347852 h 493109"/>
                <a:gd name="connsiteX70" fmla="*/ 1004915 w 1272157"/>
                <a:gd name="connsiteY70" fmla="*/ 345471 h 493109"/>
                <a:gd name="connsiteX71" fmla="*/ 988246 w 1272157"/>
                <a:gd name="connsiteY71" fmla="*/ 343090 h 493109"/>
                <a:gd name="connsiteX72" fmla="*/ 964434 w 1272157"/>
                <a:gd name="connsiteY72" fmla="*/ 338327 h 493109"/>
                <a:gd name="connsiteX73" fmla="*/ 933478 w 1272157"/>
                <a:gd name="connsiteY73" fmla="*/ 335946 h 493109"/>
                <a:gd name="connsiteX74" fmla="*/ 909665 w 1272157"/>
                <a:gd name="connsiteY74" fmla="*/ 374046 h 493109"/>
                <a:gd name="connsiteX75" fmla="*/ 912046 w 1272157"/>
                <a:gd name="connsiteY75" fmla="*/ 381190 h 493109"/>
                <a:gd name="connsiteX76" fmla="*/ 909665 w 1272157"/>
                <a:gd name="connsiteY76" fmla="*/ 416909 h 493109"/>
                <a:gd name="connsiteX77" fmla="*/ 904903 w 1272157"/>
                <a:gd name="connsiteY77" fmla="*/ 431196 h 493109"/>
                <a:gd name="connsiteX78" fmla="*/ 890615 w 1272157"/>
                <a:gd name="connsiteY78" fmla="*/ 443102 h 493109"/>
                <a:gd name="connsiteX79" fmla="*/ 885853 w 1272157"/>
                <a:gd name="connsiteY79" fmla="*/ 450246 h 493109"/>
                <a:gd name="connsiteX80" fmla="*/ 878709 w 1272157"/>
                <a:gd name="connsiteY80" fmla="*/ 455009 h 493109"/>
                <a:gd name="connsiteX81" fmla="*/ 869184 w 1272157"/>
                <a:gd name="connsiteY81" fmla="*/ 462152 h 493109"/>
                <a:gd name="connsiteX82" fmla="*/ 862040 w 1272157"/>
                <a:gd name="connsiteY82" fmla="*/ 466915 h 493109"/>
                <a:gd name="connsiteX83" fmla="*/ 847753 w 1272157"/>
                <a:gd name="connsiteY83" fmla="*/ 471677 h 493109"/>
                <a:gd name="connsiteX84" fmla="*/ 838228 w 1272157"/>
                <a:gd name="connsiteY84" fmla="*/ 476440 h 493109"/>
                <a:gd name="connsiteX85" fmla="*/ 823940 w 1272157"/>
                <a:gd name="connsiteY85" fmla="*/ 485965 h 493109"/>
                <a:gd name="connsiteX86" fmla="*/ 814415 w 1272157"/>
                <a:gd name="connsiteY86" fmla="*/ 488346 h 493109"/>
                <a:gd name="connsiteX87" fmla="*/ 797746 w 1272157"/>
                <a:gd name="connsiteY87" fmla="*/ 493109 h 493109"/>
                <a:gd name="connsiteX88" fmla="*/ 771553 w 1272157"/>
                <a:gd name="connsiteY88" fmla="*/ 490727 h 493109"/>
                <a:gd name="connsiteX89" fmla="*/ 757265 w 1272157"/>
                <a:gd name="connsiteY89" fmla="*/ 476440 h 493109"/>
                <a:gd name="connsiteX90" fmla="*/ 745359 w 1272157"/>
                <a:gd name="connsiteY90" fmla="*/ 462152 h 493109"/>
                <a:gd name="connsiteX91" fmla="*/ 738215 w 1272157"/>
                <a:gd name="connsiteY91" fmla="*/ 455009 h 493109"/>
                <a:gd name="connsiteX92" fmla="*/ 731071 w 1272157"/>
                <a:gd name="connsiteY92" fmla="*/ 440721 h 493109"/>
                <a:gd name="connsiteX93" fmla="*/ 728690 w 1272157"/>
                <a:gd name="connsiteY93" fmla="*/ 433577 h 493109"/>
                <a:gd name="connsiteX94" fmla="*/ 723928 w 1272157"/>
                <a:gd name="connsiteY94" fmla="*/ 424052 h 493109"/>
                <a:gd name="connsiteX95" fmla="*/ 716784 w 1272157"/>
                <a:gd name="connsiteY95" fmla="*/ 409765 h 493109"/>
                <a:gd name="connsiteX96" fmla="*/ 714403 w 1272157"/>
                <a:gd name="connsiteY96" fmla="*/ 381190 h 493109"/>
                <a:gd name="connsiteX97" fmla="*/ 702496 w 1272157"/>
                <a:gd name="connsiteY97" fmla="*/ 371665 h 493109"/>
                <a:gd name="connsiteX98" fmla="*/ 690590 w 1272157"/>
                <a:gd name="connsiteY98" fmla="*/ 366902 h 493109"/>
                <a:gd name="connsiteX99" fmla="*/ 683446 w 1272157"/>
                <a:gd name="connsiteY99" fmla="*/ 369284 h 493109"/>
                <a:gd name="connsiteX100" fmla="*/ 681065 w 1272157"/>
                <a:gd name="connsiteY100" fmla="*/ 378809 h 493109"/>
                <a:gd name="connsiteX101" fmla="*/ 688209 w 1272157"/>
                <a:gd name="connsiteY101" fmla="*/ 400240 h 493109"/>
                <a:gd name="connsiteX102" fmla="*/ 690590 w 1272157"/>
                <a:gd name="connsiteY102" fmla="*/ 412146 h 493109"/>
                <a:gd name="connsiteX103" fmla="*/ 692971 w 1272157"/>
                <a:gd name="connsiteY103" fmla="*/ 419290 h 493109"/>
                <a:gd name="connsiteX104" fmla="*/ 690590 w 1272157"/>
                <a:gd name="connsiteY104" fmla="*/ 452627 h 493109"/>
                <a:gd name="connsiteX105" fmla="*/ 688209 w 1272157"/>
                <a:gd name="connsiteY105" fmla="*/ 459771 h 493109"/>
                <a:gd name="connsiteX106" fmla="*/ 666778 w 1272157"/>
                <a:gd name="connsiteY106" fmla="*/ 471677 h 493109"/>
                <a:gd name="connsiteX107" fmla="*/ 659634 w 1272157"/>
                <a:gd name="connsiteY107" fmla="*/ 476440 h 493109"/>
                <a:gd name="connsiteX108" fmla="*/ 619153 w 1272157"/>
                <a:gd name="connsiteY108" fmla="*/ 474059 h 493109"/>
                <a:gd name="connsiteX109" fmla="*/ 612009 w 1272157"/>
                <a:gd name="connsiteY109" fmla="*/ 469296 h 493109"/>
                <a:gd name="connsiteX110" fmla="*/ 602484 w 1272157"/>
                <a:gd name="connsiteY110" fmla="*/ 462152 h 493109"/>
                <a:gd name="connsiteX111" fmla="*/ 588196 w 1272157"/>
                <a:gd name="connsiteY111" fmla="*/ 450246 h 493109"/>
                <a:gd name="connsiteX112" fmla="*/ 571528 w 1272157"/>
                <a:gd name="connsiteY112" fmla="*/ 428815 h 493109"/>
                <a:gd name="connsiteX113" fmla="*/ 562003 w 1272157"/>
                <a:gd name="connsiteY113" fmla="*/ 416909 h 493109"/>
                <a:gd name="connsiteX114" fmla="*/ 559621 w 1272157"/>
                <a:gd name="connsiteY114" fmla="*/ 409765 h 493109"/>
                <a:gd name="connsiteX115" fmla="*/ 552478 w 1272157"/>
                <a:gd name="connsiteY115" fmla="*/ 402621 h 493109"/>
                <a:gd name="connsiteX116" fmla="*/ 550096 w 1272157"/>
                <a:gd name="connsiteY116" fmla="*/ 395477 h 493109"/>
                <a:gd name="connsiteX117" fmla="*/ 497709 w 1272157"/>
                <a:gd name="connsiteY117" fmla="*/ 385952 h 493109"/>
                <a:gd name="connsiteX118" fmla="*/ 209578 w 1272157"/>
                <a:gd name="connsiteY118" fmla="*/ 383571 h 493109"/>
                <a:gd name="connsiteX119" fmla="*/ 188146 w 1272157"/>
                <a:gd name="connsiteY119" fmla="*/ 381190 h 493109"/>
                <a:gd name="connsiteX120" fmla="*/ 171478 w 1272157"/>
                <a:gd name="connsiteY120" fmla="*/ 374046 h 493109"/>
                <a:gd name="connsiteX121" fmla="*/ 140521 w 1272157"/>
                <a:gd name="connsiteY121" fmla="*/ 366902 h 493109"/>
                <a:gd name="connsiteX122" fmla="*/ 128615 w 1272157"/>
                <a:gd name="connsiteY122" fmla="*/ 359759 h 493109"/>
                <a:gd name="connsiteX123" fmla="*/ 119090 w 1272157"/>
                <a:gd name="connsiteY123" fmla="*/ 357377 h 493109"/>
                <a:gd name="connsiteX124" fmla="*/ 107184 w 1272157"/>
                <a:gd name="connsiteY124" fmla="*/ 350234 h 493109"/>
                <a:gd name="connsiteX125" fmla="*/ 90515 w 1272157"/>
                <a:gd name="connsiteY125" fmla="*/ 345471 h 493109"/>
                <a:gd name="connsiteX126" fmla="*/ 69084 w 1272157"/>
                <a:gd name="connsiteY126" fmla="*/ 335946 h 493109"/>
                <a:gd name="connsiteX127" fmla="*/ 61940 w 1272157"/>
                <a:gd name="connsiteY127" fmla="*/ 333565 h 493109"/>
                <a:gd name="connsiteX128" fmla="*/ 40509 w 1272157"/>
                <a:gd name="connsiteY128" fmla="*/ 319277 h 493109"/>
                <a:gd name="connsiteX129" fmla="*/ 26221 w 1272157"/>
                <a:gd name="connsiteY129" fmla="*/ 309752 h 493109"/>
                <a:gd name="connsiteX130" fmla="*/ 11934 w 1272157"/>
                <a:gd name="connsiteY130" fmla="*/ 293084 h 493109"/>
                <a:gd name="connsiteX131" fmla="*/ 9553 w 1272157"/>
                <a:gd name="connsiteY131" fmla="*/ 285940 h 493109"/>
                <a:gd name="connsiteX132" fmla="*/ 28 w 1272157"/>
                <a:gd name="connsiteY132" fmla="*/ 269271 h 493109"/>
                <a:gd name="connsiteX133" fmla="*/ 11934 w 1272157"/>
                <a:gd name="connsiteY133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5421 w 1272157"/>
                <a:gd name="connsiteY43" fmla="*/ 328802 h 493109"/>
                <a:gd name="connsiteX44" fmla="*/ 1247803 w 1272157"/>
                <a:gd name="connsiteY44" fmla="*/ 335946 h 493109"/>
                <a:gd name="connsiteX45" fmla="*/ 1250184 w 1272157"/>
                <a:gd name="connsiteY45" fmla="*/ 345471 h 493109"/>
                <a:gd name="connsiteX46" fmla="*/ 1259709 w 1272157"/>
                <a:gd name="connsiteY46" fmla="*/ 364521 h 493109"/>
                <a:gd name="connsiteX47" fmla="*/ 1266853 w 1272157"/>
                <a:gd name="connsiteY47" fmla="*/ 388334 h 493109"/>
                <a:gd name="connsiteX48" fmla="*/ 1269234 w 1272157"/>
                <a:gd name="connsiteY48" fmla="*/ 395477 h 493109"/>
                <a:gd name="connsiteX49" fmla="*/ 1271615 w 1272157"/>
                <a:gd name="connsiteY49" fmla="*/ 402621 h 493109"/>
                <a:gd name="connsiteX50" fmla="*/ 1269234 w 1272157"/>
                <a:gd name="connsiteY50" fmla="*/ 419290 h 493109"/>
                <a:gd name="connsiteX51" fmla="*/ 1221609 w 1272157"/>
                <a:gd name="connsiteY51" fmla="*/ 414527 h 493109"/>
                <a:gd name="connsiteX52" fmla="*/ 1212084 w 1272157"/>
                <a:gd name="connsiteY52" fmla="*/ 409765 h 493109"/>
                <a:gd name="connsiteX53" fmla="*/ 1197796 w 1272157"/>
                <a:gd name="connsiteY53" fmla="*/ 407384 h 493109"/>
                <a:gd name="connsiteX54" fmla="*/ 1178746 w 1272157"/>
                <a:gd name="connsiteY54" fmla="*/ 400240 h 493109"/>
                <a:gd name="connsiteX55" fmla="*/ 1171603 w 1272157"/>
                <a:gd name="connsiteY55" fmla="*/ 395477 h 493109"/>
                <a:gd name="connsiteX56" fmla="*/ 1145409 w 1272157"/>
                <a:gd name="connsiteY56" fmla="*/ 385952 h 493109"/>
                <a:gd name="connsiteX57" fmla="*/ 1131121 w 1272157"/>
                <a:gd name="connsiteY57" fmla="*/ 383571 h 493109"/>
                <a:gd name="connsiteX58" fmla="*/ 1121596 w 1272157"/>
                <a:gd name="connsiteY58" fmla="*/ 378809 h 493109"/>
                <a:gd name="connsiteX59" fmla="*/ 1109690 w 1272157"/>
                <a:gd name="connsiteY59" fmla="*/ 376427 h 493109"/>
                <a:gd name="connsiteX60" fmla="*/ 1100165 w 1272157"/>
                <a:gd name="connsiteY60" fmla="*/ 374046 h 493109"/>
                <a:gd name="connsiteX61" fmla="*/ 1088259 w 1272157"/>
                <a:gd name="connsiteY61" fmla="*/ 369284 h 493109"/>
                <a:gd name="connsiteX62" fmla="*/ 1078734 w 1272157"/>
                <a:gd name="connsiteY62" fmla="*/ 366902 h 493109"/>
                <a:gd name="connsiteX63" fmla="*/ 1071590 w 1272157"/>
                <a:gd name="connsiteY63" fmla="*/ 364521 h 493109"/>
                <a:gd name="connsiteX64" fmla="*/ 1062065 w 1272157"/>
                <a:gd name="connsiteY64" fmla="*/ 362140 h 493109"/>
                <a:gd name="connsiteX65" fmla="*/ 1047778 w 1272157"/>
                <a:gd name="connsiteY65" fmla="*/ 357377 h 493109"/>
                <a:gd name="connsiteX66" fmla="*/ 1038253 w 1272157"/>
                <a:gd name="connsiteY66" fmla="*/ 354996 h 493109"/>
                <a:gd name="connsiteX67" fmla="*/ 1023965 w 1272157"/>
                <a:gd name="connsiteY67" fmla="*/ 350234 h 493109"/>
                <a:gd name="connsiteX68" fmla="*/ 1012059 w 1272157"/>
                <a:gd name="connsiteY68" fmla="*/ 347852 h 493109"/>
                <a:gd name="connsiteX69" fmla="*/ 1004915 w 1272157"/>
                <a:gd name="connsiteY69" fmla="*/ 345471 h 493109"/>
                <a:gd name="connsiteX70" fmla="*/ 988246 w 1272157"/>
                <a:gd name="connsiteY70" fmla="*/ 343090 h 493109"/>
                <a:gd name="connsiteX71" fmla="*/ 964434 w 1272157"/>
                <a:gd name="connsiteY71" fmla="*/ 338327 h 493109"/>
                <a:gd name="connsiteX72" fmla="*/ 933478 w 1272157"/>
                <a:gd name="connsiteY72" fmla="*/ 335946 h 493109"/>
                <a:gd name="connsiteX73" fmla="*/ 909665 w 1272157"/>
                <a:gd name="connsiteY73" fmla="*/ 374046 h 493109"/>
                <a:gd name="connsiteX74" fmla="*/ 912046 w 1272157"/>
                <a:gd name="connsiteY74" fmla="*/ 381190 h 493109"/>
                <a:gd name="connsiteX75" fmla="*/ 909665 w 1272157"/>
                <a:gd name="connsiteY75" fmla="*/ 416909 h 493109"/>
                <a:gd name="connsiteX76" fmla="*/ 904903 w 1272157"/>
                <a:gd name="connsiteY76" fmla="*/ 431196 h 493109"/>
                <a:gd name="connsiteX77" fmla="*/ 890615 w 1272157"/>
                <a:gd name="connsiteY77" fmla="*/ 443102 h 493109"/>
                <a:gd name="connsiteX78" fmla="*/ 885853 w 1272157"/>
                <a:gd name="connsiteY78" fmla="*/ 450246 h 493109"/>
                <a:gd name="connsiteX79" fmla="*/ 878709 w 1272157"/>
                <a:gd name="connsiteY79" fmla="*/ 455009 h 493109"/>
                <a:gd name="connsiteX80" fmla="*/ 869184 w 1272157"/>
                <a:gd name="connsiteY80" fmla="*/ 462152 h 493109"/>
                <a:gd name="connsiteX81" fmla="*/ 862040 w 1272157"/>
                <a:gd name="connsiteY81" fmla="*/ 466915 h 493109"/>
                <a:gd name="connsiteX82" fmla="*/ 847753 w 1272157"/>
                <a:gd name="connsiteY82" fmla="*/ 471677 h 493109"/>
                <a:gd name="connsiteX83" fmla="*/ 838228 w 1272157"/>
                <a:gd name="connsiteY83" fmla="*/ 476440 h 493109"/>
                <a:gd name="connsiteX84" fmla="*/ 823940 w 1272157"/>
                <a:gd name="connsiteY84" fmla="*/ 485965 h 493109"/>
                <a:gd name="connsiteX85" fmla="*/ 814415 w 1272157"/>
                <a:gd name="connsiteY85" fmla="*/ 488346 h 493109"/>
                <a:gd name="connsiteX86" fmla="*/ 797746 w 1272157"/>
                <a:gd name="connsiteY86" fmla="*/ 493109 h 493109"/>
                <a:gd name="connsiteX87" fmla="*/ 771553 w 1272157"/>
                <a:gd name="connsiteY87" fmla="*/ 490727 h 493109"/>
                <a:gd name="connsiteX88" fmla="*/ 757265 w 1272157"/>
                <a:gd name="connsiteY88" fmla="*/ 476440 h 493109"/>
                <a:gd name="connsiteX89" fmla="*/ 745359 w 1272157"/>
                <a:gd name="connsiteY89" fmla="*/ 462152 h 493109"/>
                <a:gd name="connsiteX90" fmla="*/ 738215 w 1272157"/>
                <a:gd name="connsiteY90" fmla="*/ 455009 h 493109"/>
                <a:gd name="connsiteX91" fmla="*/ 731071 w 1272157"/>
                <a:gd name="connsiteY91" fmla="*/ 440721 h 493109"/>
                <a:gd name="connsiteX92" fmla="*/ 728690 w 1272157"/>
                <a:gd name="connsiteY92" fmla="*/ 433577 h 493109"/>
                <a:gd name="connsiteX93" fmla="*/ 723928 w 1272157"/>
                <a:gd name="connsiteY93" fmla="*/ 424052 h 493109"/>
                <a:gd name="connsiteX94" fmla="*/ 716784 w 1272157"/>
                <a:gd name="connsiteY94" fmla="*/ 409765 h 493109"/>
                <a:gd name="connsiteX95" fmla="*/ 714403 w 1272157"/>
                <a:gd name="connsiteY95" fmla="*/ 381190 h 493109"/>
                <a:gd name="connsiteX96" fmla="*/ 702496 w 1272157"/>
                <a:gd name="connsiteY96" fmla="*/ 371665 h 493109"/>
                <a:gd name="connsiteX97" fmla="*/ 690590 w 1272157"/>
                <a:gd name="connsiteY97" fmla="*/ 366902 h 493109"/>
                <a:gd name="connsiteX98" fmla="*/ 683446 w 1272157"/>
                <a:gd name="connsiteY98" fmla="*/ 369284 h 493109"/>
                <a:gd name="connsiteX99" fmla="*/ 681065 w 1272157"/>
                <a:gd name="connsiteY99" fmla="*/ 378809 h 493109"/>
                <a:gd name="connsiteX100" fmla="*/ 688209 w 1272157"/>
                <a:gd name="connsiteY100" fmla="*/ 400240 h 493109"/>
                <a:gd name="connsiteX101" fmla="*/ 690590 w 1272157"/>
                <a:gd name="connsiteY101" fmla="*/ 412146 h 493109"/>
                <a:gd name="connsiteX102" fmla="*/ 692971 w 1272157"/>
                <a:gd name="connsiteY102" fmla="*/ 419290 h 493109"/>
                <a:gd name="connsiteX103" fmla="*/ 690590 w 1272157"/>
                <a:gd name="connsiteY103" fmla="*/ 452627 h 493109"/>
                <a:gd name="connsiteX104" fmla="*/ 688209 w 1272157"/>
                <a:gd name="connsiteY104" fmla="*/ 459771 h 493109"/>
                <a:gd name="connsiteX105" fmla="*/ 666778 w 1272157"/>
                <a:gd name="connsiteY105" fmla="*/ 471677 h 493109"/>
                <a:gd name="connsiteX106" fmla="*/ 659634 w 1272157"/>
                <a:gd name="connsiteY106" fmla="*/ 476440 h 493109"/>
                <a:gd name="connsiteX107" fmla="*/ 619153 w 1272157"/>
                <a:gd name="connsiteY107" fmla="*/ 474059 h 493109"/>
                <a:gd name="connsiteX108" fmla="*/ 612009 w 1272157"/>
                <a:gd name="connsiteY108" fmla="*/ 469296 h 493109"/>
                <a:gd name="connsiteX109" fmla="*/ 602484 w 1272157"/>
                <a:gd name="connsiteY109" fmla="*/ 462152 h 493109"/>
                <a:gd name="connsiteX110" fmla="*/ 588196 w 1272157"/>
                <a:gd name="connsiteY110" fmla="*/ 450246 h 493109"/>
                <a:gd name="connsiteX111" fmla="*/ 571528 w 1272157"/>
                <a:gd name="connsiteY111" fmla="*/ 428815 h 493109"/>
                <a:gd name="connsiteX112" fmla="*/ 562003 w 1272157"/>
                <a:gd name="connsiteY112" fmla="*/ 416909 h 493109"/>
                <a:gd name="connsiteX113" fmla="*/ 559621 w 1272157"/>
                <a:gd name="connsiteY113" fmla="*/ 409765 h 493109"/>
                <a:gd name="connsiteX114" fmla="*/ 552478 w 1272157"/>
                <a:gd name="connsiteY114" fmla="*/ 402621 h 493109"/>
                <a:gd name="connsiteX115" fmla="*/ 550096 w 1272157"/>
                <a:gd name="connsiteY115" fmla="*/ 395477 h 493109"/>
                <a:gd name="connsiteX116" fmla="*/ 497709 w 1272157"/>
                <a:gd name="connsiteY116" fmla="*/ 385952 h 493109"/>
                <a:gd name="connsiteX117" fmla="*/ 209578 w 1272157"/>
                <a:gd name="connsiteY117" fmla="*/ 383571 h 493109"/>
                <a:gd name="connsiteX118" fmla="*/ 188146 w 1272157"/>
                <a:gd name="connsiteY118" fmla="*/ 381190 h 493109"/>
                <a:gd name="connsiteX119" fmla="*/ 171478 w 1272157"/>
                <a:gd name="connsiteY119" fmla="*/ 374046 h 493109"/>
                <a:gd name="connsiteX120" fmla="*/ 140521 w 1272157"/>
                <a:gd name="connsiteY120" fmla="*/ 366902 h 493109"/>
                <a:gd name="connsiteX121" fmla="*/ 128615 w 1272157"/>
                <a:gd name="connsiteY121" fmla="*/ 359759 h 493109"/>
                <a:gd name="connsiteX122" fmla="*/ 119090 w 1272157"/>
                <a:gd name="connsiteY122" fmla="*/ 357377 h 493109"/>
                <a:gd name="connsiteX123" fmla="*/ 107184 w 1272157"/>
                <a:gd name="connsiteY123" fmla="*/ 350234 h 493109"/>
                <a:gd name="connsiteX124" fmla="*/ 90515 w 1272157"/>
                <a:gd name="connsiteY124" fmla="*/ 345471 h 493109"/>
                <a:gd name="connsiteX125" fmla="*/ 69084 w 1272157"/>
                <a:gd name="connsiteY125" fmla="*/ 335946 h 493109"/>
                <a:gd name="connsiteX126" fmla="*/ 61940 w 1272157"/>
                <a:gd name="connsiteY126" fmla="*/ 333565 h 493109"/>
                <a:gd name="connsiteX127" fmla="*/ 40509 w 1272157"/>
                <a:gd name="connsiteY127" fmla="*/ 319277 h 493109"/>
                <a:gd name="connsiteX128" fmla="*/ 26221 w 1272157"/>
                <a:gd name="connsiteY128" fmla="*/ 309752 h 493109"/>
                <a:gd name="connsiteX129" fmla="*/ 11934 w 1272157"/>
                <a:gd name="connsiteY129" fmla="*/ 293084 h 493109"/>
                <a:gd name="connsiteX130" fmla="*/ 9553 w 1272157"/>
                <a:gd name="connsiteY130" fmla="*/ 285940 h 493109"/>
                <a:gd name="connsiteX131" fmla="*/ 28 w 1272157"/>
                <a:gd name="connsiteY131" fmla="*/ 269271 h 493109"/>
                <a:gd name="connsiteX132" fmla="*/ 11934 w 1272157"/>
                <a:gd name="connsiteY132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7803 w 1272157"/>
                <a:gd name="connsiteY43" fmla="*/ 335946 h 493109"/>
                <a:gd name="connsiteX44" fmla="*/ 1250184 w 1272157"/>
                <a:gd name="connsiteY44" fmla="*/ 345471 h 493109"/>
                <a:gd name="connsiteX45" fmla="*/ 1259709 w 1272157"/>
                <a:gd name="connsiteY45" fmla="*/ 364521 h 493109"/>
                <a:gd name="connsiteX46" fmla="*/ 1266853 w 1272157"/>
                <a:gd name="connsiteY46" fmla="*/ 388334 h 493109"/>
                <a:gd name="connsiteX47" fmla="*/ 1269234 w 1272157"/>
                <a:gd name="connsiteY47" fmla="*/ 395477 h 493109"/>
                <a:gd name="connsiteX48" fmla="*/ 1271615 w 1272157"/>
                <a:gd name="connsiteY48" fmla="*/ 402621 h 493109"/>
                <a:gd name="connsiteX49" fmla="*/ 1269234 w 1272157"/>
                <a:gd name="connsiteY49" fmla="*/ 419290 h 493109"/>
                <a:gd name="connsiteX50" fmla="*/ 1221609 w 1272157"/>
                <a:gd name="connsiteY50" fmla="*/ 414527 h 493109"/>
                <a:gd name="connsiteX51" fmla="*/ 1212084 w 1272157"/>
                <a:gd name="connsiteY51" fmla="*/ 409765 h 493109"/>
                <a:gd name="connsiteX52" fmla="*/ 1197796 w 1272157"/>
                <a:gd name="connsiteY52" fmla="*/ 407384 h 493109"/>
                <a:gd name="connsiteX53" fmla="*/ 1178746 w 1272157"/>
                <a:gd name="connsiteY53" fmla="*/ 400240 h 493109"/>
                <a:gd name="connsiteX54" fmla="*/ 1171603 w 1272157"/>
                <a:gd name="connsiteY54" fmla="*/ 395477 h 493109"/>
                <a:gd name="connsiteX55" fmla="*/ 1145409 w 1272157"/>
                <a:gd name="connsiteY55" fmla="*/ 385952 h 493109"/>
                <a:gd name="connsiteX56" fmla="*/ 1131121 w 1272157"/>
                <a:gd name="connsiteY56" fmla="*/ 383571 h 493109"/>
                <a:gd name="connsiteX57" fmla="*/ 1121596 w 1272157"/>
                <a:gd name="connsiteY57" fmla="*/ 378809 h 493109"/>
                <a:gd name="connsiteX58" fmla="*/ 1109690 w 1272157"/>
                <a:gd name="connsiteY58" fmla="*/ 376427 h 493109"/>
                <a:gd name="connsiteX59" fmla="*/ 1100165 w 1272157"/>
                <a:gd name="connsiteY59" fmla="*/ 374046 h 493109"/>
                <a:gd name="connsiteX60" fmla="*/ 1088259 w 1272157"/>
                <a:gd name="connsiteY60" fmla="*/ 369284 h 493109"/>
                <a:gd name="connsiteX61" fmla="*/ 1078734 w 1272157"/>
                <a:gd name="connsiteY61" fmla="*/ 366902 h 493109"/>
                <a:gd name="connsiteX62" fmla="*/ 1071590 w 1272157"/>
                <a:gd name="connsiteY62" fmla="*/ 364521 h 493109"/>
                <a:gd name="connsiteX63" fmla="*/ 1062065 w 1272157"/>
                <a:gd name="connsiteY63" fmla="*/ 362140 h 493109"/>
                <a:gd name="connsiteX64" fmla="*/ 1047778 w 1272157"/>
                <a:gd name="connsiteY64" fmla="*/ 357377 h 493109"/>
                <a:gd name="connsiteX65" fmla="*/ 1038253 w 1272157"/>
                <a:gd name="connsiteY65" fmla="*/ 354996 h 493109"/>
                <a:gd name="connsiteX66" fmla="*/ 1023965 w 1272157"/>
                <a:gd name="connsiteY66" fmla="*/ 350234 h 493109"/>
                <a:gd name="connsiteX67" fmla="*/ 1012059 w 1272157"/>
                <a:gd name="connsiteY67" fmla="*/ 347852 h 493109"/>
                <a:gd name="connsiteX68" fmla="*/ 1004915 w 1272157"/>
                <a:gd name="connsiteY68" fmla="*/ 345471 h 493109"/>
                <a:gd name="connsiteX69" fmla="*/ 988246 w 1272157"/>
                <a:gd name="connsiteY69" fmla="*/ 343090 h 493109"/>
                <a:gd name="connsiteX70" fmla="*/ 964434 w 1272157"/>
                <a:gd name="connsiteY70" fmla="*/ 338327 h 493109"/>
                <a:gd name="connsiteX71" fmla="*/ 933478 w 1272157"/>
                <a:gd name="connsiteY71" fmla="*/ 335946 h 493109"/>
                <a:gd name="connsiteX72" fmla="*/ 909665 w 1272157"/>
                <a:gd name="connsiteY72" fmla="*/ 374046 h 493109"/>
                <a:gd name="connsiteX73" fmla="*/ 912046 w 1272157"/>
                <a:gd name="connsiteY73" fmla="*/ 381190 h 493109"/>
                <a:gd name="connsiteX74" fmla="*/ 909665 w 1272157"/>
                <a:gd name="connsiteY74" fmla="*/ 416909 h 493109"/>
                <a:gd name="connsiteX75" fmla="*/ 904903 w 1272157"/>
                <a:gd name="connsiteY75" fmla="*/ 431196 h 493109"/>
                <a:gd name="connsiteX76" fmla="*/ 890615 w 1272157"/>
                <a:gd name="connsiteY76" fmla="*/ 443102 h 493109"/>
                <a:gd name="connsiteX77" fmla="*/ 885853 w 1272157"/>
                <a:gd name="connsiteY77" fmla="*/ 450246 h 493109"/>
                <a:gd name="connsiteX78" fmla="*/ 878709 w 1272157"/>
                <a:gd name="connsiteY78" fmla="*/ 455009 h 493109"/>
                <a:gd name="connsiteX79" fmla="*/ 869184 w 1272157"/>
                <a:gd name="connsiteY79" fmla="*/ 462152 h 493109"/>
                <a:gd name="connsiteX80" fmla="*/ 862040 w 1272157"/>
                <a:gd name="connsiteY80" fmla="*/ 466915 h 493109"/>
                <a:gd name="connsiteX81" fmla="*/ 847753 w 1272157"/>
                <a:gd name="connsiteY81" fmla="*/ 471677 h 493109"/>
                <a:gd name="connsiteX82" fmla="*/ 838228 w 1272157"/>
                <a:gd name="connsiteY82" fmla="*/ 476440 h 493109"/>
                <a:gd name="connsiteX83" fmla="*/ 823940 w 1272157"/>
                <a:gd name="connsiteY83" fmla="*/ 485965 h 493109"/>
                <a:gd name="connsiteX84" fmla="*/ 814415 w 1272157"/>
                <a:gd name="connsiteY84" fmla="*/ 488346 h 493109"/>
                <a:gd name="connsiteX85" fmla="*/ 797746 w 1272157"/>
                <a:gd name="connsiteY85" fmla="*/ 493109 h 493109"/>
                <a:gd name="connsiteX86" fmla="*/ 771553 w 1272157"/>
                <a:gd name="connsiteY86" fmla="*/ 490727 h 493109"/>
                <a:gd name="connsiteX87" fmla="*/ 757265 w 1272157"/>
                <a:gd name="connsiteY87" fmla="*/ 476440 h 493109"/>
                <a:gd name="connsiteX88" fmla="*/ 745359 w 1272157"/>
                <a:gd name="connsiteY88" fmla="*/ 462152 h 493109"/>
                <a:gd name="connsiteX89" fmla="*/ 738215 w 1272157"/>
                <a:gd name="connsiteY89" fmla="*/ 455009 h 493109"/>
                <a:gd name="connsiteX90" fmla="*/ 731071 w 1272157"/>
                <a:gd name="connsiteY90" fmla="*/ 440721 h 493109"/>
                <a:gd name="connsiteX91" fmla="*/ 728690 w 1272157"/>
                <a:gd name="connsiteY91" fmla="*/ 433577 h 493109"/>
                <a:gd name="connsiteX92" fmla="*/ 723928 w 1272157"/>
                <a:gd name="connsiteY92" fmla="*/ 424052 h 493109"/>
                <a:gd name="connsiteX93" fmla="*/ 716784 w 1272157"/>
                <a:gd name="connsiteY93" fmla="*/ 409765 h 493109"/>
                <a:gd name="connsiteX94" fmla="*/ 714403 w 1272157"/>
                <a:gd name="connsiteY94" fmla="*/ 381190 h 493109"/>
                <a:gd name="connsiteX95" fmla="*/ 702496 w 1272157"/>
                <a:gd name="connsiteY95" fmla="*/ 371665 h 493109"/>
                <a:gd name="connsiteX96" fmla="*/ 690590 w 1272157"/>
                <a:gd name="connsiteY96" fmla="*/ 366902 h 493109"/>
                <a:gd name="connsiteX97" fmla="*/ 683446 w 1272157"/>
                <a:gd name="connsiteY97" fmla="*/ 369284 h 493109"/>
                <a:gd name="connsiteX98" fmla="*/ 681065 w 1272157"/>
                <a:gd name="connsiteY98" fmla="*/ 378809 h 493109"/>
                <a:gd name="connsiteX99" fmla="*/ 688209 w 1272157"/>
                <a:gd name="connsiteY99" fmla="*/ 400240 h 493109"/>
                <a:gd name="connsiteX100" fmla="*/ 690590 w 1272157"/>
                <a:gd name="connsiteY100" fmla="*/ 412146 h 493109"/>
                <a:gd name="connsiteX101" fmla="*/ 692971 w 1272157"/>
                <a:gd name="connsiteY101" fmla="*/ 419290 h 493109"/>
                <a:gd name="connsiteX102" fmla="*/ 690590 w 1272157"/>
                <a:gd name="connsiteY102" fmla="*/ 452627 h 493109"/>
                <a:gd name="connsiteX103" fmla="*/ 688209 w 1272157"/>
                <a:gd name="connsiteY103" fmla="*/ 459771 h 493109"/>
                <a:gd name="connsiteX104" fmla="*/ 666778 w 1272157"/>
                <a:gd name="connsiteY104" fmla="*/ 471677 h 493109"/>
                <a:gd name="connsiteX105" fmla="*/ 659634 w 1272157"/>
                <a:gd name="connsiteY105" fmla="*/ 476440 h 493109"/>
                <a:gd name="connsiteX106" fmla="*/ 619153 w 1272157"/>
                <a:gd name="connsiteY106" fmla="*/ 474059 h 493109"/>
                <a:gd name="connsiteX107" fmla="*/ 612009 w 1272157"/>
                <a:gd name="connsiteY107" fmla="*/ 469296 h 493109"/>
                <a:gd name="connsiteX108" fmla="*/ 602484 w 1272157"/>
                <a:gd name="connsiteY108" fmla="*/ 462152 h 493109"/>
                <a:gd name="connsiteX109" fmla="*/ 588196 w 1272157"/>
                <a:gd name="connsiteY109" fmla="*/ 450246 h 493109"/>
                <a:gd name="connsiteX110" fmla="*/ 571528 w 1272157"/>
                <a:gd name="connsiteY110" fmla="*/ 428815 h 493109"/>
                <a:gd name="connsiteX111" fmla="*/ 562003 w 1272157"/>
                <a:gd name="connsiteY111" fmla="*/ 416909 h 493109"/>
                <a:gd name="connsiteX112" fmla="*/ 559621 w 1272157"/>
                <a:gd name="connsiteY112" fmla="*/ 409765 h 493109"/>
                <a:gd name="connsiteX113" fmla="*/ 552478 w 1272157"/>
                <a:gd name="connsiteY113" fmla="*/ 402621 h 493109"/>
                <a:gd name="connsiteX114" fmla="*/ 550096 w 1272157"/>
                <a:gd name="connsiteY114" fmla="*/ 395477 h 493109"/>
                <a:gd name="connsiteX115" fmla="*/ 497709 w 1272157"/>
                <a:gd name="connsiteY115" fmla="*/ 385952 h 493109"/>
                <a:gd name="connsiteX116" fmla="*/ 209578 w 1272157"/>
                <a:gd name="connsiteY116" fmla="*/ 383571 h 493109"/>
                <a:gd name="connsiteX117" fmla="*/ 188146 w 1272157"/>
                <a:gd name="connsiteY117" fmla="*/ 381190 h 493109"/>
                <a:gd name="connsiteX118" fmla="*/ 171478 w 1272157"/>
                <a:gd name="connsiteY118" fmla="*/ 374046 h 493109"/>
                <a:gd name="connsiteX119" fmla="*/ 140521 w 1272157"/>
                <a:gd name="connsiteY119" fmla="*/ 366902 h 493109"/>
                <a:gd name="connsiteX120" fmla="*/ 128615 w 1272157"/>
                <a:gd name="connsiteY120" fmla="*/ 359759 h 493109"/>
                <a:gd name="connsiteX121" fmla="*/ 119090 w 1272157"/>
                <a:gd name="connsiteY121" fmla="*/ 357377 h 493109"/>
                <a:gd name="connsiteX122" fmla="*/ 107184 w 1272157"/>
                <a:gd name="connsiteY122" fmla="*/ 350234 h 493109"/>
                <a:gd name="connsiteX123" fmla="*/ 90515 w 1272157"/>
                <a:gd name="connsiteY123" fmla="*/ 345471 h 493109"/>
                <a:gd name="connsiteX124" fmla="*/ 69084 w 1272157"/>
                <a:gd name="connsiteY124" fmla="*/ 335946 h 493109"/>
                <a:gd name="connsiteX125" fmla="*/ 61940 w 1272157"/>
                <a:gd name="connsiteY125" fmla="*/ 333565 h 493109"/>
                <a:gd name="connsiteX126" fmla="*/ 40509 w 1272157"/>
                <a:gd name="connsiteY126" fmla="*/ 319277 h 493109"/>
                <a:gd name="connsiteX127" fmla="*/ 26221 w 1272157"/>
                <a:gd name="connsiteY127" fmla="*/ 309752 h 493109"/>
                <a:gd name="connsiteX128" fmla="*/ 11934 w 1272157"/>
                <a:gd name="connsiteY128" fmla="*/ 293084 h 493109"/>
                <a:gd name="connsiteX129" fmla="*/ 9553 w 1272157"/>
                <a:gd name="connsiteY129" fmla="*/ 285940 h 493109"/>
                <a:gd name="connsiteX130" fmla="*/ 28 w 1272157"/>
                <a:gd name="connsiteY130" fmla="*/ 269271 h 493109"/>
                <a:gd name="connsiteX131" fmla="*/ 11934 w 1272157"/>
                <a:gd name="connsiteY131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37198 w 1272157"/>
                <a:gd name="connsiteY43" fmla="*/ 349202 h 493109"/>
                <a:gd name="connsiteX44" fmla="*/ 1250184 w 1272157"/>
                <a:gd name="connsiteY44" fmla="*/ 345471 h 493109"/>
                <a:gd name="connsiteX45" fmla="*/ 1259709 w 1272157"/>
                <a:gd name="connsiteY45" fmla="*/ 364521 h 493109"/>
                <a:gd name="connsiteX46" fmla="*/ 1266853 w 1272157"/>
                <a:gd name="connsiteY46" fmla="*/ 388334 h 493109"/>
                <a:gd name="connsiteX47" fmla="*/ 1269234 w 1272157"/>
                <a:gd name="connsiteY47" fmla="*/ 395477 h 493109"/>
                <a:gd name="connsiteX48" fmla="*/ 1271615 w 1272157"/>
                <a:gd name="connsiteY48" fmla="*/ 402621 h 493109"/>
                <a:gd name="connsiteX49" fmla="*/ 1269234 w 1272157"/>
                <a:gd name="connsiteY49" fmla="*/ 419290 h 493109"/>
                <a:gd name="connsiteX50" fmla="*/ 1221609 w 1272157"/>
                <a:gd name="connsiteY50" fmla="*/ 414527 h 493109"/>
                <a:gd name="connsiteX51" fmla="*/ 1212084 w 1272157"/>
                <a:gd name="connsiteY51" fmla="*/ 409765 h 493109"/>
                <a:gd name="connsiteX52" fmla="*/ 1197796 w 1272157"/>
                <a:gd name="connsiteY52" fmla="*/ 407384 h 493109"/>
                <a:gd name="connsiteX53" fmla="*/ 1178746 w 1272157"/>
                <a:gd name="connsiteY53" fmla="*/ 400240 h 493109"/>
                <a:gd name="connsiteX54" fmla="*/ 1171603 w 1272157"/>
                <a:gd name="connsiteY54" fmla="*/ 395477 h 493109"/>
                <a:gd name="connsiteX55" fmla="*/ 1145409 w 1272157"/>
                <a:gd name="connsiteY55" fmla="*/ 385952 h 493109"/>
                <a:gd name="connsiteX56" fmla="*/ 1131121 w 1272157"/>
                <a:gd name="connsiteY56" fmla="*/ 383571 h 493109"/>
                <a:gd name="connsiteX57" fmla="*/ 1121596 w 1272157"/>
                <a:gd name="connsiteY57" fmla="*/ 378809 h 493109"/>
                <a:gd name="connsiteX58" fmla="*/ 1109690 w 1272157"/>
                <a:gd name="connsiteY58" fmla="*/ 376427 h 493109"/>
                <a:gd name="connsiteX59" fmla="*/ 1100165 w 1272157"/>
                <a:gd name="connsiteY59" fmla="*/ 374046 h 493109"/>
                <a:gd name="connsiteX60" fmla="*/ 1088259 w 1272157"/>
                <a:gd name="connsiteY60" fmla="*/ 369284 h 493109"/>
                <a:gd name="connsiteX61" fmla="*/ 1078734 w 1272157"/>
                <a:gd name="connsiteY61" fmla="*/ 366902 h 493109"/>
                <a:gd name="connsiteX62" fmla="*/ 1071590 w 1272157"/>
                <a:gd name="connsiteY62" fmla="*/ 364521 h 493109"/>
                <a:gd name="connsiteX63" fmla="*/ 1062065 w 1272157"/>
                <a:gd name="connsiteY63" fmla="*/ 362140 h 493109"/>
                <a:gd name="connsiteX64" fmla="*/ 1047778 w 1272157"/>
                <a:gd name="connsiteY64" fmla="*/ 357377 h 493109"/>
                <a:gd name="connsiteX65" fmla="*/ 1038253 w 1272157"/>
                <a:gd name="connsiteY65" fmla="*/ 354996 h 493109"/>
                <a:gd name="connsiteX66" fmla="*/ 1023965 w 1272157"/>
                <a:gd name="connsiteY66" fmla="*/ 350234 h 493109"/>
                <a:gd name="connsiteX67" fmla="*/ 1012059 w 1272157"/>
                <a:gd name="connsiteY67" fmla="*/ 347852 h 493109"/>
                <a:gd name="connsiteX68" fmla="*/ 1004915 w 1272157"/>
                <a:gd name="connsiteY68" fmla="*/ 345471 h 493109"/>
                <a:gd name="connsiteX69" fmla="*/ 988246 w 1272157"/>
                <a:gd name="connsiteY69" fmla="*/ 343090 h 493109"/>
                <a:gd name="connsiteX70" fmla="*/ 964434 w 1272157"/>
                <a:gd name="connsiteY70" fmla="*/ 338327 h 493109"/>
                <a:gd name="connsiteX71" fmla="*/ 933478 w 1272157"/>
                <a:gd name="connsiteY71" fmla="*/ 335946 h 493109"/>
                <a:gd name="connsiteX72" fmla="*/ 909665 w 1272157"/>
                <a:gd name="connsiteY72" fmla="*/ 374046 h 493109"/>
                <a:gd name="connsiteX73" fmla="*/ 912046 w 1272157"/>
                <a:gd name="connsiteY73" fmla="*/ 381190 h 493109"/>
                <a:gd name="connsiteX74" fmla="*/ 909665 w 1272157"/>
                <a:gd name="connsiteY74" fmla="*/ 416909 h 493109"/>
                <a:gd name="connsiteX75" fmla="*/ 904903 w 1272157"/>
                <a:gd name="connsiteY75" fmla="*/ 431196 h 493109"/>
                <a:gd name="connsiteX76" fmla="*/ 890615 w 1272157"/>
                <a:gd name="connsiteY76" fmla="*/ 443102 h 493109"/>
                <a:gd name="connsiteX77" fmla="*/ 885853 w 1272157"/>
                <a:gd name="connsiteY77" fmla="*/ 450246 h 493109"/>
                <a:gd name="connsiteX78" fmla="*/ 878709 w 1272157"/>
                <a:gd name="connsiteY78" fmla="*/ 455009 h 493109"/>
                <a:gd name="connsiteX79" fmla="*/ 869184 w 1272157"/>
                <a:gd name="connsiteY79" fmla="*/ 462152 h 493109"/>
                <a:gd name="connsiteX80" fmla="*/ 862040 w 1272157"/>
                <a:gd name="connsiteY80" fmla="*/ 466915 h 493109"/>
                <a:gd name="connsiteX81" fmla="*/ 847753 w 1272157"/>
                <a:gd name="connsiteY81" fmla="*/ 471677 h 493109"/>
                <a:gd name="connsiteX82" fmla="*/ 838228 w 1272157"/>
                <a:gd name="connsiteY82" fmla="*/ 476440 h 493109"/>
                <a:gd name="connsiteX83" fmla="*/ 823940 w 1272157"/>
                <a:gd name="connsiteY83" fmla="*/ 485965 h 493109"/>
                <a:gd name="connsiteX84" fmla="*/ 814415 w 1272157"/>
                <a:gd name="connsiteY84" fmla="*/ 488346 h 493109"/>
                <a:gd name="connsiteX85" fmla="*/ 797746 w 1272157"/>
                <a:gd name="connsiteY85" fmla="*/ 493109 h 493109"/>
                <a:gd name="connsiteX86" fmla="*/ 771553 w 1272157"/>
                <a:gd name="connsiteY86" fmla="*/ 490727 h 493109"/>
                <a:gd name="connsiteX87" fmla="*/ 757265 w 1272157"/>
                <a:gd name="connsiteY87" fmla="*/ 476440 h 493109"/>
                <a:gd name="connsiteX88" fmla="*/ 745359 w 1272157"/>
                <a:gd name="connsiteY88" fmla="*/ 462152 h 493109"/>
                <a:gd name="connsiteX89" fmla="*/ 738215 w 1272157"/>
                <a:gd name="connsiteY89" fmla="*/ 455009 h 493109"/>
                <a:gd name="connsiteX90" fmla="*/ 731071 w 1272157"/>
                <a:gd name="connsiteY90" fmla="*/ 440721 h 493109"/>
                <a:gd name="connsiteX91" fmla="*/ 728690 w 1272157"/>
                <a:gd name="connsiteY91" fmla="*/ 433577 h 493109"/>
                <a:gd name="connsiteX92" fmla="*/ 723928 w 1272157"/>
                <a:gd name="connsiteY92" fmla="*/ 424052 h 493109"/>
                <a:gd name="connsiteX93" fmla="*/ 716784 w 1272157"/>
                <a:gd name="connsiteY93" fmla="*/ 409765 h 493109"/>
                <a:gd name="connsiteX94" fmla="*/ 714403 w 1272157"/>
                <a:gd name="connsiteY94" fmla="*/ 381190 h 493109"/>
                <a:gd name="connsiteX95" fmla="*/ 702496 w 1272157"/>
                <a:gd name="connsiteY95" fmla="*/ 371665 h 493109"/>
                <a:gd name="connsiteX96" fmla="*/ 690590 w 1272157"/>
                <a:gd name="connsiteY96" fmla="*/ 366902 h 493109"/>
                <a:gd name="connsiteX97" fmla="*/ 683446 w 1272157"/>
                <a:gd name="connsiteY97" fmla="*/ 369284 h 493109"/>
                <a:gd name="connsiteX98" fmla="*/ 681065 w 1272157"/>
                <a:gd name="connsiteY98" fmla="*/ 378809 h 493109"/>
                <a:gd name="connsiteX99" fmla="*/ 688209 w 1272157"/>
                <a:gd name="connsiteY99" fmla="*/ 400240 h 493109"/>
                <a:gd name="connsiteX100" fmla="*/ 690590 w 1272157"/>
                <a:gd name="connsiteY100" fmla="*/ 412146 h 493109"/>
                <a:gd name="connsiteX101" fmla="*/ 692971 w 1272157"/>
                <a:gd name="connsiteY101" fmla="*/ 419290 h 493109"/>
                <a:gd name="connsiteX102" fmla="*/ 690590 w 1272157"/>
                <a:gd name="connsiteY102" fmla="*/ 452627 h 493109"/>
                <a:gd name="connsiteX103" fmla="*/ 688209 w 1272157"/>
                <a:gd name="connsiteY103" fmla="*/ 459771 h 493109"/>
                <a:gd name="connsiteX104" fmla="*/ 666778 w 1272157"/>
                <a:gd name="connsiteY104" fmla="*/ 471677 h 493109"/>
                <a:gd name="connsiteX105" fmla="*/ 659634 w 1272157"/>
                <a:gd name="connsiteY105" fmla="*/ 476440 h 493109"/>
                <a:gd name="connsiteX106" fmla="*/ 619153 w 1272157"/>
                <a:gd name="connsiteY106" fmla="*/ 474059 h 493109"/>
                <a:gd name="connsiteX107" fmla="*/ 612009 w 1272157"/>
                <a:gd name="connsiteY107" fmla="*/ 469296 h 493109"/>
                <a:gd name="connsiteX108" fmla="*/ 602484 w 1272157"/>
                <a:gd name="connsiteY108" fmla="*/ 462152 h 493109"/>
                <a:gd name="connsiteX109" fmla="*/ 588196 w 1272157"/>
                <a:gd name="connsiteY109" fmla="*/ 450246 h 493109"/>
                <a:gd name="connsiteX110" fmla="*/ 571528 w 1272157"/>
                <a:gd name="connsiteY110" fmla="*/ 428815 h 493109"/>
                <a:gd name="connsiteX111" fmla="*/ 562003 w 1272157"/>
                <a:gd name="connsiteY111" fmla="*/ 416909 h 493109"/>
                <a:gd name="connsiteX112" fmla="*/ 559621 w 1272157"/>
                <a:gd name="connsiteY112" fmla="*/ 409765 h 493109"/>
                <a:gd name="connsiteX113" fmla="*/ 552478 w 1272157"/>
                <a:gd name="connsiteY113" fmla="*/ 402621 h 493109"/>
                <a:gd name="connsiteX114" fmla="*/ 550096 w 1272157"/>
                <a:gd name="connsiteY114" fmla="*/ 395477 h 493109"/>
                <a:gd name="connsiteX115" fmla="*/ 497709 w 1272157"/>
                <a:gd name="connsiteY115" fmla="*/ 385952 h 493109"/>
                <a:gd name="connsiteX116" fmla="*/ 209578 w 1272157"/>
                <a:gd name="connsiteY116" fmla="*/ 383571 h 493109"/>
                <a:gd name="connsiteX117" fmla="*/ 188146 w 1272157"/>
                <a:gd name="connsiteY117" fmla="*/ 381190 h 493109"/>
                <a:gd name="connsiteX118" fmla="*/ 171478 w 1272157"/>
                <a:gd name="connsiteY118" fmla="*/ 374046 h 493109"/>
                <a:gd name="connsiteX119" fmla="*/ 140521 w 1272157"/>
                <a:gd name="connsiteY119" fmla="*/ 366902 h 493109"/>
                <a:gd name="connsiteX120" fmla="*/ 128615 w 1272157"/>
                <a:gd name="connsiteY120" fmla="*/ 359759 h 493109"/>
                <a:gd name="connsiteX121" fmla="*/ 119090 w 1272157"/>
                <a:gd name="connsiteY121" fmla="*/ 357377 h 493109"/>
                <a:gd name="connsiteX122" fmla="*/ 107184 w 1272157"/>
                <a:gd name="connsiteY122" fmla="*/ 350234 h 493109"/>
                <a:gd name="connsiteX123" fmla="*/ 90515 w 1272157"/>
                <a:gd name="connsiteY123" fmla="*/ 345471 h 493109"/>
                <a:gd name="connsiteX124" fmla="*/ 69084 w 1272157"/>
                <a:gd name="connsiteY124" fmla="*/ 335946 h 493109"/>
                <a:gd name="connsiteX125" fmla="*/ 61940 w 1272157"/>
                <a:gd name="connsiteY125" fmla="*/ 333565 h 493109"/>
                <a:gd name="connsiteX126" fmla="*/ 40509 w 1272157"/>
                <a:gd name="connsiteY126" fmla="*/ 319277 h 493109"/>
                <a:gd name="connsiteX127" fmla="*/ 26221 w 1272157"/>
                <a:gd name="connsiteY127" fmla="*/ 309752 h 493109"/>
                <a:gd name="connsiteX128" fmla="*/ 11934 w 1272157"/>
                <a:gd name="connsiteY128" fmla="*/ 293084 h 493109"/>
                <a:gd name="connsiteX129" fmla="*/ 9553 w 1272157"/>
                <a:gd name="connsiteY129" fmla="*/ 285940 h 493109"/>
                <a:gd name="connsiteX130" fmla="*/ 28 w 1272157"/>
                <a:gd name="connsiteY130" fmla="*/ 269271 h 493109"/>
                <a:gd name="connsiteX131" fmla="*/ 11934 w 1272157"/>
                <a:gd name="connsiteY131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2500 w 1272157"/>
                <a:gd name="connsiteY43" fmla="*/ 341249 h 493109"/>
                <a:gd name="connsiteX44" fmla="*/ 1250184 w 1272157"/>
                <a:gd name="connsiteY44" fmla="*/ 345471 h 493109"/>
                <a:gd name="connsiteX45" fmla="*/ 1259709 w 1272157"/>
                <a:gd name="connsiteY45" fmla="*/ 364521 h 493109"/>
                <a:gd name="connsiteX46" fmla="*/ 1266853 w 1272157"/>
                <a:gd name="connsiteY46" fmla="*/ 388334 h 493109"/>
                <a:gd name="connsiteX47" fmla="*/ 1269234 w 1272157"/>
                <a:gd name="connsiteY47" fmla="*/ 395477 h 493109"/>
                <a:gd name="connsiteX48" fmla="*/ 1271615 w 1272157"/>
                <a:gd name="connsiteY48" fmla="*/ 402621 h 493109"/>
                <a:gd name="connsiteX49" fmla="*/ 1269234 w 1272157"/>
                <a:gd name="connsiteY49" fmla="*/ 419290 h 493109"/>
                <a:gd name="connsiteX50" fmla="*/ 1221609 w 1272157"/>
                <a:gd name="connsiteY50" fmla="*/ 414527 h 493109"/>
                <a:gd name="connsiteX51" fmla="*/ 1212084 w 1272157"/>
                <a:gd name="connsiteY51" fmla="*/ 409765 h 493109"/>
                <a:gd name="connsiteX52" fmla="*/ 1197796 w 1272157"/>
                <a:gd name="connsiteY52" fmla="*/ 407384 h 493109"/>
                <a:gd name="connsiteX53" fmla="*/ 1178746 w 1272157"/>
                <a:gd name="connsiteY53" fmla="*/ 400240 h 493109"/>
                <a:gd name="connsiteX54" fmla="*/ 1171603 w 1272157"/>
                <a:gd name="connsiteY54" fmla="*/ 395477 h 493109"/>
                <a:gd name="connsiteX55" fmla="*/ 1145409 w 1272157"/>
                <a:gd name="connsiteY55" fmla="*/ 385952 h 493109"/>
                <a:gd name="connsiteX56" fmla="*/ 1131121 w 1272157"/>
                <a:gd name="connsiteY56" fmla="*/ 383571 h 493109"/>
                <a:gd name="connsiteX57" fmla="*/ 1121596 w 1272157"/>
                <a:gd name="connsiteY57" fmla="*/ 378809 h 493109"/>
                <a:gd name="connsiteX58" fmla="*/ 1109690 w 1272157"/>
                <a:gd name="connsiteY58" fmla="*/ 376427 h 493109"/>
                <a:gd name="connsiteX59" fmla="*/ 1100165 w 1272157"/>
                <a:gd name="connsiteY59" fmla="*/ 374046 h 493109"/>
                <a:gd name="connsiteX60" fmla="*/ 1088259 w 1272157"/>
                <a:gd name="connsiteY60" fmla="*/ 369284 h 493109"/>
                <a:gd name="connsiteX61" fmla="*/ 1078734 w 1272157"/>
                <a:gd name="connsiteY61" fmla="*/ 366902 h 493109"/>
                <a:gd name="connsiteX62" fmla="*/ 1071590 w 1272157"/>
                <a:gd name="connsiteY62" fmla="*/ 364521 h 493109"/>
                <a:gd name="connsiteX63" fmla="*/ 1062065 w 1272157"/>
                <a:gd name="connsiteY63" fmla="*/ 362140 h 493109"/>
                <a:gd name="connsiteX64" fmla="*/ 1047778 w 1272157"/>
                <a:gd name="connsiteY64" fmla="*/ 357377 h 493109"/>
                <a:gd name="connsiteX65" fmla="*/ 1038253 w 1272157"/>
                <a:gd name="connsiteY65" fmla="*/ 354996 h 493109"/>
                <a:gd name="connsiteX66" fmla="*/ 1023965 w 1272157"/>
                <a:gd name="connsiteY66" fmla="*/ 350234 h 493109"/>
                <a:gd name="connsiteX67" fmla="*/ 1012059 w 1272157"/>
                <a:gd name="connsiteY67" fmla="*/ 347852 h 493109"/>
                <a:gd name="connsiteX68" fmla="*/ 1004915 w 1272157"/>
                <a:gd name="connsiteY68" fmla="*/ 345471 h 493109"/>
                <a:gd name="connsiteX69" fmla="*/ 988246 w 1272157"/>
                <a:gd name="connsiteY69" fmla="*/ 343090 h 493109"/>
                <a:gd name="connsiteX70" fmla="*/ 964434 w 1272157"/>
                <a:gd name="connsiteY70" fmla="*/ 338327 h 493109"/>
                <a:gd name="connsiteX71" fmla="*/ 933478 w 1272157"/>
                <a:gd name="connsiteY71" fmla="*/ 335946 h 493109"/>
                <a:gd name="connsiteX72" fmla="*/ 909665 w 1272157"/>
                <a:gd name="connsiteY72" fmla="*/ 374046 h 493109"/>
                <a:gd name="connsiteX73" fmla="*/ 912046 w 1272157"/>
                <a:gd name="connsiteY73" fmla="*/ 381190 h 493109"/>
                <a:gd name="connsiteX74" fmla="*/ 909665 w 1272157"/>
                <a:gd name="connsiteY74" fmla="*/ 416909 h 493109"/>
                <a:gd name="connsiteX75" fmla="*/ 904903 w 1272157"/>
                <a:gd name="connsiteY75" fmla="*/ 431196 h 493109"/>
                <a:gd name="connsiteX76" fmla="*/ 890615 w 1272157"/>
                <a:gd name="connsiteY76" fmla="*/ 443102 h 493109"/>
                <a:gd name="connsiteX77" fmla="*/ 885853 w 1272157"/>
                <a:gd name="connsiteY77" fmla="*/ 450246 h 493109"/>
                <a:gd name="connsiteX78" fmla="*/ 878709 w 1272157"/>
                <a:gd name="connsiteY78" fmla="*/ 455009 h 493109"/>
                <a:gd name="connsiteX79" fmla="*/ 869184 w 1272157"/>
                <a:gd name="connsiteY79" fmla="*/ 462152 h 493109"/>
                <a:gd name="connsiteX80" fmla="*/ 862040 w 1272157"/>
                <a:gd name="connsiteY80" fmla="*/ 466915 h 493109"/>
                <a:gd name="connsiteX81" fmla="*/ 847753 w 1272157"/>
                <a:gd name="connsiteY81" fmla="*/ 471677 h 493109"/>
                <a:gd name="connsiteX82" fmla="*/ 838228 w 1272157"/>
                <a:gd name="connsiteY82" fmla="*/ 476440 h 493109"/>
                <a:gd name="connsiteX83" fmla="*/ 823940 w 1272157"/>
                <a:gd name="connsiteY83" fmla="*/ 485965 h 493109"/>
                <a:gd name="connsiteX84" fmla="*/ 814415 w 1272157"/>
                <a:gd name="connsiteY84" fmla="*/ 488346 h 493109"/>
                <a:gd name="connsiteX85" fmla="*/ 797746 w 1272157"/>
                <a:gd name="connsiteY85" fmla="*/ 493109 h 493109"/>
                <a:gd name="connsiteX86" fmla="*/ 771553 w 1272157"/>
                <a:gd name="connsiteY86" fmla="*/ 490727 h 493109"/>
                <a:gd name="connsiteX87" fmla="*/ 757265 w 1272157"/>
                <a:gd name="connsiteY87" fmla="*/ 476440 h 493109"/>
                <a:gd name="connsiteX88" fmla="*/ 745359 w 1272157"/>
                <a:gd name="connsiteY88" fmla="*/ 462152 h 493109"/>
                <a:gd name="connsiteX89" fmla="*/ 738215 w 1272157"/>
                <a:gd name="connsiteY89" fmla="*/ 455009 h 493109"/>
                <a:gd name="connsiteX90" fmla="*/ 731071 w 1272157"/>
                <a:gd name="connsiteY90" fmla="*/ 440721 h 493109"/>
                <a:gd name="connsiteX91" fmla="*/ 728690 w 1272157"/>
                <a:gd name="connsiteY91" fmla="*/ 433577 h 493109"/>
                <a:gd name="connsiteX92" fmla="*/ 723928 w 1272157"/>
                <a:gd name="connsiteY92" fmla="*/ 424052 h 493109"/>
                <a:gd name="connsiteX93" fmla="*/ 716784 w 1272157"/>
                <a:gd name="connsiteY93" fmla="*/ 409765 h 493109"/>
                <a:gd name="connsiteX94" fmla="*/ 714403 w 1272157"/>
                <a:gd name="connsiteY94" fmla="*/ 381190 h 493109"/>
                <a:gd name="connsiteX95" fmla="*/ 702496 w 1272157"/>
                <a:gd name="connsiteY95" fmla="*/ 371665 h 493109"/>
                <a:gd name="connsiteX96" fmla="*/ 690590 w 1272157"/>
                <a:gd name="connsiteY96" fmla="*/ 366902 h 493109"/>
                <a:gd name="connsiteX97" fmla="*/ 683446 w 1272157"/>
                <a:gd name="connsiteY97" fmla="*/ 369284 h 493109"/>
                <a:gd name="connsiteX98" fmla="*/ 681065 w 1272157"/>
                <a:gd name="connsiteY98" fmla="*/ 378809 h 493109"/>
                <a:gd name="connsiteX99" fmla="*/ 688209 w 1272157"/>
                <a:gd name="connsiteY99" fmla="*/ 400240 h 493109"/>
                <a:gd name="connsiteX100" fmla="*/ 690590 w 1272157"/>
                <a:gd name="connsiteY100" fmla="*/ 412146 h 493109"/>
                <a:gd name="connsiteX101" fmla="*/ 692971 w 1272157"/>
                <a:gd name="connsiteY101" fmla="*/ 419290 h 493109"/>
                <a:gd name="connsiteX102" fmla="*/ 690590 w 1272157"/>
                <a:gd name="connsiteY102" fmla="*/ 452627 h 493109"/>
                <a:gd name="connsiteX103" fmla="*/ 688209 w 1272157"/>
                <a:gd name="connsiteY103" fmla="*/ 459771 h 493109"/>
                <a:gd name="connsiteX104" fmla="*/ 666778 w 1272157"/>
                <a:gd name="connsiteY104" fmla="*/ 471677 h 493109"/>
                <a:gd name="connsiteX105" fmla="*/ 659634 w 1272157"/>
                <a:gd name="connsiteY105" fmla="*/ 476440 h 493109"/>
                <a:gd name="connsiteX106" fmla="*/ 619153 w 1272157"/>
                <a:gd name="connsiteY106" fmla="*/ 474059 h 493109"/>
                <a:gd name="connsiteX107" fmla="*/ 612009 w 1272157"/>
                <a:gd name="connsiteY107" fmla="*/ 469296 h 493109"/>
                <a:gd name="connsiteX108" fmla="*/ 602484 w 1272157"/>
                <a:gd name="connsiteY108" fmla="*/ 462152 h 493109"/>
                <a:gd name="connsiteX109" fmla="*/ 588196 w 1272157"/>
                <a:gd name="connsiteY109" fmla="*/ 450246 h 493109"/>
                <a:gd name="connsiteX110" fmla="*/ 571528 w 1272157"/>
                <a:gd name="connsiteY110" fmla="*/ 428815 h 493109"/>
                <a:gd name="connsiteX111" fmla="*/ 562003 w 1272157"/>
                <a:gd name="connsiteY111" fmla="*/ 416909 h 493109"/>
                <a:gd name="connsiteX112" fmla="*/ 559621 w 1272157"/>
                <a:gd name="connsiteY112" fmla="*/ 409765 h 493109"/>
                <a:gd name="connsiteX113" fmla="*/ 552478 w 1272157"/>
                <a:gd name="connsiteY113" fmla="*/ 402621 h 493109"/>
                <a:gd name="connsiteX114" fmla="*/ 550096 w 1272157"/>
                <a:gd name="connsiteY114" fmla="*/ 395477 h 493109"/>
                <a:gd name="connsiteX115" fmla="*/ 497709 w 1272157"/>
                <a:gd name="connsiteY115" fmla="*/ 385952 h 493109"/>
                <a:gd name="connsiteX116" fmla="*/ 209578 w 1272157"/>
                <a:gd name="connsiteY116" fmla="*/ 383571 h 493109"/>
                <a:gd name="connsiteX117" fmla="*/ 188146 w 1272157"/>
                <a:gd name="connsiteY117" fmla="*/ 381190 h 493109"/>
                <a:gd name="connsiteX118" fmla="*/ 171478 w 1272157"/>
                <a:gd name="connsiteY118" fmla="*/ 374046 h 493109"/>
                <a:gd name="connsiteX119" fmla="*/ 140521 w 1272157"/>
                <a:gd name="connsiteY119" fmla="*/ 366902 h 493109"/>
                <a:gd name="connsiteX120" fmla="*/ 128615 w 1272157"/>
                <a:gd name="connsiteY120" fmla="*/ 359759 h 493109"/>
                <a:gd name="connsiteX121" fmla="*/ 119090 w 1272157"/>
                <a:gd name="connsiteY121" fmla="*/ 357377 h 493109"/>
                <a:gd name="connsiteX122" fmla="*/ 107184 w 1272157"/>
                <a:gd name="connsiteY122" fmla="*/ 350234 h 493109"/>
                <a:gd name="connsiteX123" fmla="*/ 90515 w 1272157"/>
                <a:gd name="connsiteY123" fmla="*/ 345471 h 493109"/>
                <a:gd name="connsiteX124" fmla="*/ 69084 w 1272157"/>
                <a:gd name="connsiteY124" fmla="*/ 335946 h 493109"/>
                <a:gd name="connsiteX125" fmla="*/ 61940 w 1272157"/>
                <a:gd name="connsiteY125" fmla="*/ 333565 h 493109"/>
                <a:gd name="connsiteX126" fmla="*/ 40509 w 1272157"/>
                <a:gd name="connsiteY126" fmla="*/ 319277 h 493109"/>
                <a:gd name="connsiteX127" fmla="*/ 26221 w 1272157"/>
                <a:gd name="connsiteY127" fmla="*/ 309752 h 493109"/>
                <a:gd name="connsiteX128" fmla="*/ 11934 w 1272157"/>
                <a:gd name="connsiteY128" fmla="*/ 293084 h 493109"/>
                <a:gd name="connsiteX129" fmla="*/ 9553 w 1272157"/>
                <a:gd name="connsiteY129" fmla="*/ 285940 h 493109"/>
                <a:gd name="connsiteX130" fmla="*/ 28 w 1272157"/>
                <a:gd name="connsiteY130" fmla="*/ 269271 h 493109"/>
                <a:gd name="connsiteX131" fmla="*/ 11934 w 1272157"/>
                <a:gd name="connsiteY131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2500 w 1272157"/>
                <a:gd name="connsiteY43" fmla="*/ 341249 h 493109"/>
                <a:gd name="connsiteX44" fmla="*/ 1250184 w 1272157"/>
                <a:gd name="connsiteY44" fmla="*/ 345471 h 493109"/>
                <a:gd name="connsiteX45" fmla="*/ 1243802 w 1272157"/>
                <a:gd name="connsiteY45" fmla="*/ 387056 h 493109"/>
                <a:gd name="connsiteX46" fmla="*/ 1266853 w 1272157"/>
                <a:gd name="connsiteY46" fmla="*/ 388334 h 493109"/>
                <a:gd name="connsiteX47" fmla="*/ 1269234 w 1272157"/>
                <a:gd name="connsiteY47" fmla="*/ 395477 h 493109"/>
                <a:gd name="connsiteX48" fmla="*/ 1271615 w 1272157"/>
                <a:gd name="connsiteY48" fmla="*/ 402621 h 493109"/>
                <a:gd name="connsiteX49" fmla="*/ 1269234 w 1272157"/>
                <a:gd name="connsiteY49" fmla="*/ 419290 h 493109"/>
                <a:gd name="connsiteX50" fmla="*/ 1221609 w 1272157"/>
                <a:gd name="connsiteY50" fmla="*/ 414527 h 493109"/>
                <a:gd name="connsiteX51" fmla="*/ 1212084 w 1272157"/>
                <a:gd name="connsiteY51" fmla="*/ 409765 h 493109"/>
                <a:gd name="connsiteX52" fmla="*/ 1197796 w 1272157"/>
                <a:gd name="connsiteY52" fmla="*/ 407384 h 493109"/>
                <a:gd name="connsiteX53" fmla="*/ 1178746 w 1272157"/>
                <a:gd name="connsiteY53" fmla="*/ 400240 h 493109"/>
                <a:gd name="connsiteX54" fmla="*/ 1171603 w 1272157"/>
                <a:gd name="connsiteY54" fmla="*/ 395477 h 493109"/>
                <a:gd name="connsiteX55" fmla="*/ 1145409 w 1272157"/>
                <a:gd name="connsiteY55" fmla="*/ 385952 h 493109"/>
                <a:gd name="connsiteX56" fmla="*/ 1131121 w 1272157"/>
                <a:gd name="connsiteY56" fmla="*/ 383571 h 493109"/>
                <a:gd name="connsiteX57" fmla="*/ 1121596 w 1272157"/>
                <a:gd name="connsiteY57" fmla="*/ 378809 h 493109"/>
                <a:gd name="connsiteX58" fmla="*/ 1109690 w 1272157"/>
                <a:gd name="connsiteY58" fmla="*/ 376427 h 493109"/>
                <a:gd name="connsiteX59" fmla="*/ 1100165 w 1272157"/>
                <a:gd name="connsiteY59" fmla="*/ 374046 h 493109"/>
                <a:gd name="connsiteX60" fmla="*/ 1088259 w 1272157"/>
                <a:gd name="connsiteY60" fmla="*/ 369284 h 493109"/>
                <a:gd name="connsiteX61" fmla="*/ 1078734 w 1272157"/>
                <a:gd name="connsiteY61" fmla="*/ 366902 h 493109"/>
                <a:gd name="connsiteX62" fmla="*/ 1071590 w 1272157"/>
                <a:gd name="connsiteY62" fmla="*/ 364521 h 493109"/>
                <a:gd name="connsiteX63" fmla="*/ 1062065 w 1272157"/>
                <a:gd name="connsiteY63" fmla="*/ 362140 h 493109"/>
                <a:gd name="connsiteX64" fmla="*/ 1047778 w 1272157"/>
                <a:gd name="connsiteY64" fmla="*/ 357377 h 493109"/>
                <a:gd name="connsiteX65" fmla="*/ 1038253 w 1272157"/>
                <a:gd name="connsiteY65" fmla="*/ 354996 h 493109"/>
                <a:gd name="connsiteX66" fmla="*/ 1023965 w 1272157"/>
                <a:gd name="connsiteY66" fmla="*/ 350234 h 493109"/>
                <a:gd name="connsiteX67" fmla="*/ 1012059 w 1272157"/>
                <a:gd name="connsiteY67" fmla="*/ 347852 h 493109"/>
                <a:gd name="connsiteX68" fmla="*/ 1004915 w 1272157"/>
                <a:gd name="connsiteY68" fmla="*/ 345471 h 493109"/>
                <a:gd name="connsiteX69" fmla="*/ 988246 w 1272157"/>
                <a:gd name="connsiteY69" fmla="*/ 343090 h 493109"/>
                <a:gd name="connsiteX70" fmla="*/ 964434 w 1272157"/>
                <a:gd name="connsiteY70" fmla="*/ 338327 h 493109"/>
                <a:gd name="connsiteX71" fmla="*/ 933478 w 1272157"/>
                <a:gd name="connsiteY71" fmla="*/ 335946 h 493109"/>
                <a:gd name="connsiteX72" fmla="*/ 909665 w 1272157"/>
                <a:gd name="connsiteY72" fmla="*/ 374046 h 493109"/>
                <a:gd name="connsiteX73" fmla="*/ 912046 w 1272157"/>
                <a:gd name="connsiteY73" fmla="*/ 381190 h 493109"/>
                <a:gd name="connsiteX74" fmla="*/ 909665 w 1272157"/>
                <a:gd name="connsiteY74" fmla="*/ 416909 h 493109"/>
                <a:gd name="connsiteX75" fmla="*/ 904903 w 1272157"/>
                <a:gd name="connsiteY75" fmla="*/ 431196 h 493109"/>
                <a:gd name="connsiteX76" fmla="*/ 890615 w 1272157"/>
                <a:gd name="connsiteY76" fmla="*/ 443102 h 493109"/>
                <a:gd name="connsiteX77" fmla="*/ 885853 w 1272157"/>
                <a:gd name="connsiteY77" fmla="*/ 450246 h 493109"/>
                <a:gd name="connsiteX78" fmla="*/ 878709 w 1272157"/>
                <a:gd name="connsiteY78" fmla="*/ 455009 h 493109"/>
                <a:gd name="connsiteX79" fmla="*/ 869184 w 1272157"/>
                <a:gd name="connsiteY79" fmla="*/ 462152 h 493109"/>
                <a:gd name="connsiteX80" fmla="*/ 862040 w 1272157"/>
                <a:gd name="connsiteY80" fmla="*/ 466915 h 493109"/>
                <a:gd name="connsiteX81" fmla="*/ 847753 w 1272157"/>
                <a:gd name="connsiteY81" fmla="*/ 471677 h 493109"/>
                <a:gd name="connsiteX82" fmla="*/ 838228 w 1272157"/>
                <a:gd name="connsiteY82" fmla="*/ 476440 h 493109"/>
                <a:gd name="connsiteX83" fmla="*/ 823940 w 1272157"/>
                <a:gd name="connsiteY83" fmla="*/ 485965 h 493109"/>
                <a:gd name="connsiteX84" fmla="*/ 814415 w 1272157"/>
                <a:gd name="connsiteY84" fmla="*/ 488346 h 493109"/>
                <a:gd name="connsiteX85" fmla="*/ 797746 w 1272157"/>
                <a:gd name="connsiteY85" fmla="*/ 493109 h 493109"/>
                <a:gd name="connsiteX86" fmla="*/ 771553 w 1272157"/>
                <a:gd name="connsiteY86" fmla="*/ 490727 h 493109"/>
                <a:gd name="connsiteX87" fmla="*/ 757265 w 1272157"/>
                <a:gd name="connsiteY87" fmla="*/ 476440 h 493109"/>
                <a:gd name="connsiteX88" fmla="*/ 745359 w 1272157"/>
                <a:gd name="connsiteY88" fmla="*/ 462152 h 493109"/>
                <a:gd name="connsiteX89" fmla="*/ 738215 w 1272157"/>
                <a:gd name="connsiteY89" fmla="*/ 455009 h 493109"/>
                <a:gd name="connsiteX90" fmla="*/ 731071 w 1272157"/>
                <a:gd name="connsiteY90" fmla="*/ 440721 h 493109"/>
                <a:gd name="connsiteX91" fmla="*/ 728690 w 1272157"/>
                <a:gd name="connsiteY91" fmla="*/ 433577 h 493109"/>
                <a:gd name="connsiteX92" fmla="*/ 723928 w 1272157"/>
                <a:gd name="connsiteY92" fmla="*/ 424052 h 493109"/>
                <a:gd name="connsiteX93" fmla="*/ 716784 w 1272157"/>
                <a:gd name="connsiteY93" fmla="*/ 409765 h 493109"/>
                <a:gd name="connsiteX94" fmla="*/ 714403 w 1272157"/>
                <a:gd name="connsiteY94" fmla="*/ 381190 h 493109"/>
                <a:gd name="connsiteX95" fmla="*/ 702496 w 1272157"/>
                <a:gd name="connsiteY95" fmla="*/ 371665 h 493109"/>
                <a:gd name="connsiteX96" fmla="*/ 690590 w 1272157"/>
                <a:gd name="connsiteY96" fmla="*/ 366902 h 493109"/>
                <a:gd name="connsiteX97" fmla="*/ 683446 w 1272157"/>
                <a:gd name="connsiteY97" fmla="*/ 369284 h 493109"/>
                <a:gd name="connsiteX98" fmla="*/ 681065 w 1272157"/>
                <a:gd name="connsiteY98" fmla="*/ 378809 h 493109"/>
                <a:gd name="connsiteX99" fmla="*/ 688209 w 1272157"/>
                <a:gd name="connsiteY99" fmla="*/ 400240 h 493109"/>
                <a:gd name="connsiteX100" fmla="*/ 690590 w 1272157"/>
                <a:gd name="connsiteY100" fmla="*/ 412146 h 493109"/>
                <a:gd name="connsiteX101" fmla="*/ 692971 w 1272157"/>
                <a:gd name="connsiteY101" fmla="*/ 419290 h 493109"/>
                <a:gd name="connsiteX102" fmla="*/ 690590 w 1272157"/>
                <a:gd name="connsiteY102" fmla="*/ 452627 h 493109"/>
                <a:gd name="connsiteX103" fmla="*/ 688209 w 1272157"/>
                <a:gd name="connsiteY103" fmla="*/ 459771 h 493109"/>
                <a:gd name="connsiteX104" fmla="*/ 666778 w 1272157"/>
                <a:gd name="connsiteY104" fmla="*/ 471677 h 493109"/>
                <a:gd name="connsiteX105" fmla="*/ 659634 w 1272157"/>
                <a:gd name="connsiteY105" fmla="*/ 476440 h 493109"/>
                <a:gd name="connsiteX106" fmla="*/ 619153 w 1272157"/>
                <a:gd name="connsiteY106" fmla="*/ 474059 h 493109"/>
                <a:gd name="connsiteX107" fmla="*/ 612009 w 1272157"/>
                <a:gd name="connsiteY107" fmla="*/ 469296 h 493109"/>
                <a:gd name="connsiteX108" fmla="*/ 602484 w 1272157"/>
                <a:gd name="connsiteY108" fmla="*/ 462152 h 493109"/>
                <a:gd name="connsiteX109" fmla="*/ 588196 w 1272157"/>
                <a:gd name="connsiteY109" fmla="*/ 450246 h 493109"/>
                <a:gd name="connsiteX110" fmla="*/ 571528 w 1272157"/>
                <a:gd name="connsiteY110" fmla="*/ 428815 h 493109"/>
                <a:gd name="connsiteX111" fmla="*/ 562003 w 1272157"/>
                <a:gd name="connsiteY111" fmla="*/ 416909 h 493109"/>
                <a:gd name="connsiteX112" fmla="*/ 559621 w 1272157"/>
                <a:gd name="connsiteY112" fmla="*/ 409765 h 493109"/>
                <a:gd name="connsiteX113" fmla="*/ 552478 w 1272157"/>
                <a:gd name="connsiteY113" fmla="*/ 402621 h 493109"/>
                <a:gd name="connsiteX114" fmla="*/ 550096 w 1272157"/>
                <a:gd name="connsiteY114" fmla="*/ 395477 h 493109"/>
                <a:gd name="connsiteX115" fmla="*/ 497709 w 1272157"/>
                <a:gd name="connsiteY115" fmla="*/ 385952 h 493109"/>
                <a:gd name="connsiteX116" fmla="*/ 209578 w 1272157"/>
                <a:gd name="connsiteY116" fmla="*/ 383571 h 493109"/>
                <a:gd name="connsiteX117" fmla="*/ 188146 w 1272157"/>
                <a:gd name="connsiteY117" fmla="*/ 381190 h 493109"/>
                <a:gd name="connsiteX118" fmla="*/ 171478 w 1272157"/>
                <a:gd name="connsiteY118" fmla="*/ 374046 h 493109"/>
                <a:gd name="connsiteX119" fmla="*/ 140521 w 1272157"/>
                <a:gd name="connsiteY119" fmla="*/ 366902 h 493109"/>
                <a:gd name="connsiteX120" fmla="*/ 128615 w 1272157"/>
                <a:gd name="connsiteY120" fmla="*/ 359759 h 493109"/>
                <a:gd name="connsiteX121" fmla="*/ 119090 w 1272157"/>
                <a:gd name="connsiteY121" fmla="*/ 357377 h 493109"/>
                <a:gd name="connsiteX122" fmla="*/ 107184 w 1272157"/>
                <a:gd name="connsiteY122" fmla="*/ 350234 h 493109"/>
                <a:gd name="connsiteX123" fmla="*/ 90515 w 1272157"/>
                <a:gd name="connsiteY123" fmla="*/ 345471 h 493109"/>
                <a:gd name="connsiteX124" fmla="*/ 69084 w 1272157"/>
                <a:gd name="connsiteY124" fmla="*/ 335946 h 493109"/>
                <a:gd name="connsiteX125" fmla="*/ 61940 w 1272157"/>
                <a:gd name="connsiteY125" fmla="*/ 333565 h 493109"/>
                <a:gd name="connsiteX126" fmla="*/ 40509 w 1272157"/>
                <a:gd name="connsiteY126" fmla="*/ 319277 h 493109"/>
                <a:gd name="connsiteX127" fmla="*/ 26221 w 1272157"/>
                <a:gd name="connsiteY127" fmla="*/ 309752 h 493109"/>
                <a:gd name="connsiteX128" fmla="*/ 11934 w 1272157"/>
                <a:gd name="connsiteY128" fmla="*/ 293084 h 493109"/>
                <a:gd name="connsiteX129" fmla="*/ 9553 w 1272157"/>
                <a:gd name="connsiteY129" fmla="*/ 285940 h 493109"/>
                <a:gd name="connsiteX130" fmla="*/ 28 w 1272157"/>
                <a:gd name="connsiteY130" fmla="*/ 269271 h 493109"/>
                <a:gd name="connsiteX131" fmla="*/ 11934 w 1272157"/>
                <a:gd name="connsiteY131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2500 w 1272157"/>
                <a:gd name="connsiteY43" fmla="*/ 341249 h 493109"/>
                <a:gd name="connsiteX44" fmla="*/ 1243802 w 1272157"/>
                <a:gd name="connsiteY44" fmla="*/ 387056 h 493109"/>
                <a:gd name="connsiteX45" fmla="*/ 1266853 w 1272157"/>
                <a:gd name="connsiteY45" fmla="*/ 388334 h 493109"/>
                <a:gd name="connsiteX46" fmla="*/ 1269234 w 1272157"/>
                <a:gd name="connsiteY46" fmla="*/ 395477 h 493109"/>
                <a:gd name="connsiteX47" fmla="*/ 1271615 w 1272157"/>
                <a:gd name="connsiteY47" fmla="*/ 402621 h 493109"/>
                <a:gd name="connsiteX48" fmla="*/ 1269234 w 1272157"/>
                <a:gd name="connsiteY48" fmla="*/ 419290 h 493109"/>
                <a:gd name="connsiteX49" fmla="*/ 1221609 w 1272157"/>
                <a:gd name="connsiteY49" fmla="*/ 414527 h 493109"/>
                <a:gd name="connsiteX50" fmla="*/ 1212084 w 1272157"/>
                <a:gd name="connsiteY50" fmla="*/ 409765 h 493109"/>
                <a:gd name="connsiteX51" fmla="*/ 1197796 w 1272157"/>
                <a:gd name="connsiteY51" fmla="*/ 407384 h 493109"/>
                <a:gd name="connsiteX52" fmla="*/ 1178746 w 1272157"/>
                <a:gd name="connsiteY52" fmla="*/ 400240 h 493109"/>
                <a:gd name="connsiteX53" fmla="*/ 1171603 w 1272157"/>
                <a:gd name="connsiteY53" fmla="*/ 395477 h 493109"/>
                <a:gd name="connsiteX54" fmla="*/ 1145409 w 1272157"/>
                <a:gd name="connsiteY54" fmla="*/ 385952 h 493109"/>
                <a:gd name="connsiteX55" fmla="*/ 1131121 w 1272157"/>
                <a:gd name="connsiteY55" fmla="*/ 383571 h 493109"/>
                <a:gd name="connsiteX56" fmla="*/ 1121596 w 1272157"/>
                <a:gd name="connsiteY56" fmla="*/ 378809 h 493109"/>
                <a:gd name="connsiteX57" fmla="*/ 1109690 w 1272157"/>
                <a:gd name="connsiteY57" fmla="*/ 376427 h 493109"/>
                <a:gd name="connsiteX58" fmla="*/ 1100165 w 1272157"/>
                <a:gd name="connsiteY58" fmla="*/ 374046 h 493109"/>
                <a:gd name="connsiteX59" fmla="*/ 1088259 w 1272157"/>
                <a:gd name="connsiteY59" fmla="*/ 369284 h 493109"/>
                <a:gd name="connsiteX60" fmla="*/ 1078734 w 1272157"/>
                <a:gd name="connsiteY60" fmla="*/ 366902 h 493109"/>
                <a:gd name="connsiteX61" fmla="*/ 1071590 w 1272157"/>
                <a:gd name="connsiteY61" fmla="*/ 364521 h 493109"/>
                <a:gd name="connsiteX62" fmla="*/ 1062065 w 1272157"/>
                <a:gd name="connsiteY62" fmla="*/ 362140 h 493109"/>
                <a:gd name="connsiteX63" fmla="*/ 1047778 w 1272157"/>
                <a:gd name="connsiteY63" fmla="*/ 357377 h 493109"/>
                <a:gd name="connsiteX64" fmla="*/ 1038253 w 1272157"/>
                <a:gd name="connsiteY64" fmla="*/ 354996 h 493109"/>
                <a:gd name="connsiteX65" fmla="*/ 1023965 w 1272157"/>
                <a:gd name="connsiteY65" fmla="*/ 350234 h 493109"/>
                <a:gd name="connsiteX66" fmla="*/ 1012059 w 1272157"/>
                <a:gd name="connsiteY66" fmla="*/ 347852 h 493109"/>
                <a:gd name="connsiteX67" fmla="*/ 1004915 w 1272157"/>
                <a:gd name="connsiteY67" fmla="*/ 345471 h 493109"/>
                <a:gd name="connsiteX68" fmla="*/ 988246 w 1272157"/>
                <a:gd name="connsiteY68" fmla="*/ 343090 h 493109"/>
                <a:gd name="connsiteX69" fmla="*/ 964434 w 1272157"/>
                <a:gd name="connsiteY69" fmla="*/ 338327 h 493109"/>
                <a:gd name="connsiteX70" fmla="*/ 933478 w 1272157"/>
                <a:gd name="connsiteY70" fmla="*/ 335946 h 493109"/>
                <a:gd name="connsiteX71" fmla="*/ 909665 w 1272157"/>
                <a:gd name="connsiteY71" fmla="*/ 374046 h 493109"/>
                <a:gd name="connsiteX72" fmla="*/ 912046 w 1272157"/>
                <a:gd name="connsiteY72" fmla="*/ 381190 h 493109"/>
                <a:gd name="connsiteX73" fmla="*/ 909665 w 1272157"/>
                <a:gd name="connsiteY73" fmla="*/ 416909 h 493109"/>
                <a:gd name="connsiteX74" fmla="*/ 904903 w 1272157"/>
                <a:gd name="connsiteY74" fmla="*/ 431196 h 493109"/>
                <a:gd name="connsiteX75" fmla="*/ 890615 w 1272157"/>
                <a:gd name="connsiteY75" fmla="*/ 443102 h 493109"/>
                <a:gd name="connsiteX76" fmla="*/ 885853 w 1272157"/>
                <a:gd name="connsiteY76" fmla="*/ 450246 h 493109"/>
                <a:gd name="connsiteX77" fmla="*/ 878709 w 1272157"/>
                <a:gd name="connsiteY77" fmla="*/ 455009 h 493109"/>
                <a:gd name="connsiteX78" fmla="*/ 869184 w 1272157"/>
                <a:gd name="connsiteY78" fmla="*/ 462152 h 493109"/>
                <a:gd name="connsiteX79" fmla="*/ 862040 w 1272157"/>
                <a:gd name="connsiteY79" fmla="*/ 466915 h 493109"/>
                <a:gd name="connsiteX80" fmla="*/ 847753 w 1272157"/>
                <a:gd name="connsiteY80" fmla="*/ 471677 h 493109"/>
                <a:gd name="connsiteX81" fmla="*/ 838228 w 1272157"/>
                <a:gd name="connsiteY81" fmla="*/ 476440 h 493109"/>
                <a:gd name="connsiteX82" fmla="*/ 823940 w 1272157"/>
                <a:gd name="connsiteY82" fmla="*/ 485965 h 493109"/>
                <a:gd name="connsiteX83" fmla="*/ 814415 w 1272157"/>
                <a:gd name="connsiteY83" fmla="*/ 488346 h 493109"/>
                <a:gd name="connsiteX84" fmla="*/ 797746 w 1272157"/>
                <a:gd name="connsiteY84" fmla="*/ 493109 h 493109"/>
                <a:gd name="connsiteX85" fmla="*/ 771553 w 1272157"/>
                <a:gd name="connsiteY85" fmla="*/ 490727 h 493109"/>
                <a:gd name="connsiteX86" fmla="*/ 757265 w 1272157"/>
                <a:gd name="connsiteY86" fmla="*/ 476440 h 493109"/>
                <a:gd name="connsiteX87" fmla="*/ 745359 w 1272157"/>
                <a:gd name="connsiteY87" fmla="*/ 462152 h 493109"/>
                <a:gd name="connsiteX88" fmla="*/ 738215 w 1272157"/>
                <a:gd name="connsiteY88" fmla="*/ 455009 h 493109"/>
                <a:gd name="connsiteX89" fmla="*/ 731071 w 1272157"/>
                <a:gd name="connsiteY89" fmla="*/ 440721 h 493109"/>
                <a:gd name="connsiteX90" fmla="*/ 728690 w 1272157"/>
                <a:gd name="connsiteY90" fmla="*/ 433577 h 493109"/>
                <a:gd name="connsiteX91" fmla="*/ 723928 w 1272157"/>
                <a:gd name="connsiteY91" fmla="*/ 424052 h 493109"/>
                <a:gd name="connsiteX92" fmla="*/ 716784 w 1272157"/>
                <a:gd name="connsiteY92" fmla="*/ 409765 h 493109"/>
                <a:gd name="connsiteX93" fmla="*/ 714403 w 1272157"/>
                <a:gd name="connsiteY93" fmla="*/ 381190 h 493109"/>
                <a:gd name="connsiteX94" fmla="*/ 702496 w 1272157"/>
                <a:gd name="connsiteY94" fmla="*/ 371665 h 493109"/>
                <a:gd name="connsiteX95" fmla="*/ 690590 w 1272157"/>
                <a:gd name="connsiteY95" fmla="*/ 366902 h 493109"/>
                <a:gd name="connsiteX96" fmla="*/ 683446 w 1272157"/>
                <a:gd name="connsiteY96" fmla="*/ 369284 h 493109"/>
                <a:gd name="connsiteX97" fmla="*/ 681065 w 1272157"/>
                <a:gd name="connsiteY97" fmla="*/ 378809 h 493109"/>
                <a:gd name="connsiteX98" fmla="*/ 688209 w 1272157"/>
                <a:gd name="connsiteY98" fmla="*/ 400240 h 493109"/>
                <a:gd name="connsiteX99" fmla="*/ 690590 w 1272157"/>
                <a:gd name="connsiteY99" fmla="*/ 412146 h 493109"/>
                <a:gd name="connsiteX100" fmla="*/ 692971 w 1272157"/>
                <a:gd name="connsiteY100" fmla="*/ 419290 h 493109"/>
                <a:gd name="connsiteX101" fmla="*/ 690590 w 1272157"/>
                <a:gd name="connsiteY101" fmla="*/ 452627 h 493109"/>
                <a:gd name="connsiteX102" fmla="*/ 688209 w 1272157"/>
                <a:gd name="connsiteY102" fmla="*/ 459771 h 493109"/>
                <a:gd name="connsiteX103" fmla="*/ 666778 w 1272157"/>
                <a:gd name="connsiteY103" fmla="*/ 471677 h 493109"/>
                <a:gd name="connsiteX104" fmla="*/ 659634 w 1272157"/>
                <a:gd name="connsiteY104" fmla="*/ 476440 h 493109"/>
                <a:gd name="connsiteX105" fmla="*/ 619153 w 1272157"/>
                <a:gd name="connsiteY105" fmla="*/ 474059 h 493109"/>
                <a:gd name="connsiteX106" fmla="*/ 612009 w 1272157"/>
                <a:gd name="connsiteY106" fmla="*/ 469296 h 493109"/>
                <a:gd name="connsiteX107" fmla="*/ 602484 w 1272157"/>
                <a:gd name="connsiteY107" fmla="*/ 462152 h 493109"/>
                <a:gd name="connsiteX108" fmla="*/ 588196 w 1272157"/>
                <a:gd name="connsiteY108" fmla="*/ 450246 h 493109"/>
                <a:gd name="connsiteX109" fmla="*/ 571528 w 1272157"/>
                <a:gd name="connsiteY109" fmla="*/ 428815 h 493109"/>
                <a:gd name="connsiteX110" fmla="*/ 562003 w 1272157"/>
                <a:gd name="connsiteY110" fmla="*/ 416909 h 493109"/>
                <a:gd name="connsiteX111" fmla="*/ 559621 w 1272157"/>
                <a:gd name="connsiteY111" fmla="*/ 409765 h 493109"/>
                <a:gd name="connsiteX112" fmla="*/ 552478 w 1272157"/>
                <a:gd name="connsiteY112" fmla="*/ 402621 h 493109"/>
                <a:gd name="connsiteX113" fmla="*/ 550096 w 1272157"/>
                <a:gd name="connsiteY113" fmla="*/ 395477 h 493109"/>
                <a:gd name="connsiteX114" fmla="*/ 497709 w 1272157"/>
                <a:gd name="connsiteY114" fmla="*/ 385952 h 493109"/>
                <a:gd name="connsiteX115" fmla="*/ 209578 w 1272157"/>
                <a:gd name="connsiteY115" fmla="*/ 383571 h 493109"/>
                <a:gd name="connsiteX116" fmla="*/ 188146 w 1272157"/>
                <a:gd name="connsiteY116" fmla="*/ 381190 h 493109"/>
                <a:gd name="connsiteX117" fmla="*/ 171478 w 1272157"/>
                <a:gd name="connsiteY117" fmla="*/ 374046 h 493109"/>
                <a:gd name="connsiteX118" fmla="*/ 140521 w 1272157"/>
                <a:gd name="connsiteY118" fmla="*/ 366902 h 493109"/>
                <a:gd name="connsiteX119" fmla="*/ 128615 w 1272157"/>
                <a:gd name="connsiteY119" fmla="*/ 359759 h 493109"/>
                <a:gd name="connsiteX120" fmla="*/ 119090 w 1272157"/>
                <a:gd name="connsiteY120" fmla="*/ 357377 h 493109"/>
                <a:gd name="connsiteX121" fmla="*/ 107184 w 1272157"/>
                <a:gd name="connsiteY121" fmla="*/ 350234 h 493109"/>
                <a:gd name="connsiteX122" fmla="*/ 90515 w 1272157"/>
                <a:gd name="connsiteY122" fmla="*/ 345471 h 493109"/>
                <a:gd name="connsiteX123" fmla="*/ 69084 w 1272157"/>
                <a:gd name="connsiteY123" fmla="*/ 335946 h 493109"/>
                <a:gd name="connsiteX124" fmla="*/ 61940 w 1272157"/>
                <a:gd name="connsiteY124" fmla="*/ 333565 h 493109"/>
                <a:gd name="connsiteX125" fmla="*/ 40509 w 1272157"/>
                <a:gd name="connsiteY125" fmla="*/ 319277 h 493109"/>
                <a:gd name="connsiteX126" fmla="*/ 26221 w 1272157"/>
                <a:gd name="connsiteY126" fmla="*/ 309752 h 493109"/>
                <a:gd name="connsiteX127" fmla="*/ 11934 w 1272157"/>
                <a:gd name="connsiteY127" fmla="*/ 293084 h 493109"/>
                <a:gd name="connsiteX128" fmla="*/ 9553 w 1272157"/>
                <a:gd name="connsiteY128" fmla="*/ 285940 h 493109"/>
                <a:gd name="connsiteX129" fmla="*/ 28 w 1272157"/>
                <a:gd name="connsiteY129" fmla="*/ 269271 h 493109"/>
                <a:gd name="connsiteX130" fmla="*/ 11934 w 1272157"/>
                <a:gd name="connsiteY130" fmla="*/ 240696 h 493109"/>
                <a:gd name="connsiteX0" fmla="*/ 11934 w 1272157"/>
                <a:gd name="connsiteY0" fmla="*/ 240696 h 493109"/>
                <a:gd name="connsiteX1" fmla="*/ 11934 w 1272157"/>
                <a:gd name="connsiteY1" fmla="*/ 240696 h 493109"/>
                <a:gd name="connsiteX2" fmla="*/ 64321 w 1272157"/>
                <a:gd name="connsiteY2" fmla="*/ 181165 h 493109"/>
                <a:gd name="connsiteX3" fmla="*/ 85753 w 1272157"/>
                <a:gd name="connsiteY3" fmla="*/ 169259 h 493109"/>
                <a:gd name="connsiteX4" fmla="*/ 138140 w 1272157"/>
                <a:gd name="connsiteY4" fmla="*/ 140684 h 493109"/>
                <a:gd name="connsiteX5" fmla="*/ 188146 w 1272157"/>
                <a:gd name="connsiteY5" fmla="*/ 114490 h 493109"/>
                <a:gd name="connsiteX6" fmla="*/ 209578 w 1272157"/>
                <a:gd name="connsiteY6" fmla="*/ 104965 h 493109"/>
                <a:gd name="connsiteX7" fmla="*/ 226246 w 1272157"/>
                <a:gd name="connsiteY7" fmla="*/ 100202 h 493109"/>
                <a:gd name="connsiteX8" fmla="*/ 233390 w 1272157"/>
                <a:gd name="connsiteY8" fmla="*/ 95440 h 493109"/>
                <a:gd name="connsiteX9" fmla="*/ 245296 w 1272157"/>
                <a:gd name="connsiteY9" fmla="*/ 93059 h 493109"/>
                <a:gd name="connsiteX10" fmla="*/ 264346 w 1272157"/>
                <a:gd name="connsiteY10" fmla="*/ 88296 h 493109"/>
                <a:gd name="connsiteX11" fmla="*/ 285778 w 1272157"/>
                <a:gd name="connsiteY11" fmla="*/ 83534 h 493109"/>
                <a:gd name="connsiteX12" fmla="*/ 331021 w 1272157"/>
                <a:gd name="connsiteY12" fmla="*/ 78771 h 493109"/>
                <a:gd name="connsiteX13" fmla="*/ 345309 w 1272157"/>
                <a:gd name="connsiteY13" fmla="*/ 76390 h 493109"/>
                <a:gd name="connsiteX14" fmla="*/ 369121 w 1272157"/>
                <a:gd name="connsiteY14" fmla="*/ 71627 h 493109"/>
                <a:gd name="connsiteX15" fmla="*/ 416746 w 1272157"/>
                <a:gd name="connsiteY15" fmla="*/ 64484 h 493109"/>
                <a:gd name="connsiteX16" fmla="*/ 526284 w 1272157"/>
                <a:gd name="connsiteY16" fmla="*/ 66865 h 493109"/>
                <a:gd name="connsiteX17" fmla="*/ 563575 w 1272157"/>
                <a:gd name="connsiteY17" fmla="*/ 61833 h 493109"/>
                <a:gd name="connsiteX18" fmla="*/ 572266 w 1272157"/>
                <a:gd name="connsiteY18" fmla="*/ 41187 h 493109"/>
                <a:gd name="connsiteX19" fmla="*/ 588958 w 1272157"/>
                <a:gd name="connsiteY19" fmla="*/ 23438 h 493109"/>
                <a:gd name="connsiteX20" fmla="*/ 621510 w 1272157"/>
                <a:gd name="connsiteY20" fmla="*/ 18454 h 493109"/>
                <a:gd name="connsiteX21" fmla="*/ 665476 w 1272157"/>
                <a:gd name="connsiteY21" fmla="*/ 1246 h 493109"/>
                <a:gd name="connsiteX22" fmla="*/ 716784 w 1272157"/>
                <a:gd name="connsiteY22" fmla="*/ 215 h 493109"/>
                <a:gd name="connsiteX23" fmla="*/ 751177 w 1272157"/>
                <a:gd name="connsiteY23" fmla="*/ 18502 h 493109"/>
                <a:gd name="connsiteX24" fmla="*/ 773886 w 1272157"/>
                <a:gd name="connsiteY24" fmla="*/ 48895 h 493109"/>
                <a:gd name="connsiteX25" fmla="*/ 799317 w 1272157"/>
                <a:gd name="connsiteY25" fmla="*/ 78820 h 493109"/>
                <a:gd name="connsiteX26" fmla="*/ 808573 w 1272157"/>
                <a:gd name="connsiteY26" fmla="*/ 105799 h 493109"/>
                <a:gd name="connsiteX27" fmla="*/ 819178 w 1272157"/>
                <a:gd name="connsiteY27" fmla="*/ 133540 h 493109"/>
                <a:gd name="connsiteX28" fmla="*/ 804890 w 1272157"/>
                <a:gd name="connsiteY28" fmla="*/ 150209 h 493109"/>
                <a:gd name="connsiteX29" fmla="*/ 800128 w 1272157"/>
                <a:gd name="connsiteY29" fmla="*/ 164496 h 493109"/>
                <a:gd name="connsiteX30" fmla="*/ 797746 w 1272157"/>
                <a:gd name="connsiteY30" fmla="*/ 171640 h 493109"/>
                <a:gd name="connsiteX31" fmla="*/ 821829 w 1272157"/>
                <a:gd name="connsiteY31" fmla="*/ 175863 h 493109"/>
                <a:gd name="connsiteX32" fmla="*/ 869184 w 1272157"/>
                <a:gd name="connsiteY32" fmla="*/ 181165 h 493109"/>
                <a:gd name="connsiteX33" fmla="*/ 1066779 w 1272157"/>
                <a:gd name="connsiteY33" fmla="*/ 169505 h 493109"/>
                <a:gd name="connsiteX34" fmla="*/ 1112882 w 1272157"/>
                <a:gd name="connsiteY34" fmla="*/ 163416 h 493109"/>
                <a:gd name="connsiteX35" fmla="*/ 1185866 w 1272157"/>
                <a:gd name="connsiteY35" fmla="*/ 133786 h 493109"/>
                <a:gd name="connsiteX36" fmla="*/ 1225023 w 1272157"/>
                <a:gd name="connsiteY36" fmla="*/ 118172 h 493109"/>
                <a:gd name="connsiteX37" fmla="*/ 1245421 w 1272157"/>
                <a:gd name="connsiteY37" fmla="*/ 126396 h 493109"/>
                <a:gd name="connsiteX38" fmla="*/ 1252565 w 1272157"/>
                <a:gd name="connsiteY38" fmla="*/ 121634 h 493109"/>
                <a:gd name="connsiteX39" fmla="*/ 1256518 w 1272157"/>
                <a:gd name="connsiteY39" fmla="*/ 177728 h 493109"/>
                <a:gd name="connsiteX40" fmla="*/ 1208869 w 1272157"/>
                <a:gd name="connsiteY40" fmla="*/ 247054 h 493109"/>
                <a:gd name="connsiteX41" fmla="*/ 1189525 w 1272157"/>
                <a:gd name="connsiteY41" fmla="*/ 264509 h 493109"/>
                <a:gd name="connsiteX42" fmla="*/ 1216823 w 1272157"/>
                <a:gd name="connsiteY42" fmla="*/ 299981 h 493109"/>
                <a:gd name="connsiteX43" fmla="*/ 1242500 w 1272157"/>
                <a:gd name="connsiteY43" fmla="*/ 341249 h 493109"/>
                <a:gd name="connsiteX44" fmla="*/ 1243802 w 1272157"/>
                <a:gd name="connsiteY44" fmla="*/ 387056 h 493109"/>
                <a:gd name="connsiteX45" fmla="*/ 1269234 w 1272157"/>
                <a:gd name="connsiteY45" fmla="*/ 395477 h 493109"/>
                <a:gd name="connsiteX46" fmla="*/ 1271615 w 1272157"/>
                <a:gd name="connsiteY46" fmla="*/ 402621 h 493109"/>
                <a:gd name="connsiteX47" fmla="*/ 1269234 w 1272157"/>
                <a:gd name="connsiteY47" fmla="*/ 419290 h 493109"/>
                <a:gd name="connsiteX48" fmla="*/ 1221609 w 1272157"/>
                <a:gd name="connsiteY48" fmla="*/ 414527 h 493109"/>
                <a:gd name="connsiteX49" fmla="*/ 1212084 w 1272157"/>
                <a:gd name="connsiteY49" fmla="*/ 409765 h 493109"/>
                <a:gd name="connsiteX50" fmla="*/ 1197796 w 1272157"/>
                <a:gd name="connsiteY50" fmla="*/ 407384 h 493109"/>
                <a:gd name="connsiteX51" fmla="*/ 1178746 w 1272157"/>
                <a:gd name="connsiteY51" fmla="*/ 400240 h 493109"/>
                <a:gd name="connsiteX52" fmla="*/ 1171603 w 1272157"/>
                <a:gd name="connsiteY52" fmla="*/ 395477 h 493109"/>
                <a:gd name="connsiteX53" fmla="*/ 1145409 w 1272157"/>
                <a:gd name="connsiteY53" fmla="*/ 385952 h 493109"/>
                <a:gd name="connsiteX54" fmla="*/ 1131121 w 1272157"/>
                <a:gd name="connsiteY54" fmla="*/ 383571 h 493109"/>
                <a:gd name="connsiteX55" fmla="*/ 1121596 w 1272157"/>
                <a:gd name="connsiteY55" fmla="*/ 378809 h 493109"/>
                <a:gd name="connsiteX56" fmla="*/ 1109690 w 1272157"/>
                <a:gd name="connsiteY56" fmla="*/ 376427 h 493109"/>
                <a:gd name="connsiteX57" fmla="*/ 1100165 w 1272157"/>
                <a:gd name="connsiteY57" fmla="*/ 374046 h 493109"/>
                <a:gd name="connsiteX58" fmla="*/ 1088259 w 1272157"/>
                <a:gd name="connsiteY58" fmla="*/ 369284 h 493109"/>
                <a:gd name="connsiteX59" fmla="*/ 1078734 w 1272157"/>
                <a:gd name="connsiteY59" fmla="*/ 366902 h 493109"/>
                <a:gd name="connsiteX60" fmla="*/ 1071590 w 1272157"/>
                <a:gd name="connsiteY60" fmla="*/ 364521 h 493109"/>
                <a:gd name="connsiteX61" fmla="*/ 1062065 w 1272157"/>
                <a:gd name="connsiteY61" fmla="*/ 362140 h 493109"/>
                <a:gd name="connsiteX62" fmla="*/ 1047778 w 1272157"/>
                <a:gd name="connsiteY62" fmla="*/ 357377 h 493109"/>
                <a:gd name="connsiteX63" fmla="*/ 1038253 w 1272157"/>
                <a:gd name="connsiteY63" fmla="*/ 354996 h 493109"/>
                <a:gd name="connsiteX64" fmla="*/ 1023965 w 1272157"/>
                <a:gd name="connsiteY64" fmla="*/ 350234 h 493109"/>
                <a:gd name="connsiteX65" fmla="*/ 1012059 w 1272157"/>
                <a:gd name="connsiteY65" fmla="*/ 347852 h 493109"/>
                <a:gd name="connsiteX66" fmla="*/ 1004915 w 1272157"/>
                <a:gd name="connsiteY66" fmla="*/ 345471 h 493109"/>
                <a:gd name="connsiteX67" fmla="*/ 988246 w 1272157"/>
                <a:gd name="connsiteY67" fmla="*/ 343090 h 493109"/>
                <a:gd name="connsiteX68" fmla="*/ 964434 w 1272157"/>
                <a:gd name="connsiteY68" fmla="*/ 338327 h 493109"/>
                <a:gd name="connsiteX69" fmla="*/ 933478 w 1272157"/>
                <a:gd name="connsiteY69" fmla="*/ 335946 h 493109"/>
                <a:gd name="connsiteX70" fmla="*/ 909665 w 1272157"/>
                <a:gd name="connsiteY70" fmla="*/ 374046 h 493109"/>
                <a:gd name="connsiteX71" fmla="*/ 912046 w 1272157"/>
                <a:gd name="connsiteY71" fmla="*/ 381190 h 493109"/>
                <a:gd name="connsiteX72" fmla="*/ 909665 w 1272157"/>
                <a:gd name="connsiteY72" fmla="*/ 416909 h 493109"/>
                <a:gd name="connsiteX73" fmla="*/ 904903 w 1272157"/>
                <a:gd name="connsiteY73" fmla="*/ 431196 h 493109"/>
                <a:gd name="connsiteX74" fmla="*/ 890615 w 1272157"/>
                <a:gd name="connsiteY74" fmla="*/ 443102 h 493109"/>
                <a:gd name="connsiteX75" fmla="*/ 885853 w 1272157"/>
                <a:gd name="connsiteY75" fmla="*/ 450246 h 493109"/>
                <a:gd name="connsiteX76" fmla="*/ 878709 w 1272157"/>
                <a:gd name="connsiteY76" fmla="*/ 455009 h 493109"/>
                <a:gd name="connsiteX77" fmla="*/ 869184 w 1272157"/>
                <a:gd name="connsiteY77" fmla="*/ 462152 h 493109"/>
                <a:gd name="connsiteX78" fmla="*/ 862040 w 1272157"/>
                <a:gd name="connsiteY78" fmla="*/ 466915 h 493109"/>
                <a:gd name="connsiteX79" fmla="*/ 847753 w 1272157"/>
                <a:gd name="connsiteY79" fmla="*/ 471677 h 493109"/>
                <a:gd name="connsiteX80" fmla="*/ 838228 w 1272157"/>
                <a:gd name="connsiteY80" fmla="*/ 476440 h 493109"/>
                <a:gd name="connsiteX81" fmla="*/ 823940 w 1272157"/>
                <a:gd name="connsiteY81" fmla="*/ 485965 h 493109"/>
                <a:gd name="connsiteX82" fmla="*/ 814415 w 1272157"/>
                <a:gd name="connsiteY82" fmla="*/ 488346 h 493109"/>
                <a:gd name="connsiteX83" fmla="*/ 797746 w 1272157"/>
                <a:gd name="connsiteY83" fmla="*/ 493109 h 493109"/>
                <a:gd name="connsiteX84" fmla="*/ 771553 w 1272157"/>
                <a:gd name="connsiteY84" fmla="*/ 490727 h 493109"/>
                <a:gd name="connsiteX85" fmla="*/ 757265 w 1272157"/>
                <a:gd name="connsiteY85" fmla="*/ 476440 h 493109"/>
                <a:gd name="connsiteX86" fmla="*/ 745359 w 1272157"/>
                <a:gd name="connsiteY86" fmla="*/ 462152 h 493109"/>
                <a:gd name="connsiteX87" fmla="*/ 738215 w 1272157"/>
                <a:gd name="connsiteY87" fmla="*/ 455009 h 493109"/>
                <a:gd name="connsiteX88" fmla="*/ 731071 w 1272157"/>
                <a:gd name="connsiteY88" fmla="*/ 440721 h 493109"/>
                <a:gd name="connsiteX89" fmla="*/ 728690 w 1272157"/>
                <a:gd name="connsiteY89" fmla="*/ 433577 h 493109"/>
                <a:gd name="connsiteX90" fmla="*/ 723928 w 1272157"/>
                <a:gd name="connsiteY90" fmla="*/ 424052 h 493109"/>
                <a:gd name="connsiteX91" fmla="*/ 716784 w 1272157"/>
                <a:gd name="connsiteY91" fmla="*/ 409765 h 493109"/>
                <a:gd name="connsiteX92" fmla="*/ 714403 w 1272157"/>
                <a:gd name="connsiteY92" fmla="*/ 381190 h 493109"/>
                <a:gd name="connsiteX93" fmla="*/ 702496 w 1272157"/>
                <a:gd name="connsiteY93" fmla="*/ 371665 h 493109"/>
                <a:gd name="connsiteX94" fmla="*/ 690590 w 1272157"/>
                <a:gd name="connsiteY94" fmla="*/ 366902 h 493109"/>
                <a:gd name="connsiteX95" fmla="*/ 683446 w 1272157"/>
                <a:gd name="connsiteY95" fmla="*/ 369284 h 493109"/>
                <a:gd name="connsiteX96" fmla="*/ 681065 w 1272157"/>
                <a:gd name="connsiteY96" fmla="*/ 378809 h 493109"/>
                <a:gd name="connsiteX97" fmla="*/ 688209 w 1272157"/>
                <a:gd name="connsiteY97" fmla="*/ 400240 h 493109"/>
                <a:gd name="connsiteX98" fmla="*/ 690590 w 1272157"/>
                <a:gd name="connsiteY98" fmla="*/ 412146 h 493109"/>
                <a:gd name="connsiteX99" fmla="*/ 692971 w 1272157"/>
                <a:gd name="connsiteY99" fmla="*/ 419290 h 493109"/>
                <a:gd name="connsiteX100" fmla="*/ 690590 w 1272157"/>
                <a:gd name="connsiteY100" fmla="*/ 452627 h 493109"/>
                <a:gd name="connsiteX101" fmla="*/ 688209 w 1272157"/>
                <a:gd name="connsiteY101" fmla="*/ 459771 h 493109"/>
                <a:gd name="connsiteX102" fmla="*/ 666778 w 1272157"/>
                <a:gd name="connsiteY102" fmla="*/ 471677 h 493109"/>
                <a:gd name="connsiteX103" fmla="*/ 659634 w 1272157"/>
                <a:gd name="connsiteY103" fmla="*/ 476440 h 493109"/>
                <a:gd name="connsiteX104" fmla="*/ 619153 w 1272157"/>
                <a:gd name="connsiteY104" fmla="*/ 474059 h 493109"/>
                <a:gd name="connsiteX105" fmla="*/ 612009 w 1272157"/>
                <a:gd name="connsiteY105" fmla="*/ 469296 h 493109"/>
                <a:gd name="connsiteX106" fmla="*/ 602484 w 1272157"/>
                <a:gd name="connsiteY106" fmla="*/ 462152 h 493109"/>
                <a:gd name="connsiteX107" fmla="*/ 588196 w 1272157"/>
                <a:gd name="connsiteY107" fmla="*/ 450246 h 493109"/>
                <a:gd name="connsiteX108" fmla="*/ 571528 w 1272157"/>
                <a:gd name="connsiteY108" fmla="*/ 428815 h 493109"/>
                <a:gd name="connsiteX109" fmla="*/ 562003 w 1272157"/>
                <a:gd name="connsiteY109" fmla="*/ 416909 h 493109"/>
                <a:gd name="connsiteX110" fmla="*/ 559621 w 1272157"/>
                <a:gd name="connsiteY110" fmla="*/ 409765 h 493109"/>
                <a:gd name="connsiteX111" fmla="*/ 552478 w 1272157"/>
                <a:gd name="connsiteY111" fmla="*/ 402621 h 493109"/>
                <a:gd name="connsiteX112" fmla="*/ 550096 w 1272157"/>
                <a:gd name="connsiteY112" fmla="*/ 395477 h 493109"/>
                <a:gd name="connsiteX113" fmla="*/ 497709 w 1272157"/>
                <a:gd name="connsiteY113" fmla="*/ 385952 h 493109"/>
                <a:gd name="connsiteX114" fmla="*/ 209578 w 1272157"/>
                <a:gd name="connsiteY114" fmla="*/ 383571 h 493109"/>
                <a:gd name="connsiteX115" fmla="*/ 188146 w 1272157"/>
                <a:gd name="connsiteY115" fmla="*/ 381190 h 493109"/>
                <a:gd name="connsiteX116" fmla="*/ 171478 w 1272157"/>
                <a:gd name="connsiteY116" fmla="*/ 374046 h 493109"/>
                <a:gd name="connsiteX117" fmla="*/ 140521 w 1272157"/>
                <a:gd name="connsiteY117" fmla="*/ 366902 h 493109"/>
                <a:gd name="connsiteX118" fmla="*/ 128615 w 1272157"/>
                <a:gd name="connsiteY118" fmla="*/ 359759 h 493109"/>
                <a:gd name="connsiteX119" fmla="*/ 119090 w 1272157"/>
                <a:gd name="connsiteY119" fmla="*/ 357377 h 493109"/>
                <a:gd name="connsiteX120" fmla="*/ 107184 w 1272157"/>
                <a:gd name="connsiteY120" fmla="*/ 350234 h 493109"/>
                <a:gd name="connsiteX121" fmla="*/ 90515 w 1272157"/>
                <a:gd name="connsiteY121" fmla="*/ 345471 h 493109"/>
                <a:gd name="connsiteX122" fmla="*/ 69084 w 1272157"/>
                <a:gd name="connsiteY122" fmla="*/ 335946 h 493109"/>
                <a:gd name="connsiteX123" fmla="*/ 61940 w 1272157"/>
                <a:gd name="connsiteY123" fmla="*/ 333565 h 493109"/>
                <a:gd name="connsiteX124" fmla="*/ 40509 w 1272157"/>
                <a:gd name="connsiteY124" fmla="*/ 319277 h 493109"/>
                <a:gd name="connsiteX125" fmla="*/ 26221 w 1272157"/>
                <a:gd name="connsiteY125" fmla="*/ 309752 h 493109"/>
                <a:gd name="connsiteX126" fmla="*/ 11934 w 1272157"/>
                <a:gd name="connsiteY126" fmla="*/ 293084 h 493109"/>
                <a:gd name="connsiteX127" fmla="*/ 9553 w 1272157"/>
                <a:gd name="connsiteY127" fmla="*/ 285940 h 493109"/>
                <a:gd name="connsiteX128" fmla="*/ 28 w 1272157"/>
                <a:gd name="connsiteY128" fmla="*/ 269271 h 493109"/>
                <a:gd name="connsiteX129" fmla="*/ 11934 w 1272157"/>
                <a:gd name="connsiteY129" fmla="*/ 240696 h 493109"/>
                <a:gd name="connsiteX0" fmla="*/ 11934 w 1274142"/>
                <a:gd name="connsiteY0" fmla="*/ 240696 h 493109"/>
                <a:gd name="connsiteX1" fmla="*/ 11934 w 1274142"/>
                <a:gd name="connsiteY1" fmla="*/ 240696 h 493109"/>
                <a:gd name="connsiteX2" fmla="*/ 64321 w 1274142"/>
                <a:gd name="connsiteY2" fmla="*/ 181165 h 493109"/>
                <a:gd name="connsiteX3" fmla="*/ 85753 w 1274142"/>
                <a:gd name="connsiteY3" fmla="*/ 169259 h 493109"/>
                <a:gd name="connsiteX4" fmla="*/ 138140 w 1274142"/>
                <a:gd name="connsiteY4" fmla="*/ 140684 h 493109"/>
                <a:gd name="connsiteX5" fmla="*/ 188146 w 1274142"/>
                <a:gd name="connsiteY5" fmla="*/ 114490 h 493109"/>
                <a:gd name="connsiteX6" fmla="*/ 209578 w 1274142"/>
                <a:gd name="connsiteY6" fmla="*/ 104965 h 493109"/>
                <a:gd name="connsiteX7" fmla="*/ 226246 w 1274142"/>
                <a:gd name="connsiteY7" fmla="*/ 100202 h 493109"/>
                <a:gd name="connsiteX8" fmla="*/ 233390 w 1274142"/>
                <a:gd name="connsiteY8" fmla="*/ 95440 h 493109"/>
                <a:gd name="connsiteX9" fmla="*/ 245296 w 1274142"/>
                <a:gd name="connsiteY9" fmla="*/ 93059 h 493109"/>
                <a:gd name="connsiteX10" fmla="*/ 264346 w 1274142"/>
                <a:gd name="connsiteY10" fmla="*/ 88296 h 493109"/>
                <a:gd name="connsiteX11" fmla="*/ 285778 w 1274142"/>
                <a:gd name="connsiteY11" fmla="*/ 83534 h 493109"/>
                <a:gd name="connsiteX12" fmla="*/ 331021 w 1274142"/>
                <a:gd name="connsiteY12" fmla="*/ 78771 h 493109"/>
                <a:gd name="connsiteX13" fmla="*/ 345309 w 1274142"/>
                <a:gd name="connsiteY13" fmla="*/ 76390 h 493109"/>
                <a:gd name="connsiteX14" fmla="*/ 369121 w 1274142"/>
                <a:gd name="connsiteY14" fmla="*/ 71627 h 493109"/>
                <a:gd name="connsiteX15" fmla="*/ 416746 w 1274142"/>
                <a:gd name="connsiteY15" fmla="*/ 64484 h 493109"/>
                <a:gd name="connsiteX16" fmla="*/ 526284 w 1274142"/>
                <a:gd name="connsiteY16" fmla="*/ 66865 h 493109"/>
                <a:gd name="connsiteX17" fmla="*/ 563575 w 1274142"/>
                <a:gd name="connsiteY17" fmla="*/ 61833 h 493109"/>
                <a:gd name="connsiteX18" fmla="*/ 572266 w 1274142"/>
                <a:gd name="connsiteY18" fmla="*/ 41187 h 493109"/>
                <a:gd name="connsiteX19" fmla="*/ 588958 w 1274142"/>
                <a:gd name="connsiteY19" fmla="*/ 23438 h 493109"/>
                <a:gd name="connsiteX20" fmla="*/ 621510 w 1274142"/>
                <a:gd name="connsiteY20" fmla="*/ 18454 h 493109"/>
                <a:gd name="connsiteX21" fmla="*/ 665476 w 1274142"/>
                <a:gd name="connsiteY21" fmla="*/ 1246 h 493109"/>
                <a:gd name="connsiteX22" fmla="*/ 716784 w 1274142"/>
                <a:gd name="connsiteY22" fmla="*/ 215 h 493109"/>
                <a:gd name="connsiteX23" fmla="*/ 751177 w 1274142"/>
                <a:gd name="connsiteY23" fmla="*/ 18502 h 493109"/>
                <a:gd name="connsiteX24" fmla="*/ 773886 w 1274142"/>
                <a:gd name="connsiteY24" fmla="*/ 48895 h 493109"/>
                <a:gd name="connsiteX25" fmla="*/ 799317 w 1274142"/>
                <a:gd name="connsiteY25" fmla="*/ 78820 h 493109"/>
                <a:gd name="connsiteX26" fmla="*/ 808573 w 1274142"/>
                <a:gd name="connsiteY26" fmla="*/ 105799 h 493109"/>
                <a:gd name="connsiteX27" fmla="*/ 819178 w 1274142"/>
                <a:gd name="connsiteY27" fmla="*/ 133540 h 493109"/>
                <a:gd name="connsiteX28" fmla="*/ 804890 w 1274142"/>
                <a:gd name="connsiteY28" fmla="*/ 150209 h 493109"/>
                <a:gd name="connsiteX29" fmla="*/ 800128 w 1274142"/>
                <a:gd name="connsiteY29" fmla="*/ 164496 h 493109"/>
                <a:gd name="connsiteX30" fmla="*/ 797746 w 1274142"/>
                <a:gd name="connsiteY30" fmla="*/ 171640 h 493109"/>
                <a:gd name="connsiteX31" fmla="*/ 821829 w 1274142"/>
                <a:gd name="connsiteY31" fmla="*/ 175863 h 493109"/>
                <a:gd name="connsiteX32" fmla="*/ 869184 w 1274142"/>
                <a:gd name="connsiteY32" fmla="*/ 181165 h 493109"/>
                <a:gd name="connsiteX33" fmla="*/ 1066779 w 1274142"/>
                <a:gd name="connsiteY33" fmla="*/ 169505 h 493109"/>
                <a:gd name="connsiteX34" fmla="*/ 1112882 w 1274142"/>
                <a:gd name="connsiteY34" fmla="*/ 163416 h 493109"/>
                <a:gd name="connsiteX35" fmla="*/ 1185866 w 1274142"/>
                <a:gd name="connsiteY35" fmla="*/ 133786 h 493109"/>
                <a:gd name="connsiteX36" fmla="*/ 1225023 w 1274142"/>
                <a:gd name="connsiteY36" fmla="*/ 118172 h 493109"/>
                <a:gd name="connsiteX37" fmla="*/ 1245421 w 1274142"/>
                <a:gd name="connsiteY37" fmla="*/ 126396 h 493109"/>
                <a:gd name="connsiteX38" fmla="*/ 1252565 w 1274142"/>
                <a:gd name="connsiteY38" fmla="*/ 121634 h 493109"/>
                <a:gd name="connsiteX39" fmla="*/ 1256518 w 1274142"/>
                <a:gd name="connsiteY39" fmla="*/ 177728 h 493109"/>
                <a:gd name="connsiteX40" fmla="*/ 1208869 w 1274142"/>
                <a:gd name="connsiteY40" fmla="*/ 247054 h 493109"/>
                <a:gd name="connsiteX41" fmla="*/ 1189525 w 1274142"/>
                <a:gd name="connsiteY41" fmla="*/ 264509 h 493109"/>
                <a:gd name="connsiteX42" fmla="*/ 1216823 w 1274142"/>
                <a:gd name="connsiteY42" fmla="*/ 299981 h 493109"/>
                <a:gd name="connsiteX43" fmla="*/ 1242500 w 1274142"/>
                <a:gd name="connsiteY43" fmla="*/ 341249 h 493109"/>
                <a:gd name="connsiteX44" fmla="*/ 1243802 w 1274142"/>
                <a:gd name="connsiteY44" fmla="*/ 387056 h 493109"/>
                <a:gd name="connsiteX45" fmla="*/ 1271615 w 1274142"/>
                <a:gd name="connsiteY45" fmla="*/ 402621 h 493109"/>
                <a:gd name="connsiteX46" fmla="*/ 1269234 w 1274142"/>
                <a:gd name="connsiteY46" fmla="*/ 419290 h 493109"/>
                <a:gd name="connsiteX47" fmla="*/ 1221609 w 1274142"/>
                <a:gd name="connsiteY47" fmla="*/ 414527 h 493109"/>
                <a:gd name="connsiteX48" fmla="*/ 1212084 w 1274142"/>
                <a:gd name="connsiteY48" fmla="*/ 409765 h 493109"/>
                <a:gd name="connsiteX49" fmla="*/ 1197796 w 1274142"/>
                <a:gd name="connsiteY49" fmla="*/ 407384 h 493109"/>
                <a:gd name="connsiteX50" fmla="*/ 1178746 w 1274142"/>
                <a:gd name="connsiteY50" fmla="*/ 400240 h 493109"/>
                <a:gd name="connsiteX51" fmla="*/ 1171603 w 1274142"/>
                <a:gd name="connsiteY51" fmla="*/ 395477 h 493109"/>
                <a:gd name="connsiteX52" fmla="*/ 1145409 w 1274142"/>
                <a:gd name="connsiteY52" fmla="*/ 385952 h 493109"/>
                <a:gd name="connsiteX53" fmla="*/ 1131121 w 1274142"/>
                <a:gd name="connsiteY53" fmla="*/ 383571 h 493109"/>
                <a:gd name="connsiteX54" fmla="*/ 1121596 w 1274142"/>
                <a:gd name="connsiteY54" fmla="*/ 378809 h 493109"/>
                <a:gd name="connsiteX55" fmla="*/ 1109690 w 1274142"/>
                <a:gd name="connsiteY55" fmla="*/ 376427 h 493109"/>
                <a:gd name="connsiteX56" fmla="*/ 1100165 w 1274142"/>
                <a:gd name="connsiteY56" fmla="*/ 374046 h 493109"/>
                <a:gd name="connsiteX57" fmla="*/ 1088259 w 1274142"/>
                <a:gd name="connsiteY57" fmla="*/ 369284 h 493109"/>
                <a:gd name="connsiteX58" fmla="*/ 1078734 w 1274142"/>
                <a:gd name="connsiteY58" fmla="*/ 366902 h 493109"/>
                <a:gd name="connsiteX59" fmla="*/ 1071590 w 1274142"/>
                <a:gd name="connsiteY59" fmla="*/ 364521 h 493109"/>
                <a:gd name="connsiteX60" fmla="*/ 1062065 w 1274142"/>
                <a:gd name="connsiteY60" fmla="*/ 362140 h 493109"/>
                <a:gd name="connsiteX61" fmla="*/ 1047778 w 1274142"/>
                <a:gd name="connsiteY61" fmla="*/ 357377 h 493109"/>
                <a:gd name="connsiteX62" fmla="*/ 1038253 w 1274142"/>
                <a:gd name="connsiteY62" fmla="*/ 354996 h 493109"/>
                <a:gd name="connsiteX63" fmla="*/ 1023965 w 1274142"/>
                <a:gd name="connsiteY63" fmla="*/ 350234 h 493109"/>
                <a:gd name="connsiteX64" fmla="*/ 1012059 w 1274142"/>
                <a:gd name="connsiteY64" fmla="*/ 347852 h 493109"/>
                <a:gd name="connsiteX65" fmla="*/ 1004915 w 1274142"/>
                <a:gd name="connsiteY65" fmla="*/ 345471 h 493109"/>
                <a:gd name="connsiteX66" fmla="*/ 988246 w 1274142"/>
                <a:gd name="connsiteY66" fmla="*/ 343090 h 493109"/>
                <a:gd name="connsiteX67" fmla="*/ 964434 w 1274142"/>
                <a:gd name="connsiteY67" fmla="*/ 338327 h 493109"/>
                <a:gd name="connsiteX68" fmla="*/ 933478 w 1274142"/>
                <a:gd name="connsiteY68" fmla="*/ 335946 h 493109"/>
                <a:gd name="connsiteX69" fmla="*/ 909665 w 1274142"/>
                <a:gd name="connsiteY69" fmla="*/ 374046 h 493109"/>
                <a:gd name="connsiteX70" fmla="*/ 912046 w 1274142"/>
                <a:gd name="connsiteY70" fmla="*/ 381190 h 493109"/>
                <a:gd name="connsiteX71" fmla="*/ 909665 w 1274142"/>
                <a:gd name="connsiteY71" fmla="*/ 416909 h 493109"/>
                <a:gd name="connsiteX72" fmla="*/ 904903 w 1274142"/>
                <a:gd name="connsiteY72" fmla="*/ 431196 h 493109"/>
                <a:gd name="connsiteX73" fmla="*/ 890615 w 1274142"/>
                <a:gd name="connsiteY73" fmla="*/ 443102 h 493109"/>
                <a:gd name="connsiteX74" fmla="*/ 885853 w 1274142"/>
                <a:gd name="connsiteY74" fmla="*/ 450246 h 493109"/>
                <a:gd name="connsiteX75" fmla="*/ 878709 w 1274142"/>
                <a:gd name="connsiteY75" fmla="*/ 455009 h 493109"/>
                <a:gd name="connsiteX76" fmla="*/ 869184 w 1274142"/>
                <a:gd name="connsiteY76" fmla="*/ 462152 h 493109"/>
                <a:gd name="connsiteX77" fmla="*/ 862040 w 1274142"/>
                <a:gd name="connsiteY77" fmla="*/ 466915 h 493109"/>
                <a:gd name="connsiteX78" fmla="*/ 847753 w 1274142"/>
                <a:gd name="connsiteY78" fmla="*/ 471677 h 493109"/>
                <a:gd name="connsiteX79" fmla="*/ 838228 w 1274142"/>
                <a:gd name="connsiteY79" fmla="*/ 476440 h 493109"/>
                <a:gd name="connsiteX80" fmla="*/ 823940 w 1274142"/>
                <a:gd name="connsiteY80" fmla="*/ 485965 h 493109"/>
                <a:gd name="connsiteX81" fmla="*/ 814415 w 1274142"/>
                <a:gd name="connsiteY81" fmla="*/ 488346 h 493109"/>
                <a:gd name="connsiteX82" fmla="*/ 797746 w 1274142"/>
                <a:gd name="connsiteY82" fmla="*/ 493109 h 493109"/>
                <a:gd name="connsiteX83" fmla="*/ 771553 w 1274142"/>
                <a:gd name="connsiteY83" fmla="*/ 490727 h 493109"/>
                <a:gd name="connsiteX84" fmla="*/ 757265 w 1274142"/>
                <a:gd name="connsiteY84" fmla="*/ 476440 h 493109"/>
                <a:gd name="connsiteX85" fmla="*/ 745359 w 1274142"/>
                <a:gd name="connsiteY85" fmla="*/ 462152 h 493109"/>
                <a:gd name="connsiteX86" fmla="*/ 738215 w 1274142"/>
                <a:gd name="connsiteY86" fmla="*/ 455009 h 493109"/>
                <a:gd name="connsiteX87" fmla="*/ 731071 w 1274142"/>
                <a:gd name="connsiteY87" fmla="*/ 440721 h 493109"/>
                <a:gd name="connsiteX88" fmla="*/ 728690 w 1274142"/>
                <a:gd name="connsiteY88" fmla="*/ 433577 h 493109"/>
                <a:gd name="connsiteX89" fmla="*/ 723928 w 1274142"/>
                <a:gd name="connsiteY89" fmla="*/ 424052 h 493109"/>
                <a:gd name="connsiteX90" fmla="*/ 716784 w 1274142"/>
                <a:gd name="connsiteY90" fmla="*/ 409765 h 493109"/>
                <a:gd name="connsiteX91" fmla="*/ 714403 w 1274142"/>
                <a:gd name="connsiteY91" fmla="*/ 381190 h 493109"/>
                <a:gd name="connsiteX92" fmla="*/ 702496 w 1274142"/>
                <a:gd name="connsiteY92" fmla="*/ 371665 h 493109"/>
                <a:gd name="connsiteX93" fmla="*/ 690590 w 1274142"/>
                <a:gd name="connsiteY93" fmla="*/ 366902 h 493109"/>
                <a:gd name="connsiteX94" fmla="*/ 683446 w 1274142"/>
                <a:gd name="connsiteY94" fmla="*/ 369284 h 493109"/>
                <a:gd name="connsiteX95" fmla="*/ 681065 w 1274142"/>
                <a:gd name="connsiteY95" fmla="*/ 378809 h 493109"/>
                <a:gd name="connsiteX96" fmla="*/ 688209 w 1274142"/>
                <a:gd name="connsiteY96" fmla="*/ 400240 h 493109"/>
                <a:gd name="connsiteX97" fmla="*/ 690590 w 1274142"/>
                <a:gd name="connsiteY97" fmla="*/ 412146 h 493109"/>
                <a:gd name="connsiteX98" fmla="*/ 692971 w 1274142"/>
                <a:gd name="connsiteY98" fmla="*/ 419290 h 493109"/>
                <a:gd name="connsiteX99" fmla="*/ 690590 w 1274142"/>
                <a:gd name="connsiteY99" fmla="*/ 452627 h 493109"/>
                <a:gd name="connsiteX100" fmla="*/ 688209 w 1274142"/>
                <a:gd name="connsiteY100" fmla="*/ 459771 h 493109"/>
                <a:gd name="connsiteX101" fmla="*/ 666778 w 1274142"/>
                <a:gd name="connsiteY101" fmla="*/ 471677 h 493109"/>
                <a:gd name="connsiteX102" fmla="*/ 659634 w 1274142"/>
                <a:gd name="connsiteY102" fmla="*/ 476440 h 493109"/>
                <a:gd name="connsiteX103" fmla="*/ 619153 w 1274142"/>
                <a:gd name="connsiteY103" fmla="*/ 474059 h 493109"/>
                <a:gd name="connsiteX104" fmla="*/ 612009 w 1274142"/>
                <a:gd name="connsiteY104" fmla="*/ 469296 h 493109"/>
                <a:gd name="connsiteX105" fmla="*/ 602484 w 1274142"/>
                <a:gd name="connsiteY105" fmla="*/ 462152 h 493109"/>
                <a:gd name="connsiteX106" fmla="*/ 588196 w 1274142"/>
                <a:gd name="connsiteY106" fmla="*/ 450246 h 493109"/>
                <a:gd name="connsiteX107" fmla="*/ 571528 w 1274142"/>
                <a:gd name="connsiteY107" fmla="*/ 428815 h 493109"/>
                <a:gd name="connsiteX108" fmla="*/ 562003 w 1274142"/>
                <a:gd name="connsiteY108" fmla="*/ 416909 h 493109"/>
                <a:gd name="connsiteX109" fmla="*/ 559621 w 1274142"/>
                <a:gd name="connsiteY109" fmla="*/ 409765 h 493109"/>
                <a:gd name="connsiteX110" fmla="*/ 552478 w 1274142"/>
                <a:gd name="connsiteY110" fmla="*/ 402621 h 493109"/>
                <a:gd name="connsiteX111" fmla="*/ 550096 w 1274142"/>
                <a:gd name="connsiteY111" fmla="*/ 395477 h 493109"/>
                <a:gd name="connsiteX112" fmla="*/ 497709 w 1274142"/>
                <a:gd name="connsiteY112" fmla="*/ 385952 h 493109"/>
                <a:gd name="connsiteX113" fmla="*/ 209578 w 1274142"/>
                <a:gd name="connsiteY113" fmla="*/ 383571 h 493109"/>
                <a:gd name="connsiteX114" fmla="*/ 188146 w 1274142"/>
                <a:gd name="connsiteY114" fmla="*/ 381190 h 493109"/>
                <a:gd name="connsiteX115" fmla="*/ 171478 w 1274142"/>
                <a:gd name="connsiteY115" fmla="*/ 374046 h 493109"/>
                <a:gd name="connsiteX116" fmla="*/ 140521 w 1274142"/>
                <a:gd name="connsiteY116" fmla="*/ 366902 h 493109"/>
                <a:gd name="connsiteX117" fmla="*/ 128615 w 1274142"/>
                <a:gd name="connsiteY117" fmla="*/ 359759 h 493109"/>
                <a:gd name="connsiteX118" fmla="*/ 119090 w 1274142"/>
                <a:gd name="connsiteY118" fmla="*/ 357377 h 493109"/>
                <a:gd name="connsiteX119" fmla="*/ 107184 w 1274142"/>
                <a:gd name="connsiteY119" fmla="*/ 350234 h 493109"/>
                <a:gd name="connsiteX120" fmla="*/ 90515 w 1274142"/>
                <a:gd name="connsiteY120" fmla="*/ 345471 h 493109"/>
                <a:gd name="connsiteX121" fmla="*/ 69084 w 1274142"/>
                <a:gd name="connsiteY121" fmla="*/ 335946 h 493109"/>
                <a:gd name="connsiteX122" fmla="*/ 61940 w 1274142"/>
                <a:gd name="connsiteY122" fmla="*/ 333565 h 493109"/>
                <a:gd name="connsiteX123" fmla="*/ 40509 w 1274142"/>
                <a:gd name="connsiteY123" fmla="*/ 319277 h 493109"/>
                <a:gd name="connsiteX124" fmla="*/ 26221 w 1274142"/>
                <a:gd name="connsiteY124" fmla="*/ 309752 h 493109"/>
                <a:gd name="connsiteX125" fmla="*/ 11934 w 1274142"/>
                <a:gd name="connsiteY125" fmla="*/ 293084 h 493109"/>
                <a:gd name="connsiteX126" fmla="*/ 9553 w 1274142"/>
                <a:gd name="connsiteY126" fmla="*/ 285940 h 493109"/>
                <a:gd name="connsiteX127" fmla="*/ 28 w 1274142"/>
                <a:gd name="connsiteY127" fmla="*/ 269271 h 493109"/>
                <a:gd name="connsiteX128" fmla="*/ 11934 w 1274142"/>
                <a:gd name="connsiteY128" fmla="*/ 240696 h 493109"/>
                <a:gd name="connsiteX0" fmla="*/ 11934 w 1269610"/>
                <a:gd name="connsiteY0" fmla="*/ 240696 h 493109"/>
                <a:gd name="connsiteX1" fmla="*/ 11934 w 1269610"/>
                <a:gd name="connsiteY1" fmla="*/ 240696 h 493109"/>
                <a:gd name="connsiteX2" fmla="*/ 64321 w 1269610"/>
                <a:gd name="connsiteY2" fmla="*/ 181165 h 493109"/>
                <a:gd name="connsiteX3" fmla="*/ 85753 w 1269610"/>
                <a:gd name="connsiteY3" fmla="*/ 169259 h 493109"/>
                <a:gd name="connsiteX4" fmla="*/ 138140 w 1269610"/>
                <a:gd name="connsiteY4" fmla="*/ 140684 h 493109"/>
                <a:gd name="connsiteX5" fmla="*/ 188146 w 1269610"/>
                <a:gd name="connsiteY5" fmla="*/ 114490 h 493109"/>
                <a:gd name="connsiteX6" fmla="*/ 209578 w 1269610"/>
                <a:gd name="connsiteY6" fmla="*/ 104965 h 493109"/>
                <a:gd name="connsiteX7" fmla="*/ 226246 w 1269610"/>
                <a:gd name="connsiteY7" fmla="*/ 100202 h 493109"/>
                <a:gd name="connsiteX8" fmla="*/ 233390 w 1269610"/>
                <a:gd name="connsiteY8" fmla="*/ 95440 h 493109"/>
                <a:gd name="connsiteX9" fmla="*/ 245296 w 1269610"/>
                <a:gd name="connsiteY9" fmla="*/ 93059 h 493109"/>
                <a:gd name="connsiteX10" fmla="*/ 264346 w 1269610"/>
                <a:gd name="connsiteY10" fmla="*/ 88296 h 493109"/>
                <a:gd name="connsiteX11" fmla="*/ 285778 w 1269610"/>
                <a:gd name="connsiteY11" fmla="*/ 83534 h 493109"/>
                <a:gd name="connsiteX12" fmla="*/ 331021 w 1269610"/>
                <a:gd name="connsiteY12" fmla="*/ 78771 h 493109"/>
                <a:gd name="connsiteX13" fmla="*/ 345309 w 1269610"/>
                <a:gd name="connsiteY13" fmla="*/ 76390 h 493109"/>
                <a:gd name="connsiteX14" fmla="*/ 369121 w 1269610"/>
                <a:gd name="connsiteY14" fmla="*/ 71627 h 493109"/>
                <a:gd name="connsiteX15" fmla="*/ 416746 w 1269610"/>
                <a:gd name="connsiteY15" fmla="*/ 64484 h 493109"/>
                <a:gd name="connsiteX16" fmla="*/ 526284 w 1269610"/>
                <a:gd name="connsiteY16" fmla="*/ 66865 h 493109"/>
                <a:gd name="connsiteX17" fmla="*/ 563575 w 1269610"/>
                <a:gd name="connsiteY17" fmla="*/ 61833 h 493109"/>
                <a:gd name="connsiteX18" fmla="*/ 572266 w 1269610"/>
                <a:gd name="connsiteY18" fmla="*/ 41187 h 493109"/>
                <a:gd name="connsiteX19" fmla="*/ 588958 w 1269610"/>
                <a:gd name="connsiteY19" fmla="*/ 23438 h 493109"/>
                <a:gd name="connsiteX20" fmla="*/ 621510 w 1269610"/>
                <a:gd name="connsiteY20" fmla="*/ 18454 h 493109"/>
                <a:gd name="connsiteX21" fmla="*/ 665476 w 1269610"/>
                <a:gd name="connsiteY21" fmla="*/ 1246 h 493109"/>
                <a:gd name="connsiteX22" fmla="*/ 716784 w 1269610"/>
                <a:gd name="connsiteY22" fmla="*/ 215 h 493109"/>
                <a:gd name="connsiteX23" fmla="*/ 751177 w 1269610"/>
                <a:gd name="connsiteY23" fmla="*/ 18502 h 493109"/>
                <a:gd name="connsiteX24" fmla="*/ 773886 w 1269610"/>
                <a:gd name="connsiteY24" fmla="*/ 48895 h 493109"/>
                <a:gd name="connsiteX25" fmla="*/ 799317 w 1269610"/>
                <a:gd name="connsiteY25" fmla="*/ 78820 h 493109"/>
                <a:gd name="connsiteX26" fmla="*/ 808573 w 1269610"/>
                <a:gd name="connsiteY26" fmla="*/ 105799 h 493109"/>
                <a:gd name="connsiteX27" fmla="*/ 819178 w 1269610"/>
                <a:gd name="connsiteY27" fmla="*/ 133540 h 493109"/>
                <a:gd name="connsiteX28" fmla="*/ 804890 w 1269610"/>
                <a:gd name="connsiteY28" fmla="*/ 150209 h 493109"/>
                <a:gd name="connsiteX29" fmla="*/ 800128 w 1269610"/>
                <a:gd name="connsiteY29" fmla="*/ 164496 h 493109"/>
                <a:gd name="connsiteX30" fmla="*/ 797746 w 1269610"/>
                <a:gd name="connsiteY30" fmla="*/ 171640 h 493109"/>
                <a:gd name="connsiteX31" fmla="*/ 821829 w 1269610"/>
                <a:gd name="connsiteY31" fmla="*/ 175863 h 493109"/>
                <a:gd name="connsiteX32" fmla="*/ 869184 w 1269610"/>
                <a:gd name="connsiteY32" fmla="*/ 181165 h 493109"/>
                <a:gd name="connsiteX33" fmla="*/ 1066779 w 1269610"/>
                <a:gd name="connsiteY33" fmla="*/ 169505 h 493109"/>
                <a:gd name="connsiteX34" fmla="*/ 1112882 w 1269610"/>
                <a:gd name="connsiteY34" fmla="*/ 163416 h 493109"/>
                <a:gd name="connsiteX35" fmla="*/ 1185866 w 1269610"/>
                <a:gd name="connsiteY35" fmla="*/ 133786 h 493109"/>
                <a:gd name="connsiteX36" fmla="*/ 1225023 w 1269610"/>
                <a:gd name="connsiteY36" fmla="*/ 118172 h 493109"/>
                <a:gd name="connsiteX37" fmla="*/ 1245421 w 1269610"/>
                <a:gd name="connsiteY37" fmla="*/ 126396 h 493109"/>
                <a:gd name="connsiteX38" fmla="*/ 1252565 w 1269610"/>
                <a:gd name="connsiteY38" fmla="*/ 121634 h 493109"/>
                <a:gd name="connsiteX39" fmla="*/ 1256518 w 1269610"/>
                <a:gd name="connsiteY39" fmla="*/ 177728 h 493109"/>
                <a:gd name="connsiteX40" fmla="*/ 1208869 w 1269610"/>
                <a:gd name="connsiteY40" fmla="*/ 247054 h 493109"/>
                <a:gd name="connsiteX41" fmla="*/ 1189525 w 1269610"/>
                <a:gd name="connsiteY41" fmla="*/ 264509 h 493109"/>
                <a:gd name="connsiteX42" fmla="*/ 1216823 w 1269610"/>
                <a:gd name="connsiteY42" fmla="*/ 299981 h 493109"/>
                <a:gd name="connsiteX43" fmla="*/ 1242500 w 1269610"/>
                <a:gd name="connsiteY43" fmla="*/ 341249 h 493109"/>
                <a:gd name="connsiteX44" fmla="*/ 1243802 w 1269610"/>
                <a:gd name="connsiteY44" fmla="*/ 387056 h 493109"/>
                <a:gd name="connsiteX45" fmla="*/ 1269234 w 1269610"/>
                <a:gd name="connsiteY45" fmla="*/ 419290 h 493109"/>
                <a:gd name="connsiteX46" fmla="*/ 1221609 w 1269610"/>
                <a:gd name="connsiteY46" fmla="*/ 414527 h 493109"/>
                <a:gd name="connsiteX47" fmla="*/ 1212084 w 1269610"/>
                <a:gd name="connsiteY47" fmla="*/ 409765 h 493109"/>
                <a:gd name="connsiteX48" fmla="*/ 1197796 w 1269610"/>
                <a:gd name="connsiteY48" fmla="*/ 407384 h 493109"/>
                <a:gd name="connsiteX49" fmla="*/ 1178746 w 1269610"/>
                <a:gd name="connsiteY49" fmla="*/ 400240 h 493109"/>
                <a:gd name="connsiteX50" fmla="*/ 1171603 w 1269610"/>
                <a:gd name="connsiteY50" fmla="*/ 395477 h 493109"/>
                <a:gd name="connsiteX51" fmla="*/ 1145409 w 1269610"/>
                <a:gd name="connsiteY51" fmla="*/ 385952 h 493109"/>
                <a:gd name="connsiteX52" fmla="*/ 1131121 w 1269610"/>
                <a:gd name="connsiteY52" fmla="*/ 383571 h 493109"/>
                <a:gd name="connsiteX53" fmla="*/ 1121596 w 1269610"/>
                <a:gd name="connsiteY53" fmla="*/ 378809 h 493109"/>
                <a:gd name="connsiteX54" fmla="*/ 1109690 w 1269610"/>
                <a:gd name="connsiteY54" fmla="*/ 376427 h 493109"/>
                <a:gd name="connsiteX55" fmla="*/ 1100165 w 1269610"/>
                <a:gd name="connsiteY55" fmla="*/ 374046 h 493109"/>
                <a:gd name="connsiteX56" fmla="*/ 1088259 w 1269610"/>
                <a:gd name="connsiteY56" fmla="*/ 369284 h 493109"/>
                <a:gd name="connsiteX57" fmla="*/ 1078734 w 1269610"/>
                <a:gd name="connsiteY57" fmla="*/ 366902 h 493109"/>
                <a:gd name="connsiteX58" fmla="*/ 1071590 w 1269610"/>
                <a:gd name="connsiteY58" fmla="*/ 364521 h 493109"/>
                <a:gd name="connsiteX59" fmla="*/ 1062065 w 1269610"/>
                <a:gd name="connsiteY59" fmla="*/ 362140 h 493109"/>
                <a:gd name="connsiteX60" fmla="*/ 1047778 w 1269610"/>
                <a:gd name="connsiteY60" fmla="*/ 357377 h 493109"/>
                <a:gd name="connsiteX61" fmla="*/ 1038253 w 1269610"/>
                <a:gd name="connsiteY61" fmla="*/ 354996 h 493109"/>
                <a:gd name="connsiteX62" fmla="*/ 1023965 w 1269610"/>
                <a:gd name="connsiteY62" fmla="*/ 350234 h 493109"/>
                <a:gd name="connsiteX63" fmla="*/ 1012059 w 1269610"/>
                <a:gd name="connsiteY63" fmla="*/ 347852 h 493109"/>
                <a:gd name="connsiteX64" fmla="*/ 1004915 w 1269610"/>
                <a:gd name="connsiteY64" fmla="*/ 345471 h 493109"/>
                <a:gd name="connsiteX65" fmla="*/ 988246 w 1269610"/>
                <a:gd name="connsiteY65" fmla="*/ 343090 h 493109"/>
                <a:gd name="connsiteX66" fmla="*/ 964434 w 1269610"/>
                <a:gd name="connsiteY66" fmla="*/ 338327 h 493109"/>
                <a:gd name="connsiteX67" fmla="*/ 933478 w 1269610"/>
                <a:gd name="connsiteY67" fmla="*/ 335946 h 493109"/>
                <a:gd name="connsiteX68" fmla="*/ 909665 w 1269610"/>
                <a:gd name="connsiteY68" fmla="*/ 374046 h 493109"/>
                <a:gd name="connsiteX69" fmla="*/ 912046 w 1269610"/>
                <a:gd name="connsiteY69" fmla="*/ 381190 h 493109"/>
                <a:gd name="connsiteX70" fmla="*/ 909665 w 1269610"/>
                <a:gd name="connsiteY70" fmla="*/ 416909 h 493109"/>
                <a:gd name="connsiteX71" fmla="*/ 904903 w 1269610"/>
                <a:gd name="connsiteY71" fmla="*/ 431196 h 493109"/>
                <a:gd name="connsiteX72" fmla="*/ 890615 w 1269610"/>
                <a:gd name="connsiteY72" fmla="*/ 443102 h 493109"/>
                <a:gd name="connsiteX73" fmla="*/ 885853 w 1269610"/>
                <a:gd name="connsiteY73" fmla="*/ 450246 h 493109"/>
                <a:gd name="connsiteX74" fmla="*/ 878709 w 1269610"/>
                <a:gd name="connsiteY74" fmla="*/ 455009 h 493109"/>
                <a:gd name="connsiteX75" fmla="*/ 869184 w 1269610"/>
                <a:gd name="connsiteY75" fmla="*/ 462152 h 493109"/>
                <a:gd name="connsiteX76" fmla="*/ 862040 w 1269610"/>
                <a:gd name="connsiteY76" fmla="*/ 466915 h 493109"/>
                <a:gd name="connsiteX77" fmla="*/ 847753 w 1269610"/>
                <a:gd name="connsiteY77" fmla="*/ 471677 h 493109"/>
                <a:gd name="connsiteX78" fmla="*/ 838228 w 1269610"/>
                <a:gd name="connsiteY78" fmla="*/ 476440 h 493109"/>
                <a:gd name="connsiteX79" fmla="*/ 823940 w 1269610"/>
                <a:gd name="connsiteY79" fmla="*/ 485965 h 493109"/>
                <a:gd name="connsiteX80" fmla="*/ 814415 w 1269610"/>
                <a:gd name="connsiteY80" fmla="*/ 488346 h 493109"/>
                <a:gd name="connsiteX81" fmla="*/ 797746 w 1269610"/>
                <a:gd name="connsiteY81" fmla="*/ 493109 h 493109"/>
                <a:gd name="connsiteX82" fmla="*/ 771553 w 1269610"/>
                <a:gd name="connsiteY82" fmla="*/ 490727 h 493109"/>
                <a:gd name="connsiteX83" fmla="*/ 757265 w 1269610"/>
                <a:gd name="connsiteY83" fmla="*/ 476440 h 493109"/>
                <a:gd name="connsiteX84" fmla="*/ 745359 w 1269610"/>
                <a:gd name="connsiteY84" fmla="*/ 462152 h 493109"/>
                <a:gd name="connsiteX85" fmla="*/ 738215 w 1269610"/>
                <a:gd name="connsiteY85" fmla="*/ 455009 h 493109"/>
                <a:gd name="connsiteX86" fmla="*/ 731071 w 1269610"/>
                <a:gd name="connsiteY86" fmla="*/ 440721 h 493109"/>
                <a:gd name="connsiteX87" fmla="*/ 728690 w 1269610"/>
                <a:gd name="connsiteY87" fmla="*/ 433577 h 493109"/>
                <a:gd name="connsiteX88" fmla="*/ 723928 w 1269610"/>
                <a:gd name="connsiteY88" fmla="*/ 424052 h 493109"/>
                <a:gd name="connsiteX89" fmla="*/ 716784 w 1269610"/>
                <a:gd name="connsiteY89" fmla="*/ 409765 h 493109"/>
                <a:gd name="connsiteX90" fmla="*/ 714403 w 1269610"/>
                <a:gd name="connsiteY90" fmla="*/ 381190 h 493109"/>
                <a:gd name="connsiteX91" fmla="*/ 702496 w 1269610"/>
                <a:gd name="connsiteY91" fmla="*/ 371665 h 493109"/>
                <a:gd name="connsiteX92" fmla="*/ 690590 w 1269610"/>
                <a:gd name="connsiteY92" fmla="*/ 366902 h 493109"/>
                <a:gd name="connsiteX93" fmla="*/ 683446 w 1269610"/>
                <a:gd name="connsiteY93" fmla="*/ 369284 h 493109"/>
                <a:gd name="connsiteX94" fmla="*/ 681065 w 1269610"/>
                <a:gd name="connsiteY94" fmla="*/ 378809 h 493109"/>
                <a:gd name="connsiteX95" fmla="*/ 688209 w 1269610"/>
                <a:gd name="connsiteY95" fmla="*/ 400240 h 493109"/>
                <a:gd name="connsiteX96" fmla="*/ 690590 w 1269610"/>
                <a:gd name="connsiteY96" fmla="*/ 412146 h 493109"/>
                <a:gd name="connsiteX97" fmla="*/ 692971 w 1269610"/>
                <a:gd name="connsiteY97" fmla="*/ 419290 h 493109"/>
                <a:gd name="connsiteX98" fmla="*/ 690590 w 1269610"/>
                <a:gd name="connsiteY98" fmla="*/ 452627 h 493109"/>
                <a:gd name="connsiteX99" fmla="*/ 688209 w 1269610"/>
                <a:gd name="connsiteY99" fmla="*/ 459771 h 493109"/>
                <a:gd name="connsiteX100" fmla="*/ 666778 w 1269610"/>
                <a:gd name="connsiteY100" fmla="*/ 471677 h 493109"/>
                <a:gd name="connsiteX101" fmla="*/ 659634 w 1269610"/>
                <a:gd name="connsiteY101" fmla="*/ 476440 h 493109"/>
                <a:gd name="connsiteX102" fmla="*/ 619153 w 1269610"/>
                <a:gd name="connsiteY102" fmla="*/ 474059 h 493109"/>
                <a:gd name="connsiteX103" fmla="*/ 612009 w 1269610"/>
                <a:gd name="connsiteY103" fmla="*/ 469296 h 493109"/>
                <a:gd name="connsiteX104" fmla="*/ 602484 w 1269610"/>
                <a:gd name="connsiteY104" fmla="*/ 462152 h 493109"/>
                <a:gd name="connsiteX105" fmla="*/ 588196 w 1269610"/>
                <a:gd name="connsiteY105" fmla="*/ 450246 h 493109"/>
                <a:gd name="connsiteX106" fmla="*/ 571528 w 1269610"/>
                <a:gd name="connsiteY106" fmla="*/ 428815 h 493109"/>
                <a:gd name="connsiteX107" fmla="*/ 562003 w 1269610"/>
                <a:gd name="connsiteY107" fmla="*/ 416909 h 493109"/>
                <a:gd name="connsiteX108" fmla="*/ 559621 w 1269610"/>
                <a:gd name="connsiteY108" fmla="*/ 409765 h 493109"/>
                <a:gd name="connsiteX109" fmla="*/ 552478 w 1269610"/>
                <a:gd name="connsiteY109" fmla="*/ 402621 h 493109"/>
                <a:gd name="connsiteX110" fmla="*/ 550096 w 1269610"/>
                <a:gd name="connsiteY110" fmla="*/ 395477 h 493109"/>
                <a:gd name="connsiteX111" fmla="*/ 497709 w 1269610"/>
                <a:gd name="connsiteY111" fmla="*/ 385952 h 493109"/>
                <a:gd name="connsiteX112" fmla="*/ 209578 w 1269610"/>
                <a:gd name="connsiteY112" fmla="*/ 383571 h 493109"/>
                <a:gd name="connsiteX113" fmla="*/ 188146 w 1269610"/>
                <a:gd name="connsiteY113" fmla="*/ 381190 h 493109"/>
                <a:gd name="connsiteX114" fmla="*/ 171478 w 1269610"/>
                <a:gd name="connsiteY114" fmla="*/ 374046 h 493109"/>
                <a:gd name="connsiteX115" fmla="*/ 140521 w 1269610"/>
                <a:gd name="connsiteY115" fmla="*/ 366902 h 493109"/>
                <a:gd name="connsiteX116" fmla="*/ 128615 w 1269610"/>
                <a:gd name="connsiteY116" fmla="*/ 359759 h 493109"/>
                <a:gd name="connsiteX117" fmla="*/ 119090 w 1269610"/>
                <a:gd name="connsiteY117" fmla="*/ 357377 h 493109"/>
                <a:gd name="connsiteX118" fmla="*/ 107184 w 1269610"/>
                <a:gd name="connsiteY118" fmla="*/ 350234 h 493109"/>
                <a:gd name="connsiteX119" fmla="*/ 90515 w 1269610"/>
                <a:gd name="connsiteY119" fmla="*/ 345471 h 493109"/>
                <a:gd name="connsiteX120" fmla="*/ 69084 w 1269610"/>
                <a:gd name="connsiteY120" fmla="*/ 335946 h 493109"/>
                <a:gd name="connsiteX121" fmla="*/ 61940 w 1269610"/>
                <a:gd name="connsiteY121" fmla="*/ 333565 h 493109"/>
                <a:gd name="connsiteX122" fmla="*/ 40509 w 1269610"/>
                <a:gd name="connsiteY122" fmla="*/ 319277 h 493109"/>
                <a:gd name="connsiteX123" fmla="*/ 26221 w 1269610"/>
                <a:gd name="connsiteY123" fmla="*/ 309752 h 493109"/>
                <a:gd name="connsiteX124" fmla="*/ 11934 w 1269610"/>
                <a:gd name="connsiteY124" fmla="*/ 293084 h 493109"/>
                <a:gd name="connsiteX125" fmla="*/ 9553 w 1269610"/>
                <a:gd name="connsiteY125" fmla="*/ 285940 h 493109"/>
                <a:gd name="connsiteX126" fmla="*/ 28 w 1269610"/>
                <a:gd name="connsiteY126" fmla="*/ 269271 h 493109"/>
                <a:gd name="connsiteX127" fmla="*/ 11934 w 1269610"/>
                <a:gd name="connsiteY127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21609 w 1259248"/>
                <a:gd name="connsiteY45" fmla="*/ 414527 h 493109"/>
                <a:gd name="connsiteX46" fmla="*/ 1212084 w 1259248"/>
                <a:gd name="connsiteY46" fmla="*/ 409765 h 493109"/>
                <a:gd name="connsiteX47" fmla="*/ 1197796 w 1259248"/>
                <a:gd name="connsiteY47" fmla="*/ 407384 h 493109"/>
                <a:gd name="connsiteX48" fmla="*/ 1178746 w 1259248"/>
                <a:gd name="connsiteY48" fmla="*/ 400240 h 493109"/>
                <a:gd name="connsiteX49" fmla="*/ 1171603 w 1259248"/>
                <a:gd name="connsiteY49" fmla="*/ 395477 h 493109"/>
                <a:gd name="connsiteX50" fmla="*/ 1145409 w 1259248"/>
                <a:gd name="connsiteY50" fmla="*/ 385952 h 493109"/>
                <a:gd name="connsiteX51" fmla="*/ 1131121 w 1259248"/>
                <a:gd name="connsiteY51" fmla="*/ 383571 h 493109"/>
                <a:gd name="connsiteX52" fmla="*/ 1121596 w 1259248"/>
                <a:gd name="connsiteY52" fmla="*/ 378809 h 493109"/>
                <a:gd name="connsiteX53" fmla="*/ 1109690 w 1259248"/>
                <a:gd name="connsiteY53" fmla="*/ 376427 h 493109"/>
                <a:gd name="connsiteX54" fmla="*/ 1100165 w 1259248"/>
                <a:gd name="connsiteY54" fmla="*/ 374046 h 493109"/>
                <a:gd name="connsiteX55" fmla="*/ 1088259 w 1259248"/>
                <a:gd name="connsiteY55" fmla="*/ 369284 h 493109"/>
                <a:gd name="connsiteX56" fmla="*/ 1078734 w 1259248"/>
                <a:gd name="connsiteY56" fmla="*/ 366902 h 493109"/>
                <a:gd name="connsiteX57" fmla="*/ 1071590 w 1259248"/>
                <a:gd name="connsiteY57" fmla="*/ 364521 h 493109"/>
                <a:gd name="connsiteX58" fmla="*/ 1062065 w 1259248"/>
                <a:gd name="connsiteY58" fmla="*/ 362140 h 493109"/>
                <a:gd name="connsiteX59" fmla="*/ 1047778 w 1259248"/>
                <a:gd name="connsiteY59" fmla="*/ 357377 h 493109"/>
                <a:gd name="connsiteX60" fmla="*/ 1038253 w 1259248"/>
                <a:gd name="connsiteY60" fmla="*/ 354996 h 493109"/>
                <a:gd name="connsiteX61" fmla="*/ 1023965 w 1259248"/>
                <a:gd name="connsiteY61" fmla="*/ 350234 h 493109"/>
                <a:gd name="connsiteX62" fmla="*/ 1012059 w 1259248"/>
                <a:gd name="connsiteY62" fmla="*/ 347852 h 493109"/>
                <a:gd name="connsiteX63" fmla="*/ 1004915 w 1259248"/>
                <a:gd name="connsiteY63" fmla="*/ 345471 h 493109"/>
                <a:gd name="connsiteX64" fmla="*/ 988246 w 1259248"/>
                <a:gd name="connsiteY64" fmla="*/ 343090 h 493109"/>
                <a:gd name="connsiteX65" fmla="*/ 964434 w 1259248"/>
                <a:gd name="connsiteY65" fmla="*/ 338327 h 493109"/>
                <a:gd name="connsiteX66" fmla="*/ 933478 w 1259248"/>
                <a:gd name="connsiteY66" fmla="*/ 335946 h 493109"/>
                <a:gd name="connsiteX67" fmla="*/ 909665 w 1259248"/>
                <a:gd name="connsiteY67" fmla="*/ 374046 h 493109"/>
                <a:gd name="connsiteX68" fmla="*/ 912046 w 1259248"/>
                <a:gd name="connsiteY68" fmla="*/ 381190 h 493109"/>
                <a:gd name="connsiteX69" fmla="*/ 909665 w 1259248"/>
                <a:gd name="connsiteY69" fmla="*/ 416909 h 493109"/>
                <a:gd name="connsiteX70" fmla="*/ 904903 w 1259248"/>
                <a:gd name="connsiteY70" fmla="*/ 431196 h 493109"/>
                <a:gd name="connsiteX71" fmla="*/ 890615 w 1259248"/>
                <a:gd name="connsiteY71" fmla="*/ 443102 h 493109"/>
                <a:gd name="connsiteX72" fmla="*/ 885853 w 1259248"/>
                <a:gd name="connsiteY72" fmla="*/ 450246 h 493109"/>
                <a:gd name="connsiteX73" fmla="*/ 878709 w 1259248"/>
                <a:gd name="connsiteY73" fmla="*/ 455009 h 493109"/>
                <a:gd name="connsiteX74" fmla="*/ 869184 w 1259248"/>
                <a:gd name="connsiteY74" fmla="*/ 462152 h 493109"/>
                <a:gd name="connsiteX75" fmla="*/ 862040 w 1259248"/>
                <a:gd name="connsiteY75" fmla="*/ 466915 h 493109"/>
                <a:gd name="connsiteX76" fmla="*/ 847753 w 1259248"/>
                <a:gd name="connsiteY76" fmla="*/ 471677 h 493109"/>
                <a:gd name="connsiteX77" fmla="*/ 838228 w 1259248"/>
                <a:gd name="connsiteY77" fmla="*/ 476440 h 493109"/>
                <a:gd name="connsiteX78" fmla="*/ 823940 w 1259248"/>
                <a:gd name="connsiteY78" fmla="*/ 485965 h 493109"/>
                <a:gd name="connsiteX79" fmla="*/ 814415 w 1259248"/>
                <a:gd name="connsiteY79" fmla="*/ 488346 h 493109"/>
                <a:gd name="connsiteX80" fmla="*/ 797746 w 1259248"/>
                <a:gd name="connsiteY80" fmla="*/ 493109 h 493109"/>
                <a:gd name="connsiteX81" fmla="*/ 771553 w 1259248"/>
                <a:gd name="connsiteY81" fmla="*/ 490727 h 493109"/>
                <a:gd name="connsiteX82" fmla="*/ 757265 w 1259248"/>
                <a:gd name="connsiteY82" fmla="*/ 476440 h 493109"/>
                <a:gd name="connsiteX83" fmla="*/ 745359 w 1259248"/>
                <a:gd name="connsiteY83" fmla="*/ 462152 h 493109"/>
                <a:gd name="connsiteX84" fmla="*/ 738215 w 1259248"/>
                <a:gd name="connsiteY84" fmla="*/ 455009 h 493109"/>
                <a:gd name="connsiteX85" fmla="*/ 731071 w 1259248"/>
                <a:gd name="connsiteY85" fmla="*/ 440721 h 493109"/>
                <a:gd name="connsiteX86" fmla="*/ 728690 w 1259248"/>
                <a:gd name="connsiteY86" fmla="*/ 433577 h 493109"/>
                <a:gd name="connsiteX87" fmla="*/ 723928 w 1259248"/>
                <a:gd name="connsiteY87" fmla="*/ 424052 h 493109"/>
                <a:gd name="connsiteX88" fmla="*/ 716784 w 1259248"/>
                <a:gd name="connsiteY88" fmla="*/ 409765 h 493109"/>
                <a:gd name="connsiteX89" fmla="*/ 714403 w 1259248"/>
                <a:gd name="connsiteY89" fmla="*/ 381190 h 493109"/>
                <a:gd name="connsiteX90" fmla="*/ 702496 w 1259248"/>
                <a:gd name="connsiteY90" fmla="*/ 371665 h 493109"/>
                <a:gd name="connsiteX91" fmla="*/ 690590 w 1259248"/>
                <a:gd name="connsiteY91" fmla="*/ 366902 h 493109"/>
                <a:gd name="connsiteX92" fmla="*/ 683446 w 1259248"/>
                <a:gd name="connsiteY92" fmla="*/ 369284 h 493109"/>
                <a:gd name="connsiteX93" fmla="*/ 681065 w 1259248"/>
                <a:gd name="connsiteY93" fmla="*/ 378809 h 493109"/>
                <a:gd name="connsiteX94" fmla="*/ 688209 w 1259248"/>
                <a:gd name="connsiteY94" fmla="*/ 400240 h 493109"/>
                <a:gd name="connsiteX95" fmla="*/ 690590 w 1259248"/>
                <a:gd name="connsiteY95" fmla="*/ 412146 h 493109"/>
                <a:gd name="connsiteX96" fmla="*/ 692971 w 1259248"/>
                <a:gd name="connsiteY96" fmla="*/ 419290 h 493109"/>
                <a:gd name="connsiteX97" fmla="*/ 690590 w 1259248"/>
                <a:gd name="connsiteY97" fmla="*/ 452627 h 493109"/>
                <a:gd name="connsiteX98" fmla="*/ 688209 w 1259248"/>
                <a:gd name="connsiteY98" fmla="*/ 459771 h 493109"/>
                <a:gd name="connsiteX99" fmla="*/ 666778 w 1259248"/>
                <a:gd name="connsiteY99" fmla="*/ 471677 h 493109"/>
                <a:gd name="connsiteX100" fmla="*/ 659634 w 1259248"/>
                <a:gd name="connsiteY100" fmla="*/ 476440 h 493109"/>
                <a:gd name="connsiteX101" fmla="*/ 619153 w 1259248"/>
                <a:gd name="connsiteY101" fmla="*/ 474059 h 493109"/>
                <a:gd name="connsiteX102" fmla="*/ 612009 w 1259248"/>
                <a:gd name="connsiteY102" fmla="*/ 469296 h 493109"/>
                <a:gd name="connsiteX103" fmla="*/ 602484 w 1259248"/>
                <a:gd name="connsiteY103" fmla="*/ 462152 h 493109"/>
                <a:gd name="connsiteX104" fmla="*/ 588196 w 1259248"/>
                <a:gd name="connsiteY104" fmla="*/ 450246 h 493109"/>
                <a:gd name="connsiteX105" fmla="*/ 571528 w 1259248"/>
                <a:gd name="connsiteY105" fmla="*/ 428815 h 493109"/>
                <a:gd name="connsiteX106" fmla="*/ 562003 w 1259248"/>
                <a:gd name="connsiteY106" fmla="*/ 416909 h 493109"/>
                <a:gd name="connsiteX107" fmla="*/ 559621 w 1259248"/>
                <a:gd name="connsiteY107" fmla="*/ 409765 h 493109"/>
                <a:gd name="connsiteX108" fmla="*/ 552478 w 1259248"/>
                <a:gd name="connsiteY108" fmla="*/ 402621 h 493109"/>
                <a:gd name="connsiteX109" fmla="*/ 550096 w 1259248"/>
                <a:gd name="connsiteY109" fmla="*/ 395477 h 493109"/>
                <a:gd name="connsiteX110" fmla="*/ 497709 w 1259248"/>
                <a:gd name="connsiteY110" fmla="*/ 385952 h 493109"/>
                <a:gd name="connsiteX111" fmla="*/ 209578 w 1259248"/>
                <a:gd name="connsiteY111" fmla="*/ 383571 h 493109"/>
                <a:gd name="connsiteX112" fmla="*/ 188146 w 1259248"/>
                <a:gd name="connsiteY112" fmla="*/ 381190 h 493109"/>
                <a:gd name="connsiteX113" fmla="*/ 171478 w 1259248"/>
                <a:gd name="connsiteY113" fmla="*/ 374046 h 493109"/>
                <a:gd name="connsiteX114" fmla="*/ 140521 w 1259248"/>
                <a:gd name="connsiteY114" fmla="*/ 366902 h 493109"/>
                <a:gd name="connsiteX115" fmla="*/ 128615 w 1259248"/>
                <a:gd name="connsiteY115" fmla="*/ 359759 h 493109"/>
                <a:gd name="connsiteX116" fmla="*/ 119090 w 1259248"/>
                <a:gd name="connsiteY116" fmla="*/ 357377 h 493109"/>
                <a:gd name="connsiteX117" fmla="*/ 107184 w 1259248"/>
                <a:gd name="connsiteY117" fmla="*/ 350234 h 493109"/>
                <a:gd name="connsiteX118" fmla="*/ 90515 w 1259248"/>
                <a:gd name="connsiteY118" fmla="*/ 345471 h 493109"/>
                <a:gd name="connsiteX119" fmla="*/ 69084 w 1259248"/>
                <a:gd name="connsiteY119" fmla="*/ 335946 h 493109"/>
                <a:gd name="connsiteX120" fmla="*/ 61940 w 1259248"/>
                <a:gd name="connsiteY120" fmla="*/ 333565 h 493109"/>
                <a:gd name="connsiteX121" fmla="*/ 40509 w 1259248"/>
                <a:gd name="connsiteY121" fmla="*/ 319277 h 493109"/>
                <a:gd name="connsiteX122" fmla="*/ 26221 w 1259248"/>
                <a:gd name="connsiteY122" fmla="*/ 309752 h 493109"/>
                <a:gd name="connsiteX123" fmla="*/ 11934 w 1259248"/>
                <a:gd name="connsiteY123" fmla="*/ 293084 h 493109"/>
                <a:gd name="connsiteX124" fmla="*/ 9553 w 1259248"/>
                <a:gd name="connsiteY124" fmla="*/ 285940 h 493109"/>
                <a:gd name="connsiteX125" fmla="*/ 28 w 1259248"/>
                <a:gd name="connsiteY125" fmla="*/ 269271 h 493109"/>
                <a:gd name="connsiteX126" fmla="*/ 11934 w 1259248"/>
                <a:gd name="connsiteY126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212084 w 1259248"/>
                <a:gd name="connsiteY46" fmla="*/ 409765 h 493109"/>
                <a:gd name="connsiteX47" fmla="*/ 1197796 w 1259248"/>
                <a:gd name="connsiteY47" fmla="*/ 407384 h 493109"/>
                <a:gd name="connsiteX48" fmla="*/ 1178746 w 1259248"/>
                <a:gd name="connsiteY48" fmla="*/ 400240 h 493109"/>
                <a:gd name="connsiteX49" fmla="*/ 1171603 w 1259248"/>
                <a:gd name="connsiteY49" fmla="*/ 395477 h 493109"/>
                <a:gd name="connsiteX50" fmla="*/ 1145409 w 1259248"/>
                <a:gd name="connsiteY50" fmla="*/ 385952 h 493109"/>
                <a:gd name="connsiteX51" fmla="*/ 1131121 w 1259248"/>
                <a:gd name="connsiteY51" fmla="*/ 383571 h 493109"/>
                <a:gd name="connsiteX52" fmla="*/ 1121596 w 1259248"/>
                <a:gd name="connsiteY52" fmla="*/ 378809 h 493109"/>
                <a:gd name="connsiteX53" fmla="*/ 1109690 w 1259248"/>
                <a:gd name="connsiteY53" fmla="*/ 376427 h 493109"/>
                <a:gd name="connsiteX54" fmla="*/ 1100165 w 1259248"/>
                <a:gd name="connsiteY54" fmla="*/ 374046 h 493109"/>
                <a:gd name="connsiteX55" fmla="*/ 1088259 w 1259248"/>
                <a:gd name="connsiteY55" fmla="*/ 369284 h 493109"/>
                <a:gd name="connsiteX56" fmla="*/ 1078734 w 1259248"/>
                <a:gd name="connsiteY56" fmla="*/ 366902 h 493109"/>
                <a:gd name="connsiteX57" fmla="*/ 1071590 w 1259248"/>
                <a:gd name="connsiteY57" fmla="*/ 364521 h 493109"/>
                <a:gd name="connsiteX58" fmla="*/ 1062065 w 1259248"/>
                <a:gd name="connsiteY58" fmla="*/ 362140 h 493109"/>
                <a:gd name="connsiteX59" fmla="*/ 1047778 w 1259248"/>
                <a:gd name="connsiteY59" fmla="*/ 357377 h 493109"/>
                <a:gd name="connsiteX60" fmla="*/ 1038253 w 1259248"/>
                <a:gd name="connsiteY60" fmla="*/ 354996 h 493109"/>
                <a:gd name="connsiteX61" fmla="*/ 1023965 w 1259248"/>
                <a:gd name="connsiteY61" fmla="*/ 350234 h 493109"/>
                <a:gd name="connsiteX62" fmla="*/ 1012059 w 1259248"/>
                <a:gd name="connsiteY62" fmla="*/ 347852 h 493109"/>
                <a:gd name="connsiteX63" fmla="*/ 1004915 w 1259248"/>
                <a:gd name="connsiteY63" fmla="*/ 345471 h 493109"/>
                <a:gd name="connsiteX64" fmla="*/ 988246 w 1259248"/>
                <a:gd name="connsiteY64" fmla="*/ 343090 h 493109"/>
                <a:gd name="connsiteX65" fmla="*/ 964434 w 1259248"/>
                <a:gd name="connsiteY65" fmla="*/ 338327 h 493109"/>
                <a:gd name="connsiteX66" fmla="*/ 933478 w 1259248"/>
                <a:gd name="connsiteY66" fmla="*/ 335946 h 493109"/>
                <a:gd name="connsiteX67" fmla="*/ 909665 w 1259248"/>
                <a:gd name="connsiteY67" fmla="*/ 374046 h 493109"/>
                <a:gd name="connsiteX68" fmla="*/ 912046 w 1259248"/>
                <a:gd name="connsiteY68" fmla="*/ 381190 h 493109"/>
                <a:gd name="connsiteX69" fmla="*/ 909665 w 1259248"/>
                <a:gd name="connsiteY69" fmla="*/ 416909 h 493109"/>
                <a:gd name="connsiteX70" fmla="*/ 904903 w 1259248"/>
                <a:gd name="connsiteY70" fmla="*/ 431196 h 493109"/>
                <a:gd name="connsiteX71" fmla="*/ 890615 w 1259248"/>
                <a:gd name="connsiteY71" fmla="*/ 443102 h 493109"/>
                <a:gd name="connsiteX72" fmla="*/ 885853 w 1259248"/>
                <a:gd name="connsiteY72" fmla="*/ 450246 h 493109"/>
                <a:gd name="connsiteX73" fmla="*/ 878709 w 1259248"/>
                <a:gd name="connsiteY73" fmla="*/ 455009 h 493109"/>
                <a:gd name="connsiteX74" fmla="*/ 869184 w 1259248"/>
                <a:gd name="connsiteY74" fmla="*/ 462152 h 493109"/>
                <a:gd name="connsiteX75" fmla="*/ 862040 w 1259248"/>
                <a:gd name="connsiteY75" fmla="*/ 466915 h 493109"/>
                <a:gd name="connsiteX76" fmla="*/ 847753 w 1259248"/>
                <a:gd name="connsiteY76" fmla="*/ 471677 h 493109"/>
                <a:gd name="connsiteX77" fmla="*/ 838228 w 1259248"/>
                <a:gd name="connsiteY77" fmla="*/ 476440 h 493109"/>
                <a:gd name="connsiteX78" fmla="*/ 823940 w 1259248"/>
                <a:gd name="connsiteY78" fmla="*/ 485965 h 493109"/>
                <a:gd name="connsiteX79" fmla="*/ 814415 w 1259248"/>
                <a:gd name="connsiteY79" fmla="*/ 488346 h 493109"/>
                <a:gd name="connsiteX80" fmla="*/ 797746 w 1259248"/>
                <a:gd name="connsiteY80" fmla="*/ 493109 h 493109"/>
                <a:gd name="connsiteX81" fmla="*/ 771553 w 1259248"/>
                <a:gd name="connsiteY81" fmla="*/ 490727 h 493109"/>
                <a:gd name="connsiteX82" fmla="*/ 757265 w 1259248"/>
                <a:gd name="connsiteY82" fmla="*/ 476440 h 493109"/>
                <a:gd name="connsiteX83" fmla="*/ 745359 w 1259248"/>
                <a:gd name="connsiteY83" fmla="*/ 462152 h 493109"/>
                <a:gd name="connsiteX84" fmla="*/ 738215 w 1259248"/>
                <a:gd name="connsiteY84" fmla="*/ 455009 h 493109"/>
                <a:gd name="connsiteX85" fmla="*/ 731071 w 1259248"/>
                <a:gd name="connsiteY85" fmla="*/ 440721 h 493109"/>
                <a:gd name="connsiteX86" fmla="*/ 728690 w 1259248"/>
                <a:gd name="connsiteY86" fmla="*/ 433577 h 493109"/>
                <a:gd name="connsiteX87" fmla="*/ 723928 w 1259248"/>
                <a:gd name="connsiteY87" fmla="*/ 424052 h 493109"/>
                <a:gd name="connsiteX88" fmla="*/ 716784 w 1259248"/>
                <a:gd name="connsiteY88" fmla="*/ 409765 h 493109"/>
                <a:gd name="connsiteX89" fmla="*/ 714403 w 1259248"/>
                <a:gd name="connsiteY89" fmla="*/ 381190 h 493109"/>
                <a:gd name="connsiteX90" fmla="*/ 702496 w 1259248"/>
                <a:gd name="connsiteY90" fmla="*/ 371665 h 493109"/>
                <a:gd name="connsiteX91" fmla="*/ 690590 w 1259248"/>
                <a:gd name="connsiteY91" fmla="*/ 366902 h 493109"/>
                <a:gd name="connsiteX92" fmla="*/ 683446 w 1259248"/>
                <a:gd name="connsiteY92" fmla="*/ 369284 h 493109"/>
                <a:gd name="connsiteX93" fmla="*/ 681065 w 1259248"/>
                <a:gd name="connsiteY93" fmla="*/ 378809 h 493109"/>
                <a:gd name="connsiteX94" fmla="*/ 688209 w 1259248"/>
                <a:gd name="connsiteY94" fmla="*/ 400240 h 493109"/>
                <a:gd name="connsiteX95" fmla="*/ 690590 w 1259248"/>
                <a:gd name="connsiteY95" fmla="*/ 412146 h 493109"/>
                <a:gd name="connsiteX96" fmla="*/ 692971 w 1259248"/>
                <a:gd name="connsiteY96" fmla="*/ 419290 h 493109"/>
                <a:gd name="connsiteX97" fmla="*/ 690590 w 1259248"/>
                <a:gd name="connsiteY97" fmla="*/ 452627 h 493109"/>
                <a:gd name="connsiteX98" fmla="*/ 688209 w 1259248"/>
                <a:gd name="connsiteY98" fmla="*/ 459771 h 493109"/>
                <a:gd name="connsiteX99" fmla="*/ 666778 w 1259248"/>
                <a:gd name="connsiteY99" fmla="*/ 471677 h 493109"/>
                <a:gd name="connsiteX100" fmla="*/ 659634 w 1259248"/>
                <a:gd name="connsiteY100" fmla="*/ 476440 h 493109"/>
                <a:gd name="connsiteX101" fmla="*/ 619153 w 1259248"/>
                <a:gd name="connsiteY101" fmla="*/ 474059 h 493109"/>
                <a:gd name="connsiteX102" fmla="*/ 612009 w 1259248"/>
                <a:gd name="connsiteY102" fmla="*/ 469296 h 493109"/>
                <a:gd name="connsiteX103" fmla="*/ 602484 w 1259248"/>
                <a:gd name="connsiteY103" fmla="*/ 462152 h 493109"/>
                <a:gd name="connsiteX104" fmla="*/ 588196 w 1259248"/>
                <a:gd name="connsiteY104" fmla="*/ 450246 h 493109"/>
                <a:gd name="connsiteX105" fmla="*/ 571528 w 1259248"/>
                <a:gd name="connsiteY105" fmla="*/ 428815 h 493109"/>
                <a:gd name="connsiteX106" fmla="*/ 562003 w 1259248"/>
                <a:gd name="connsiteY106" fmla="*/ 416909 h 493109"/>
                <a:gd name="connsiteX107" fmla="*/ 559621 w 1259248"/>
                <a:gd name="connsiteY107" fmla="*/ 409765 h 493109"/>
                <a:gd name="connsiteX108" fmla="*/ 552478 w 1259248"/>
                <a:gd name="connsiteY108" fmla="*/ 402621 h 493109"/>
                <a:gd name="connsiteX109" fmla="*/ 550096 w 1259248"/>
                <a:gd name="connsiteY109" fmla="*/ 395477 h 493109"/>
                <a:gd name="connsiteX110" fmla="*/ 497709 w 1259248"/>
                <a:gd name="connsiteY110" fmla="*/ 385952 h 493109"/>
                <a:gd name="connsiteX111" fmla="*/ 209578 w 1259248"/>
                <a:gd name="connsiteY111" fmla="*/ 383571 h 493109"/>
                <a:gd name="connsiteX112" fmla="*/ 188146 w 1259248"/>
                <a:gd name="connsiteY112" fmla="*/ 381190 h 493109"/>
                <a:gd name="connsiteX113" fmla="*/ 171478 w 1259248"/>
                <a:gd name="connsiteY113" fmla="*/ 374046 h 493109"/>
                <a:gd name="connsiteX114" fmla="*/ 140521 w 1259248"/>
                <a:gd name="connsiteY114" fmla="*/ 366902 h 493109"/>
                <a:gd name="connsiteX115" fmla="*/ 128615 w 1259248"/>
                <a:gd name="connsiteY115" fmla="*/ 359759 h 493109"/>
                <a:gd name="connsiteX116" fmla="*/ 119090 w 1259248"/>
                <a:gd name="connsiteY116" fmla="*/ 357377 h 493109"/>
                <a:gd name="connsiteX117" fmla="*/ 107184 w 1259248"/>
                <a:gd name="connsiteY117" fmla="*/ 350234 h 493109"/>
                <a:gd name="connsiteX118" fmla="*/ 90515 w 1259248"/>
                <a:gd name="connsiteY118" fmla="*/ 345471 h 493109"/>
                <a:gd name="connsiteX119" fmla="*/ 69084 w 1259248"/>
                <a:gd name="connsiteY119" fmla="*/ 335946 h 493109"/>
                <a:gd name="connsiteX120" fmla="*/ 61940 w 1259248"/>
                <a:gd name="connsiteY120" fmla="*/ 333565 h 493109"/>
                <a:gd name="connsiteX121" fmla="*/ 40509 w 1259248"/>
                <a:gd name="connsiteY121" fmla="*/ 319277 h 493109"/>
                <a:gd name="connsiteX122" fmla="*/ 26221 w 1259248"/>
                <a:gd name="connsiteY122" fmla="*/ 309752 h 493109"/>
                <a:gd name="connsiteX123" fmla="*/ 11934 w 1259248"/>
                <a:gd name="connsiteY123" fmla="*/ 293084 h 493109"/>
                <a:gd name="connsiteX124" fmla="*/ 9553 w 1259248"/>
                <a:gd name="connsiteY124" fmla="*/ 285940 h 493109"/>
                <a:gd name="connsiteX125" fmla="*/ 28 w 1259248"/>
                <a:gd name="connsiteY125" fmla="*/ 269271 h 493109"/>
                <a:gd name="connsiteX126" fmla="*/ 11934 w 1259248"/>
                <a:gd name="connsiteY126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21596 w 1259248"/>
                <a:gd name="connsiteY51" fmla="*/ 378809 h 493109"/>
                <a:gd name="connsiteX52" fmla="*/ 1109690 w 1259248"/>
                <a:gd name="connsiteY52" fmla="*/ 376427 h 493109"/>
                <a:gd name="connsiteX53" fmla="*/ 1100165 w 1259248"/>
                <a:gd name="connsiteY53" fmla="*/ 374046 h 493109"/>
                <a:gd name="connsiteX54" fmla="*/ 1088259 w 1259248"/>
                <a:gd name="connsiteY54" fmla="*/ 369284 h 493109"/>
                <a:gd name="connsiteX55" fmla="*/ 1078734 w 1259248"/>
                <a:gd name="connsiteY55" fmla="*/ 366902 h 493109"/>
                <a:gd name="connsiteX56" fmla="*/ 1071590 w 1259248"/>
                <a:gd name="connsiteY56" fmla="*/ 364521 h 493109"/>
                <a:gd name="connsiteX57" fmla="*/ 1062065 w 1259248"/>
                <a:gd name="connsiteY57" fmla="*/ 362140 h 493109"/>
                <a:gd name="connsiteX58" fmla="*/ 1047778 w 1259248"/>
                <a:gd name="connsiteY58" fmla="*/ 357377 h 493109"/>
                <a:gd name="connsiteX59" fmla="*/ 1038253 w 1259248"/>
                <a:gd name="connsiteY59" fmla="*/ 354996 h 493109"/>
                <a:gd name="connsiteX60" fmla="*/ 1023965 w 1259248"/>
                <a:gd name="connsiteY60" fmla="*/ 350234 h 493109"/>
                <a:gd name="connsiteX61" fmla="*/ 1012059 w 1259248"/>
                <a:gd name="connsiteY61" fmla="*/ 347852 h 493109"/>
                <a:gd name="connsiteX62" fmla="*/ 1004915 w 1259248"/>
                <a:gd name="connsiteY62" fmla="*/ 345471 h 493109"/>
                <a:gd name="connsiteX63" fmla="*/ 988246 w 1259248"/>
                <a:gd name="connsiteY63" fmla="*/ 343090 h 493109"/>
                <a:gd name="connsiteX64" fmla="*/ 964434 w 1259248"/>
                <a:gd name="connsiteY64" fmla="*/ 338327 h 493109"/>
                <a:gd name="connsiteX65" fmla="*/ 933478 w 1259248"/>
                <a:gd name="connsiteY65" fmla="*/ 335946 h 493109"/>
                <a:gd name="connsiteX66" fmla="*/ 909665 w 1259248"/>
                <a:gd name="connsiteY66" fmla="*/ 374046 h 493109"/>
                <a:gd name="connsiteX67" fmla="*/ 912046 w 1259248"/>
                <a:gd name="connsiteY67" fmla="*/ 381190 h 493109"/>
                <a:gd name="connsiteX68" fmla="*/ 909665 w 1259248"/>
                <a:gd name="connsiteY68" fmla="*/ 416909 h 493109"/>
                <a:gd name="connsiteX69" fmla="*/ 904903 w 1259248"/>
                <a:gd name="connsiteY69" fmla="*/ 431196 h 493109"/>
                <a:gd name="connsiteX70" fmla="*/ 890615 w 1259248"/>
                <a:gd name="connsiteY70" fmla="*/ 443102 h 493109"/>
                <a:gd name="connsiteX71" fmla="*/ 885853 w 1259248"/>
                <a:gd name="connsiteY71" fmla="*/ 450246 h 493109"/>
                <a:gd name="connsiteX72" fmla="*/ 878709 w 1259248"/>
                <a:gd name="connsiteY72" fmla="*/ 455009 h 493109"/>
                <a:gd name="connsiteX73" fmla="*/ 869184 w 1259248"/>
                <a:gd name="connsiteY73" fmla="*/ 462152 h 493109"/>
                <a:gd name="connsiteX74" fmla="*/ 862040 w 1259248"/>
                <a:gd name="connsiteY74" fmla="*/ 466915 h 493109"/>
                <a:gd name="connsiteX75" fmla="*/ 847753 w 1259248"/>
                <a:gd name="connsiteY75" fmla="*/ 471677 h 493109"/>
                <a:gd name="connsiteX76" fmla="*/ 838228 w 1259248"/>
                <a:gd name="connsiteY76" fmla="*/ 476440 h 493109"/>
                <a:gd name="connsiteX77" fmla="*/ 823940 w 1259248"/>
                <a:gd name="connsiteY77" fmla="*/ 485965 h 493109"/>
                <a:gd name="connsiteX78" fmla="*/ 814415 w 1259248"/>
                <a:gd name="connsiteY78" fmla="*/ 488346 h 493109"/>
                <a:gd name="connsiteX79" fmla="*/ 797746 w 1259248"/>
                <a:gd name="connsiteY79" fmla="*/ 493109 h 493109"/>
                <a:gd name="connsiteX80" fmla="*/ 771553 w 1259248"/>
                <a:gd name="connsiteY80" fmla="*/ 490727 h 493109"/>
                <a:gd name="connsiteX81" fmla="*/ 757265 w 1259248"/>
                <a:gd name="connsiteY81" fmla="*/ 476440 h 493109"/>
                <a:gd name="connsiteX82" fmla="*/ 745359 w 1259248"/>
                <a:gd name="connsiteY82" fmla="*/ 462152 h 493109"/>
                <a:gd name="connsiteX83" fmla="*/ 738215 w 1259248"/>
                <a:gd name="connsiteY83" fmla="*/ 455009 h 493109"/>
                <a:gd name="connsiteX84" fmla="*/ 731071 w 1259248"/>
                <a:gd name="connsiteY84" fmla="*/ 440721 h 493109"/>
                <a:gd name="connsiteX85" fmla="*/ 728690 w 1259248"/>
                <a:gd name="connsiteY85" fmla="*/ 433577 h 493109"/>
                <a:gd name="connsiteX86" fmla="*/ 723928 w 1259248"/>
                <a:gd name="connsiteY86" fmla="*/ 424052 h 493109"/>
                <a:gd name="connsiteX87" fmla="*/ 716784 w 1259248"/>
                <a:gd name="connsiteY87" fmla="*/ 409765 h 493109"/>
                <a:gd name="connsiteX88" fmla="*/ 714403 w 1259248"/>
                <a:gd name="connsiteY88" fmla="*/ 381190 h 493109"/>
                <a:gd name="connsiteX89" fmla="*/ 702496 w 1259248"/>
                <a:gd name="connsiteY89" fmla="*/ 371665 h 493109"/>
                <a:gd name="connsiteX90" fmla="*/ 690590 w 1259248"/>
                <a:gd name="connsiteY90" fmla="*/ 366902 h 493109"/>
                <a:gd name="connsiteX91" fmla="*/ 683446 w 1259248"/>
                <a:gd name="connsiteY91" fmla="*/ 369284 h 493109"/>
                <a:gd name="connsiteX92" fmla="*/ 681065 w 1259248"/>
                <a:gd name="connsiteY92" fmla="*/ 378809 h 493109"/>
                <a:gd name="connsiteX93" fmla="*/ 688209 w 1259248"/>
                <a:gd name="connsiteY93" fmla="*/ 400240 h 493109"/>
                <a:gd name="connsiteX94" fmla="*/ 690590 w 1259248"/>
                <a:gd name="connsiteY94" fmla="*/ 412146 h 493109"/>
                <a:gd name="connsiteX95" fmla="*/ 692971 w 1259248"/>
                <a:gd name="connsiteY95" fmla="*/ 419290 h 493109"/>
                <a:gd name="connsiteX96" fmla="*/ 690590 w 1259248"/>
                <a:gd name="connsiteY96" fmla="*/ 452627 h 493109"/>
                <a:gd name="connsiteX97" fmla="*/ 688209 w 1259248"/>
                <a:gd name="connsiteY97" fmla="*/ 459771 h 493109"/>
                <a:gd name="connsiteX98" fmla="*/ 666778 w 1259248"/>
                <a:gd name="connsiteY98" fmla="*/ 471677 h 493109"/>
                <a:gd name="connsiteX99" fmla="*/ 659634 w 1259248"/>
                <a:gd name="connsiteY99" fmla="*/ 476440 h 493109"/>
                <a:gd name="connsiteX100" fmla="*/ 619153 w 1259248"/>
                <a:gd name="connsiteY100" fmla="*/ 474059 h 493109"/>
                <a:gd name="connsiteX101" fmla="*/ 612009 w 1259248"/>
                <a:gd name="connsiteY101" fmla="*/ 469296 h 493109"/>
                <a:gd name="connsiteX102" fmla="*/ 602484 w 1259248"/>
                <a:gd name="connsiteY102" fmla="*/ 462152 h 493109"/>
                <a:gd name="connsiteX103" fmla="*/ 588196 w 1259248"/>
                <a:gd name="connsiteY103" fmla="*/ 450246 h 493109"/>
                <a:gd name="connsiteX104" fmla="*/ 571528 w 1259248"/>
                <a:gd name="connsiteY104" fmla="*/ 428815 h 493109"/>
                <a:gd name="connsiteX105" fmla="*/ 562003 w 1259248"/>
                <a:gd name="connsiteY105" fmla="*/ 416909 h 493109"/>
                <a:gd name="connsiteX106" fmla="*/ 559621 w 1259248"/>
                <a:gd name="connsiteY106" fmla="*/ 409765 h 493109"/>
                <a:gd name="connsiteX107" fmla="*/ 552478 w 1259248"/>
                <a:gd name="connsiteY107" fmla="*/ 402621 h 493109"/>
                <a:gd name="connsiteX108" fmla="*/ 550096 w 1259248"/>
                <a:gd name="connsiteY108" fmla="*/ 395477 h 493109"/>
                <a:gd name="connsiteX109" fmla="*/ 497709 w 1259248"/>
                <a:gd name="connsiteY109" fmla="*/ 385952 h 493109"/>
                <a:gd name="connsiteX110" fmla="*/ 209578 w 1259248"/>
                <a:gd name="connsiteY110" fmla="*/ 383571 h 493109"/>
                <a:gd name="connsiteX111" fmla="*/ 188146 w 1259248"/>
                <a:gd name="connsiteY111" fmla="*/ 381190 h 493109"/>
                <a:gd name="connsiteX112" fmla="*/ 171478 w 1259248"/>
                <a:gd name="connsiteY112" fmla="*/ 374046 h 493109"/>
                <a:gd name="connsiteX113" fmla="*/ 140521 w 1259248"/>
                <a:gd name="connsiteY113" fmla="*/ 366902 h 493109"/>
                <a:gd name="connsiteX114" fmla="*/ 128615 w 1259248"/>
                <a:gd name="connsiteY114" fmla="*/ 359759 h 493109"/>
                <a:gd name="connsiteX115" fmla="*/ 119090 w 1259248"/>
                <a:gd name="connsiteY115" fmla="*/ 357377 h 493109"/>
                <a:gd name="connsiteX116" fmla="*/ 107184 w 1259248"/>
                <a:gd name="connsiteY116" fmla="*/ 350234 h 493109"/>
                <a:gd name="connsiteX117" fmla="*/ 90515 w 1259248"/>
                <a:gd name="connsiteY117" fmla="*/ 345471 h 493109"/>
                <a:gd name="connsiteX118" fmla="*/ 69084 w 1259248"/>
                <a:gd name="connsiteY118" fmla="*/ 335946 h 493109"/>
                <a:gd name="connsiteX119" fmla="*/ 61940 w 1259248"/>
                <a:gd name="connsiteY119" fmla="*/ 333565 h 493109"/>
                <a:gd name="connsiteX120" fmla="*/ 40509 w 1259248"/>
                <a:gd name="connsiteY120" fmla="*/ 319277 h 493109"/>
                <a:gd name="connsiteX121" fmla="*/ 26221 w 1259248"/>
                <a:gd name="connsiteY121" fmla="*/ 309752 h 493109"/>
                <a:gd name="connsiteX122" fmla="*/ 11934 w 1259248"/>
                <a:gd name="connsiteY122" fmla="*/ 293084 h 493109"/>
                <a:gd name="connsiteX123" fmla="*/ 9553 w 1259248"/>
                <a:gd name="connsiteY123" fmla="*/ 285940 h 493109"/>
                <a:gd name="connsiteX124" fmla="*/ 28 w 1259248"/>
                <a:gd name="connsiteY124" fmla="*/ 269271 h 493109"/>
                <a:gd name="connsiteX125" fmla="*/ 11934 w 1259248"/>
                <a:gd name="connsiteY125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71590 w 1259248"/>
                <a:gd name="connsiteY55" fmla="*/ 364521 h 493109"/>
                <a:gd name="connsiteX56" fmla="*/ 1062065 w 1259248"/>
                <a:gd name="connsiteY56" fmla="*/ 362140 h 493109"/>
                <a:gd name="connsiteX57" fmla="*/ 1047778 w 1259248"/>
                <a:gd name="connsiteY57" fmla="*/ 357377 h 493109"/>
                <a:gd name="connsiteX58" fmla="*/ 1038253 w 1259248"/>
                <a:gd name="connsiteY58" fmla="*/ 354996 h 493109"/>
                <a:gd name="connsiteX59" fmla="*/ 1023965 w 1259248"/>
                <a:gd name="connsiteY59" fmla="*/ 350234 h 493109"/>
                <a:gd name="connsiteX60" fmla="*/ 1012059 w 1259248"/>
                <a:gd name="connsiteY60" fmla="*/ 347852 h 493109"/>
                <a:gd name="connsiteX61" fmla="*/ 1004915 w 1259248"/>
                <a:gd name="connsiteY61" fmla="*/ 345471 h 493109"/>
                <a:gd name="connsiteX62" fmla="*/ 988246 w 1259248"/>
                <a:gd name="connsiteY62" fmla="*/ 343090 h 493109"/>
                <a:gd name="connsiteX63" fmla="*/ 964434 w 1259248"/>
                <a:gd name="connsiteY63" fmla="*/ 338327 h 493109"/>
                <a:gd name="connsiteX64" fmla="*/ 933478 w 1259248"/>
                <a:gd name="connsiteY64" fmla="*/ 335946 h 493109"/>
                <a:gd name="connsiteX65" fmla="*/ 909665 w 1259248"/>
                <a:gd name="connsiteY65" fmla="*/ 374046 h 493109"/>
                <a:gd name="connsiteX66" fmla="*/ 912046 w 1259248"/>
                <a:gd name="connsiteY66" fmla="*/ 381190 h 493109"/>
                <a:gd name="connsiteX67" fmla="*/ 909665 w 1259248"/>
                <a:gd name="connsiteY67" fmla="*/ 416909 h 493109"/>
                <a:gd name="connsiteX68" fmla="*/ 904903 w 1259248"/>
                <a:gd name="connsiteY68" fmla="*/ 431196 h 493109"/>
                <a:gd name="connsiteX69" fmla="*/ 890615 w 1259248"/>
                <a:gd name="connsiteY69" fmla="*/ 443102 h 493109"/>
                <a:gd name="connsiteX70" fmla="*/ 885853 w 1259248"/>
                <a:gd name="connsiteY70" fmla="*/ 450246 h 493109"/>
                <a:gd name="connsiteX71" fmla="*/ 878709 w 1259248"/>
                <a:gd name="connsiteY71" fmla="*/ 455009 h 493109"/>
                <a:gd name="connsiteX72" fmla="*/ 869184 w 1259248"/>
                <a:gd name="connsiteY72" fmla="*/ 462152 h 493109"/>
                <a:gd name="connsiteX73" fmla="*/ 862040 w 1259248"/>
                <a:gd name="connsiteY73" fmla="*/ 466915 h 493109"/>
                <a:gd name="connsiteX74" fmla="*/ 847753 w 1259248"/>
                <a:gd name="connsiteY74" fmla="*/ 471677 h 493109"/>
                <a:gd name="connsiteX75" fmla="*/ 838228 w 1259248"/>
                <a:gd name="connsiteY75" fmla="*/ 476440 h 493109"/>
                <a:gd name="connsiteX76" fmla="*/ 823940 w 1259248"/>
                <a:gd name="connsiteY76" fmla="*/ 485965 h 493109"/>
                <a:gd name="connsiteX77" fmla="*/ 814415 w 1259248"/>
                <a:gd name="connsiteY77" fmla="*/ 488346 h 493109"/>
                <a:gd name="connsiteX78" fmla="*/ 797746 w 1259248"/>
                <a:gd name="connsiteY78" fmla="*/ 493109 h 493109"/>
                <a:gd name="connsiteX79" fmla="*/ 771553 w 1259248"/>
                <a:gd name="connsiteY79" fmla="*/ 490727 h 493109"/>
                <a:gd name="connsiteX80" fmla="*/ 757265 w 1259248"/>
                <a:gd name="connsiteY80" fmla="*/ 476440 h 493109"/>
                <a:gd name="connsiteX81" fmla="*/ 745359 w 1259248"/>
                <a:gd name="connsiteY81" fmla="*/ 462152 h 493109"/>
                <a:gd name="connsiteX82" fmla="*/ 738215 w 1259248"/>
                <a:gd name="connsiteY82" fmla="*/ 455009 h 493109"/>
                <a:gd name="connsiteX83" fmla="*/ 731071 w 1259248"/>
                <a:gd name="connsiteY83" fmla="*/ 440721 h 493109"/>
                <a:gd name="connsiteX84" fmla="*/ 728690 w 1259248"/>
                <a:gd name="connsiteY84" fmla="*/ 433577 h 493109"/>
                <a:gd name="connsiteX85" fmla="*/ 723928 w 1259248"/>
                <a:gd name="connsiteY85" fmla="*/ 424052 h 493109"/>
                <a:gd name="connsiteX86" fmla="*/ 716784 w 1259248"/>
                <a:gd name="connsiteY86" fmla="*/ 409765 h 493109"/>
                <a:gd name="connsiteX87" fmla="*/ 714403 w 1259248"/>
                <a:gd name="connsiteY87" fmla="*/ 381190 h 493109"/>
                <a:gd name="connsiteX88" fmla="*/ 702496 w 1259248"/>
                <a:gd name="connsiteY88" fmla="*/ 371665 h 493109"/>
                <a:gd name="connsiteX89" fmla="*/ 690590 w 1259248"/>
                <a:gd name="connsiteY89" fmla="*/ 366902 h 493109"/>
                <a:gd name="connsiteX90" fmla="*/ 683446 w 1259248"/>
                <a:gd name="connsiteY90" fmla="*/ 369284 h 493109"/>
                <a:gd name="connsiteX91" fmla="*/ 681065 w 1259248"/>
                <a:gd name="connsiteY91" fmla="*/ 378809 h 493109"/>
                <a:gd name="connsiteX92" fmla="*/ 688209 w 1259248"/>
                <a:gd name="connsiteY92" fmla="*/ 400240 h 493109"/>
                <a:gd name="connsiteX93" fmla="*/ 690590 w 1259248"/>
                <a:gd name="connsiteY93" fmla="*/ 412146 h 493109"/>
                <a:gd name="connsiteX94" fmla="*/ 692971 w 1259248"/>
                <a:gd name="connsiteY94" fmla="*/ 419290 h 493109"/>
                <a:gd name="connsiteX95" fmla="*/ 690590 w 1259248"/>
                <a:gd name="connsiteY95" fmla="*/ 452627 h 493109"/>
                <a:gd name="connsiteX96" fmla="*/ 688209 w 1259248"/>
                <a:gd name="connsiteY96" fmla="*/ 459771 h 493109"/>
                <a:gd name="connsiteX97" fmla="*/ 666778 w 1259248"/>
                <a:gd name="connsiteY97" fmla="*/ 471677 h 493109"/>
                <a:gd name="connsiteX98" fmla="*/ 659634 w 1259248"/>
                <a:gd name="connsiteY98" fmla="*/ 476440 h 493109"/>
                <a:gd name="connsiteX99" fmla="*/ 619153 w 1259248"/>
                <a:gd name="connsiteY99" fmla="*/ 474059 h 493109"/>
                <a:gd name="connsiteX100" fmla="*/ 612009 w 1259248"/>
                <a:gd name="connsiteY100" fmla="*/ 469296 h 493109"/>
                <a:gd name="connsiteX101" fmla="*/ 602484 w 1259248"/>
                <a:gd name="connsiteY101" fmla="*/ 462152 h 493109"/>
                <a:gd name="connsiteX102" fmla="*/ 588196 w 1259248"/>
                <a:gd name="connsiteY102" fmla="*/ 450246 h 493109"/>
                <a:gd name="connsiteX103" fmla="*/ 571528 w 1259248"/>
                <a:gd name="connsiteY103" fmla="*/ 428815 h 493109"/>
                <a:gd name="connsiteX104" fmla="*/ 562003 w 1259248"/>
                <a:gd name="connsiteY104" fmla="*/ 416909 h 493109"/>
                <a:gd name="connsiteX105" fmla="*/ 559621 w 1259248"/>
                <a:gd name="connsiteY105" fmla="*/ 409765 h 493109"/>
                <a:gd name="connsiteX106" fmla="*/ 552478 w 1259248"/>
                <a:gd name="connsiteY106" fmla="*/ 402621 h 493109"/>
                <a:gd name="connsiteX107" fmla="*/ 550096 w 1259248"/>
                <a:gd name="connsiteY107" fmla="*/ 395477 h 493109"/>
                <a:gd name="connsiteX108" fmla="*/ 497709 w 1259248"/>
                <a:gd name="connsiteY108" fmla="*/ 385952 h 493109"/>
                <a:gd name="connsiteX109" fmla="*/ 209578 w 1259248"/>
                <a:gd name="connsiteY109" fmla="*/ 383571 h 493109"/>
                <a:gd name="connsiteX110" fmla="*/ 188146 w 1259248"/>
                <a:gd name="connsiteY110" fmla="*/ 381190 h 493109"/>
                <a:gd name="connsiteX111" fmla="*/ 171478 w 1259248"/>
                <a:gd name="connsiteY111" fmla="*/ 374046 h 493109"/>
                <a:gd name="connsiteX112" fmla="*/ 140521 w 1259248"/>
                <a:gd name="connsiteY112" fmla="*/ 366902 h 493109"/>
                <a:gd name="connsiteX113" fmla="*/ 128615 w 1259248"/>
                <a:gd name="connsiteY113" fmla="*/ 359759 h 493109"/>
                <a:gd name="connsiteX114" fmla="*/ 119090 w 1259248"/>
                <a:gd name="connsiteY114" fmla="*/ 357377 h 493109"/>
                <a:gd name="connsiteX115" fmla="*/ 107184 w 1259248"/>
                <a:gd name="connsiteY115" fmla="*/ 350234 h 493109"/>
                <a:gd name="connsiteX116" fmla="*/ 90515 w 1259248"/>
                <a:gd name="connsiteY116" fmla="*/ 345471 h 493109"/>
                <a:gd name="connsiteX117" fmla="*/ 69084 w 1259248"/>
                <a:gd name="connsiteY117" fmla="*/ 335946 h 493109"/>
                <a:gd name="connsiteX118" fmla="*/ 61940 w 1259248"/>
                <a:gd name="connsiteY118" fmla="*/ 333565 h 493109"/>
                <a:gd name="connsiteX119" fmla="*/ 40509 w 1259248"/>
                <a:gd name="connsiteY119" fmla="*/ 319277 h 493109"/>
                <a:gd name="connsiteX120" fmla="*/ 26221 w 1259248"/>
                <a:gd name="connsiteY120" fmla="*/ 309752 h 493109"/>
                <a:gd name="connsiteX121" fmla="*/ 11934 w 1259248"/>
                <a:gd name="connsiteY121" fmla="*/ 293084 h 493109"/>
                <a:gd name="connsiteX122" fmla="*/ 9553 w 1259248"/>
                <a:gd name="connsiteY122" fmla="*/ 285940 h 493109"/>
                <a:gd name="connsiteX123" fmla="*/ 28 w 1259248"/>
                <a:gd name="connsiteY123" fmla="*/ 269271 h 493109"/>
                <a:gd name="connsiteX124" fmla="*/ 11934 w 1259248"/>
                <a:gd name="connsiteY124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62065 w 1259248"/>
                <a:gd name="connsiteY55" fmla="*/ 362140 h 493109"/>
                <a:gd name="connsiteX56" fmla="*/ 1047778 w 1259248"/>
                <a:gd name="connsiteY56" fmla="*/ 357377 h 493109"/>
                <a:gd name="connsiteX57" fmla="*/ 1038253 w 1259248"/>
                <a:gd name="connsiteY57" fmla="*/ 354996 h 493109"/>
                <a:gd name="connsiteX58" fmla="*/ 1023965 w 1259248"/>
                <a:gd name="connsiteY58" fmla="*/ 350234 h 493109"/>
                <a:gd name="connsiteX59" fmla="*/ 1012059 w 1259248"/>
                <a:gd name="connsiteY59" fmla="*/ 347852 h 493109"/>
                <a:gd name="connsiteX60" fmla="*/ 1004915 w 1259248"/>
                <a:gd name="connsiteY60" fmla="*/ 345471 h 493109"/>
                <a:gd name="connsiteX61" fmla="*/ 988246 w 1259248"/>
                <a:gd name="connsiteY61" fmla="*/ 343090 h 493109"/>
                <a:gd name="connsiteX62" fmla="*/ 964434 w 1259248"/>
                <a:gd name="connsiteY62" fmla="*/ 338327 h 493109"/>
                <a:gd name="connsiteX63" fmla="*/ 933478 w 1259248"/>
                <a:gd name="connsiteY63" fmla="*/ 335946 h 493109"/>
                <a:gd name="connsiteX64" fmla="*/ 909665 w 1259248"/>
                <a:gd name="connsiteY64" fmla="*/ 374046 h 493109"/>
                <a:gd name="connsiteX65" fmla="*/ 912046 w 1259248"/>
                <a:gd name="connsiteY65" fmla="*/ 381190 h 493109"/>
                <a:gd name="connsiteX66" fmla="*/ 909665 w 1259248"/>
                <a:gd name="connsiteY66" fmla="*/ 416909 h 493109"/>
                <a:gd name="connsiteX67" fmla="*/ 904903 w 1259248"/>
                <a:gd name="connsiteY67" fmla="*/ 431196 h 493109"/>
                <a:gd name="connsiteX68" fmla="*/ 890615 w 1259248"/>
                <a:gd name="connsiteY68" fmla="*/ 443102 h 493109"/>
                <a:gd name="connsiteX69" fmla="*/ 885853 w 1259248"/>
                <a:gd name="connsiteY69" fmla="*/ 450246 h 493109"/>
                <a:gd name="connsiteX70" fmla="*/ 878709 w 1259248"/>
                <a:gd name="connsiteY70" fmla="*/ 455009 h 493109"/>
                <a:gd name="connsiteX71" fmla="*/ 869184 w 1259248"/>
                <a:gd name="connsiteY71" fmla="*/ 462152 h 493109"/>
                <a:gd name="connsiteX72" fmla="*/ 862040 w 1259248"/>
                <a:gd name="connsiteY72" fmla="*/ 466915 h 493109"/>
                <a:gd name="connsiteX73" fmla="*/ 847753 w 1259248"/>
                <a:gd name="connsiteY73" fmla="*/ 471677 h 493109"/>
                <a:gd name="connsiteX74" fmla="*/ 838228 w 1259248"/>
                <a:gd name="connsiteY74" fmla="*/ 476440 h 493109"/>
                <a:gd name="connsiteX75" fmla="*/ 823940 w 1259248"/>
                <a:gd name="connsiteY75" fmla="*/ 485965 h 493109"/>
                <a:gd name="connsiteX76" fmla="*/ 814415 w 1259248"/>
                <a:gd name="connsiteY76" fmla="*/ 488346 h 493109"/>
                <a:gd name="connsiteX77" fmla="*/ 797746 w 1259248"/>
                <a:gd name="connsiteY77" fmla="*/ 493109 h 493109"/>
                <a:gd name="connsiteX78" fmla="*/ 771553 w 1259248"/>
                <a:gd name="connsiteY78" fmla="*/ 490727 h 493109"/>
                <a:gd name="connsiteX79" fmla="*/ 757265 w 1259248"/>
                <a:gd name="connsiteY79" fmla="*/ 476440 h 493109"/>
                <a:gd name="connsiteX80" fmla="*/ 745359 w 1259248"/>
                <a:gd name="connsiteY80" fmla="*/ 462152 h 493109"/>
                <a:gd name="connsiteX81" fmla="*/ 738215 w 1259248"/>
                <a:gd name="connsiteY81" fmla="*/ 455009 h 493109"/>
                <a:gd name="connsiteX82" fmla="*/ 731071 w 1259248"/>
                <a:gd name="connsiteY82" fmla="*/ 440721 h 493109"/>
                <a:gd name="connsiteX83" fmla="*/ 728690 w 1259248"/>
                <a:gd name="connsiteY83" fmla="*/ 433577 h 493109"/>
                <a:gd name="connsiteX84" fmla="*/ 723928 w 1259248"/>
                <a:gd name="connsiteY84" fmla="*/ 424052 h 493109"/>
                <a:gd name="connsiteX85" fmla="*/ 716784 w 1259248"/>
                <a:gd name="connsiteY85" fmla="*/ 409765 h 493109"/>
                <a:gd name="connsiteX86" fmla="*/ 714403 w 1259248"/>
                <a:gd name="connsiteY86" fmla="*/ 381190 h 493109"/>
                <a:gd name="connsiteX87" fmla="*/ 702496 w 1259248"/>
                <a:gd name="connsiteY87" fmla="*/ 371665 h 493109"/>
                <a:gd name="connsiteX88" fmla="*/ 690590 w 1259248"/>
                <a:gd name="connsiteY88" fmla="*/ 366902 h 493109"/>
                <a:gd name="connsiteX89" fmla="*/ 683446 w 1259248"/>
                <a:gd name="connsiteY89" fmla="*/ 369284 h 493109"/>
                <a:gd name="connsiteX90" fmla="*/ 681065 w 1259248"/>
                <a:gd name="connsiteY90" fmla="*/ 378809 h 493109"/>
                <a:gd name="connsiteX91" fmla="*/ 688209 w 1259248"/>
                <a:gd name="connsiteY91" fmla="*/ 400240 h 493109"/>
                <a:gd name="connsiteX92" fmla="*/ 690590 w 1259248"/>
                <a:gd name="connsiteY92" fmla="*/ 412146 h 493109"/>
                <a:gd name="connsiteX93" fmla="*/ 692971 w 1259248"/>
                <a:gd name="connsiteY93" fmla="*/ 419290 h 493109"/>
                <a:gd name="connsiteX94" fmla="*/ 690590 w 1259248"/>
                <a:gd name="connsiteY94" fmla="*/ 452627 h 493109"/>
                <a:gd name="connsiteX95" fmla="*/ 688209 w 1259248"/>
                <a:gd name="connsiteY95" fmla="*/ 459771 h 493109"/>
                <a:gd name="connsiteX96" fmla="*/ 666778 w 1259248"/>
                <a:gd name="connsiteY96" fmla="*/ 471677 h 493109"/>
                <a:gd name="connsiteX97" fmla="*/ 659634 w 1259248"/>
                <a:gd name="connsiteY97" fmla="*/ 476440 h 493109"/>
                <a:gd name="connsiteX98" fmla="*/ 619153 w 1259248"/>
                <a:gd name="connsiteY98" fmla="*/ 474059 h 493109"/>
                <a:gd name="connsiteX99" fmla="*/ 612009 w 1259248"/>
                <a:gd name="connsiteY99" fmla="*/ 469296 h 493109"/>
                <a:gd name="connsiteX100" fmla="*/ 602484 w 1259248"/>
                <a:gd name="connsiteY100" fmla="*/ 462152 h 493109"/>
                <a:gd name="connsiteX101" fmla="*/ 588196 w 1259248"/>
                <a:gd name="connsiteY101" fmla="*/ 450246 h 493109"/>
                <a:gd name="connsiteX102" fmla="*/ 571528 w 1259248"/>
                <a:gd name="connsiteY102" fmla="*/ 428815 h 493109"/>
                <a:gd name="connsiteX103" fmla="*/ 562003 w 1259248"/>
                <a:gd name="connsiteY103" fmla="*/ 416909 h 493109"/>
                <a:gd name="connsiteX104" fmla="*/ 559621 w 1259248"/>
                <a:gd name="connsiteY104" fmla="*/ 409765 h 493109"/>
                <a:gd name="connsiteX105" fmla="*/ 552478 w 1259248"/>
                <a:gd name="connsiteY105" fmla="*/ 402621 h 493109"/>
                <a:gd name="connsiteX106" fmla="*/ 550096 w 1259248"/>
                <a:gd name="connsiteY106" fmla="*/ 395477 h 493109"/>
                <a:gd name="connsiteX107" fmla="*/ 497709 w 1259248"/>
                <a:gd name="connsiteY107" fmla="*/ 385952 h 493109"/>
                <a:gd name="connsiteX108" fmla="*/ 209578 w 1259248"/>
                <a:gd name="connsiteY108" fmla="*/ 383571 h 493109"/>
                <a:gd name="connsiteX109" fmla="*/ 188146 w 1259248"/>
                <a:gd name="connsiteY109" fmla="*/ 381190 h 493109"/>
                <a:gd name="connsiteX110" fmla="*/ 171478 w 1259248"/>
                <a:gd name="connsiteY110" fmla="*/ 374046 h 493109"/>
                <a:gd name="connsiteX111" fmla="*/ 140521 w 1259248"/>
                <a:gd name="connsiteY111" fmla="*/ 366902 h 493109"/>
                <a:gd name="connsiteX112" fmla="*/ 128615 w 1259248"/>
                <a:gd name="connsiteY112" fmla="*/ 359759 h 493109"/>
                <a:gd name="connsiteX113" fmla="*/ 119090 w 1259248"/>
                <a:gd name="connsiteY113" fmla="*/ 357377 h 493109"/>
                <a:gd name="connsiteX114" fmla="*/ 107184 w 1259248"/>
                <a:gd name="connsiteY114" fmla="*/ 350234 h 493109"/>
                <a:gd name="connsiteX115" fmla="*/ 90515 w 1259248"/>
                <a:gd name="connsiteY115" fmla="*/ 345471 h 493109"/>
                <a:gd name="connsiteX116" fmla="*/ 69084 w 1259248"/>
                <a:gd name="connsiteY116" fmla="*/ 335946 h 493109"/>
                <a:gd name="connsiteX117" fmla="*/ 61940 w 1259248"/>
                <a:gd name="connsiteY117" fmla="*/ 333565 h 493109"/>
                <a:gd name="connsiteX118" fmla="*/ 40509 w 1259248"/>
                <a:gd name="connsiteY118" fmla="*/ 319277 h 493109"/>
                <a:gd name="connsiteX119" fmla="*/ 26221 w 1259248"/>
                <a:gd name="connsiteY119" fmla="*/ 309752 h 493109"/>
                <a:gd name="connsiteX120" fmla="*/ 11934 w 1259248"/>
                <a:gd name="connsiteY120" fmla="*/ 293084 h 493109"/>
                <a:gd name="connsiteX121" fmla="*/ 9553 w 1259248"/>
                <a:gd name="connsiteY121" fmla="*/ 285940 h 493109"/>
                <a:gd name="connsiteX122" fmla="*/ 28 w 1259248"/>
                <a:gd name="connsiteY122" fmla="*/ 269271 h 493109"/>
                <a:gd name="connsiteX123" fmla="*/ 11934 w 1259248"/>
                <a:gd name="connsiteY123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47778 w 1259248"/>
                <a:gd name="connsiteY55" fmla="*/ 357377 h 493109"/>
                <a:gd name="connsiteX56" fmla="*/ 1038253 w 1259248"/>
                <a:gd name="connsiteY56" fmla="*/ 354996 h 493109"/>
                <a:gd name="connsiteX57" fmla="*/ 1023965 w 1259248"/>
                <a:gd name="connsiteY57" fmla="*/ 350234 h 493109"/>
                <a:gd name="connsiteX58" fmla="*/ 1012059 w 1259248"/>
                <a:gd name="connsiteY58" fmla="*/ 347852 h 493109"/>
                <a:gd name="connsiteX59" fmla="*/ 1004915 w 1259248"/>
                <a:gd name="connsiteY59" fmla="*/ 345471 h 493109"/>
                <a:gd name="connsiteX60" fmla="*/ 988246 w 1259248"/>
                <a:gd name="connsiteY60" fmla="*/ 343090 h 493109"/>
                <a:gd name="connsiteX61" fmla="*/ 964434 w 1259248"/>
                <a:gd name="connsiteY61" fmla="*/ 338327 h 493109"/>
                <a:gd name="connsiteX62" fmla="*/ 933478 w 1259248"/>
                <a:gd name="connsiteY62" fmla="*/ 335946 h 493109"/>
                <a:gd name="connsiteX63" fmla="*/ 909665 w 1259248"/>
                <a:gd name="connsiteY63" fmla="*/ 374046 h 493109"/>
                <a:gd name="connsiteX64" fmla="*/ 912046 w 1259248"/>
                <a:gd name="connsiteY64" fmla="*/ 381190 h 493109"/>
                <a:gd name="connsiteX65" fmla="*/ 909665 w 1259248"/>
                <a:gd name="connsiteY65" fmla="*/ 416909 h 493109"/>
                <a:gd name="connsiteX66" fmla="*/ 904903 w 1259248"/>
                <a:gd name="connsiteY66" fmla="*/ 431196 h 493109"/>
                <a:gd name="connsiteX67" fmla="*/ 890615 w 1259248"/>
                <a:gd name="connsiteY67" fmla="*/ 443102 h 493109"/>
                <a:gd name="connsiteX68" fmla="*/ 885853 w 1259248"/>
                <a:gd name="connsiteY68" fmla="*/ 450246 h 493109"/>
                <a:gd name="connsiteX69" fmla="*/ 878709 w 1259248"/>
                <a:gd name="connsiteY69" fmla="*/ 455009 h 493109"/>
                <a:gd name="connsiteX70" fmla="*/ 869184 w 1259248"/>
                <a:gd name="connsiteY70" fmla="*/ 462152 h 493109"/>
                <a:gd name="connsiteX71" fmla="*/ 862040 w 1259248"/>
                <a:gd name="connsiteY71" fmla="*/ 466915 h 493109"/>
                <a:gd name="connsiteX72" fmla="*/ 847753 w 1259248"/>
                <a:gd name="connsiteY72" fmla="*/ 471677 h 493109"/>
                <a:gd name="connsiteX73" fmla="*/ 838228 w 1259248"/>
                <a:gd name="connsiteY73" fmla="*/ 476440 h 493109"/>
                <a:gd name="connsiteX74" fmla="*/ 823940 w 1259248"/>
                <a:gd name="connsiteY74" fmla="*/ 485965 h 493109"/>
                <a:gd name="connsiteX75" fmla="*/ 814415 w 1259248"/>
                <a:gd name="connsiteY75" fmla="*/ 488346 h 493109"/>
                <a:gd name="connsiteX76" fmla="*/ 797746 w 1259248"/>
                <a:gd name="connsiteY76" fmla="*/ 493109 h 493109"/>
                <a:gd name="connsiteX77" fmla="*/ 771553 w 1259248"/>
                <a:gd name="connsiteY77" fmla="*/ 490727 h 493109"/>
                <a:gd name="connsiteX78" fmla="*/ 757265 w 1259248"/>
                <a:gd name="connsiteY78" fmla="*/ 476440 h 493109"/>
                <a:gd name="connsiteX79" fmla="*/ 745359 w 1259248"/>
                <a:gd name="connsiteY79" fmla="*/ 462152 h 493109"/>
                <a:gd name="connsiteX80" fmla="*/ 738215 w 1259248"/>
                <a:gd name="connsiteY80" fmla="*/ 455009 h 493109"/>
                <a:gd name="connsiteX81" fmla="*/ 731071 w 1259248"/>
                <a:gd name="connsiteY81" fmla="*/ 440721 h 493109"/>
                <a:gd name="connsiteX82" fmla="*/ 728690 w 1259248"/>
                <a:gd name="connsiteY82" fmla="*/ 433577 h 493109"/>
                <a:gd name="connsiteX83" fmla="*/ 723928 w 1259248"/>
                <a:gd name="connsiteY83" fmla="*/ 424052 h 493109"/>
                <a:gd name="connsiteX84" fmla="*/ 716784 w 1259248"/>
                <a:gd name="connsiteY84" fmla="*/ 409765 h 493109"/>
                <a:gd name="connsiteX85" fmla="*/ 714403 w 1259248"/>
                <a:gd name="connsiteY85" fmla="*/ 381190 h 493109"/>
                <a:gd name="connsiteX86" fmla="*/ 702496 w 1259248"/>
                <a:gd name="connsiteY86" fmla="*/ 371665 h 493109"/>
                <a:gd name="connsiteX87" fmla="*/ 690590 w 1259248"/>
                <a:gd name="connsiteY87" fmla="*/ 366902 h 493109"/>
                <a:gd name="connsiteX88" fmla="*/ 683446 w 1259248"/>
                <a:gd name="connsiteY88" fmla="*/ 369284 h 493109"/>
                <a:gd name="connsiteX89" fmla="*/ 681065 w 1259248"/>
                <a:gd name="connsiteY89" fmla="*/ 378809 h 493109"/>
                <a:gd name="connsiteX90" fmla="*/ 688209 w 1259248"/>
                <a:gd name="connsiteY90" fmla="*/ 400240 h 493109"/>
                <a:gd name="connsiteX91" fmla="*/ 690590 w 1259248"/>
                <a:gd name="connsiteY91" fmla="*/ 412146 h 493109"/>
                <a:gd name="connsiteX92" fmla="*/ 692971 w 1259248"/>
                <a:gd name="connsiteY92" fmla="*/ 419290 h 493109"/>
                <a:gd name="connsiteX93" fmla="*/ 690590 w 1259248"/>
                <a:gd name="connsiteY93" fmla="*/ 452627 h 493109"/>
                <a:gd name="connsiteX94" fmla="*/ 688209 w 1259248"/>
                <a:gd name="connsiteY94" fmla="*/ 459771 h 493109"/>
                <a:gd name="connsiteX95" fmla="*/ 666778 w 1259248"/>
                <a:gd name="connsiteY95" fmla="*/ 471677 h 493109"/>
                <a:gd name="connsiteX96" fmla="*/ 659634 w 1259248"/>
                <a:gd name="connsiteY96" fmla="*/ 476440 h 493109"/>
                <a:gd name="connsiteX97" fmla="*/ 619153 w 1259248"/>
                <a:gd name="connsiteY97" fmla="*/ 474059 h 493109"/>
                <a:gd name="connsiteX98" fmla="*/ 612009 w 1259248"/>
                <a:gd name="connsiteY98" fmla="*/ 469296 h 493109"/>
                <a:gd name="connsiteX99" fmla="*/ 602484 w 1259248"/>
                <a:gd name="connsiteY99" fmla="*/ 462152 h 493109"/>
                <a:gd name="connsiteX100" fmla="*/ 588196 w 1259248"/>
                <a:gd name="connsiteY100" fmla="*/ 450246 h 493109"/>
                <a:gd name="connsiteX101" fmla="*/ 571528 w 1259248"/>
                <a:gd name="connsiteY101" fmla="*/ 428815 h 493109"/>
                <a:gd name="connsiteX102" fmla="*/ 562003 w 1259248"/>
                <a:gd name="connsiteY102" fmla="*/ 416909 h 493109"/>
                <a:gd name="connsiteX103" fmla="*/ 559621 w 1259248"/>
                <a:gd name="connsiteY103" fmla="*/ 409765 h 493109"/>
                <a:gd name="connsiteX104" fmla="*/ 552478 w 1259248"/>
                <a:gd name="connsiteY104" fmla="*/ 402621 h 493109"/>
                <a:gd name="connsiteX105" fmla="*/ 550096 w 1259248"/>
                <a:gd name="connsiteY105" fmla="*/ 395477 h 493109"/>
                <a:gd name="connsiteX106" fmla="*/ 497709 w 1259248"/>
                <a:gd name="connsiteY106" fmla="*/ 385952 h 493109"/>
                <a:gd name="connsiteX107" fmla="*/ 209578 w 1259248"/>
                <a:gd name="connsiteY107" fmla="*/ 383571 h 493109"/>
                <a:gd name="connsiteX108" fmla="*/ 188146 w 1259248"/>
                <a:gd name="connsiteY108" fmla="*/ 381190 h 493109"/>
                <a:gd name="connsiteX109" fmla="*/ 171478 w 1259248"/>
                <a:gd name="connsiteY109" fmla="*/ 374046 h 493109"/>
                <a:gd name="connsiteX110" fmla="*/ 140521 w 1259248"/>
                <a:gd name="connsiteY110" fmla="*/ 366902 h 493109"/>
                <a:gd name="connsiteX111" fmla="*/ 128615 w 1259248"/>
                <a:gd name="connsiteY111" fmla="*/ 359759 h 493109"/>
                <a:gd name="connsiteX112" fmla="*/ 119090 w 1259248"/>
                <a:gd name="connsiteY112" fmla="*/ 357377 h 493109"/>
                <a:gd name="connsiteX113" fmla="*/ 107184 w 1259248"/>
                <a:gd name="connsiteY113" fmla="*/ 350234 h 493109"/>
                <a:gd name="connsiteX114" fmla="*/ 90515 w 1259248"/>
                <a:gd name="connsiteY114" fmla="*/ 345471 h 493109"/>
                <a:gd name="connsiteX115" fmla="*/ 69084 w 1259248"/>
                <a:gd name="connsiteY115" fmla="*/ 335946 h 493109"/>
                <a:gd name="connsiteX116" fmla="*/ 61940 w 1259248"/>
                <a:gd name="connsiteY116" fmla="*/ 333565 h 493109"/>
                <a:gd name="connsiteX117" fmla="*/ 40509 w 1259248"/>
                <a:gd name="connsiteY117" fmla="*/ 319277 h 493109"/>
                <a:gd name="connsiteX118" fmla="*/ 26221 w 1259248"/>
                <a:gd name="connsiteY118" fmla="*/ 309752 h 493109"/>
                <a:gd name="connsiteX119" fmla="*/ 11934 w 1259248"/>
                <a:gd name="connsiteY119" fmla="*/ 293084 h 493109"/>
                <a:gd name="connsiteX120" fmla="*/ 9553 w 1259248"/>
                <a:gd name="connsiteY120" fmla="*/ 285940 h 493109"/>
                <a:gd name="connsiteX121" fmla="*/ 28 w 1259248"/>
                <a:gd name="connsiteY121" fmla="*/ 269271 h 493109"/>
                <a:gd name="connsiteX122" fmla="*/ 11934 w 1259248"/>
                <a:gd name="connsiteY122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38253 w 1259248"/>
                <a:gd name="connsiteY55" fmla="*/ 354996 h 493109"/>
                <a:gd name="connsiteX56" fmla="*/ 1023965 w 1259248"/>
                <a:gd name="connsiteY56" fmla="*/ 350234 h 493109"/>
                <a:gd name="connsiteX57" fmla="*/ 1012059 w 1259248"/>
                <a:gd name="connsiteY57" fmla="*/ 347852 h 493109"/>
                <a:gd name="connsiteX58" fmla="*/ 1004915 w 1259248"/>
                <a:gd name="connsiteY58" fmla="*/ 345471 h 493109"/>
                <a:gd name="connsiteX59" fmla="*/ 988246 w 1259248"/>
                <a:gd name="connsiteY59" fmla="*/ 343090 h 493109"/>
                <a:gd name="connsiteX60" fmla="*/ 964434 w 1259248"/>
                <a:gd name="connsiteY60" fmla="*/ 338327 h 493109"/>
                <a:gd name="connsiteX61" fmla="*/ 933478 w 1259248"/>
                <a:gd name="connsiteY61" fmla="*/ 335946 h 493109"/>
                <a:gd name="connsiteX62" fmla="*/ 909665 w 1259248"/>
                <a:gd name="connsiteY62" fmla="*/ 374046 h 493109"/>
                <a:gd name="connsiteX63" fmla="*/ 912046 w 1259248"/>
                <a:gd name="connsiteY63" fmla="*/ 381190 h 493109"/>
                <a:gd name="connsiteX64" fmla="*/ 909665 w 1259248"/>
                <a:gd name="connsiteY64" fmla="*/ 416909 h 493109"/>
                <a:gd name="connsiteX65" fmla="*/ 904903 w 1259248"/>
                <a:gd name="connsiteY65" fmla="*/ 431196 h 493109"/>
                <a:gd name="connsiteX66" fmla="*/ 890615 w 1259248"/>
                <a:gd name="connsiteY66" fmla="*/ 443102 h 493109"/>
                <a:gd name="connsiteX67" fmla="*/ 885853 w 1259248"/>
                <a:gd name="connsiteY67" fmla="*/ 450246 h 493109"/>
                <a:gd name="connsiteX68" fmla="*/ 878709 w 1259248"/>
                <a:gd name="connsiteY68" fmla="*/ 455009 h 493109"/>
                <a:gd name="connsiteX69" fmla="*/ 869184 w 1259248"/>
                <a:gd name="connsiteY69" fmla="*/ 462152 h 493109"/>
                <a:gd name="connsiteX70" fmla="*/ 862040 w 1259248"/>
                <a:gd name="connsiteY70" fmla="*/ 466915 h 493109"/>
                <a:gd name="connsiteX71" fmla="*/ 847753 w 1259248"/>
                <a:gd name="connsiteY71" fmla="*/ 471677 h 493109"/>
                <a:gd name="connsiteX72" fmla="*/ 838228 w 1259248"/>
                <a:gd name="connsiteY72" fmla="*/ 476440 h 493109"/>
                <a:gd name="connsiteX73" fmla="*/ 823940 w 1259248"/>
                <a:gd name="connsiteY73" fmla="*/ 485965 h 493109"/>
                <a:gd name="connsiteX74" fmla="*/ 814415 w 1259248"/>
                <a:gd name="connsiteY74" fmla="*/ 488346 h 493109"/>
                <a:gd name="connsiteX75" fmla="*/ 797746 w 1259248"/>
                <a:gd name="connsiteY75" fmla="*/ 493109 h 493109"/>
                <a:gd name="connsiteX76" fmla="*/ 771553 w 1259248"/>
                <a:gd name="connsiteY76" fmla="*/ 490727 h 493109"/>
                <a:gd name="connsiteX77" fmla="*/ 757265 w 1259248"/>
                <a:gd name="connsiteY77" fmla="*/ 476440 h 493109"/>
                <a:gd name="connsiteX78" fmla="*/ 745359 w 1259248"/>
                <a:gd name="connsiteY78" fmla="*/ 462152 h 493109"/>
                <a:gd name="connsiteX79" fmla="*/ 738215 w 1259248"/>
                <a:gd name="connsiteY79" fmla="*/ 455009 h 493109"/>
                <a:gd name="connsiteX80" fmla="*/ 731071 w 1259248"/>
                <a:gd name="connsiteY80" fmla="*/ 440721 h 493109"/>
                <a:gd name="connsiteX81" fmla="*/ 728690 w 1259248"/>
                <a:gd name="connsiteY81" fmla="*/ 433577 h 493109"/>
                <a:gd name="connsiteX82" fmla="*/ 723928 w 1259248"/>
                <a:gd name="connsiteY82" fmla="*/ 424052 h 493109"/>
                <a:gd name="connsiteX83" fmla="*/ 716784 w 1259248"/>
                <a:gd name="connsiteY83" fmla="*/ 409765 h 493109"/>
                <a:gd name="connsiteX84" fmla="*/ 714403 w 1259248"/>
                <a:gd name="connsiteY84" fmla="*/ 381190 h 493109"/>
                <a:gd name="connsiteX85" fmla="*/ 702496 w 1259248"/>
                <a:gd name="connsiteY85" fmla="*/ 371665 h 493109"/>
                <a:gd name="connsiteX86" fmla="*/ 690590 w 1259248"/>
                <a:gd name="connsiteY86" fmla="*/ 366902 h 493109"/>
                <a:gd name="connsiteX87" fmla="*/ 683446 w 1259248"/>
                <a:gd name="connsiteY87" fmla="*/ 369284 h 493109"/>
                <a:gd name="connsiteX88" fmla="*/ 681065 w 1259248"/>
                <a:gd name="connsiteY88" fmla="*/ 378809 h 493109"/>
                <a:gd name="connsiteX89" fmla="*/ 688209 w 1259248"/>
                <a:gd name="connsiteY89" fmla="*/ 400240 h 493109"/>
                <a:gd name="connsiteX90" fmla="*/ 690590 w 1259248"/>
                <a:gd name="connsiteY90" fmla="*/ 412146 h 493109"/>
                <a:gd name="connsiteX91" fmla="*/ 692971 w 1259248"/>
                <a:gd name="connsiteY91" fmla="*/ 419290 h 493109"/>
                <a:gd name="connsiteX92" fmla="*/ 690590 w 1259248"/>
                <a:gd name="connsiteY92" fmla="*/ 452627 h 493109"/>
                <a:gd name="connsiteX93" fmla="*/ 688209 w 1259248"/>
                <a:gd name="connsiteY93" fmla="*/ 459771 h 493109"/>
                <a:gd name="connsiteX94" fmla="*/ 666778 w 1259248"/>
                <a:gd name="connsiteY94" fmla="*/ 471677 h 493109"/>
                <a:gd name="connsiteX95" fmla="*/ 659634 w 1259248"/>
                <a:gd name="connsiteY95" fmla="*/ 476440 h 493109"/>
                <a:gd name="connsiteX96" fmla="*/ 619153 w 1259248"/>
                <a:gd name="connsiteY96" fmla="*/ 474059 h 493109"/>
                <a:gd name="connsiteX97" fmla="*/ 612009 w 1259248"/>
                <a:gd name="connsiteY97" fmla="*/ 469296 h 493109"/>
                <a:gd name="connsiteX98" fmla="*/ 602484 w 1259248"/>
                <a:gd name="connsiteY98" fmla="*/ 462152 h 493109"/>
                <a:gd name="connsiteX99" fmla="*/ 588196 w 1259248"/>
                <a:gd name="connsiteY99" fmla="*/ 450246 h 493109"/>
                <a:gd name="connsiteX100" fmla="*/ 571528 w 1259248"/>
                <a:gd name="connsiteY100" fmla="*/ 428815 h 493109"/>
                <a:gd name="connsiteX101" fmla="*/ 562003 w 1259248"/>
                <a:gd name="connsiteY101" fmla="*/ 416909 h 493109"/>
                <a:gd name="connsiteX102" fmla="*/ 559621 w 1259248"/>
                <a:gd name="connsiteY102" fmla="*/ 409765 h 493109"/>
                <a:gd name="connsiteX103" fmla="*/ 552478 w 1259248"/>
                <a:gd name="connsiteY103" fmla="*/ 402621 h 493109"/>
                <a:gd name="connsiteX104" fmla="*/ 550096 w 1259248"/>
                <a:gd name="connsiteY104" fmla="*/ 395477 h 493109"/>
                <a:gd name="connsiteX105" fmla="*/ 497709 w 1259248"/>
                <a:gd name="connsiteY105" fmla="*/ 385952 h 493109"/>
                <a:gd name="connsiteX106" fmla="*/ 209578 w 1259248"/>
                <a:gd name="connsiteY106" fmla="*/ 383571 h 493109"/>
                <a:gd name="connsiteX107" fmla="*/ 188146 w 1259248"/>
                <a:gd name="connsiteY107" fmla="*/ 381190 h 493109"/>
                <a:gd name="connsiteX108" fmla="*/ 171478 w 1259248"/>
                <a:gd name="connsiteY108" fmla="*/ 374046 h 493109"/>
                <a:gd name="connsiteX109" fmla="*/ 140521 w 1259248"/>
                <a:gd name="connsiteY109" fmla="*/ 366902 h 493109"/>
                <a:gd name="connsiteX110" fmla="*/ 128615 w 1259248"/>
                <a:gd name="connsiteY110" fmla="*/ 359759 h 493109"/>
                <a:gd name="connsiteX111" fmla="*/ 119090 w 1259248"/>
                <a:gd name="connsiteY111" fmla="*/ 357377 h 493109"/>
                <a:gd name="connsiteX112" fmla="*/ 107184 w 1259248"/>
                <a:gd name="connsiteY112" fmla="*/ 350234 h 493109"/>
                <a:gd name="connsiteX113" fmla="*/ 90515 w 1259248"/>
                <a:gd name="connsiteY113" fmla="*/ 345471 h 493109"/>
                <a:gd name="connsiteX114" fmla="*/ 69084 w 1259248"/>
                <a:gd name="connsiteY114" fmla="*/ 335946 h 493109"/>
                <a:gd name="connsiteX115" fmla="*/ 61940 w 1259248"/>
                <a:gd name="connsiteY115" fmla="*/ 333565 h 493109"/>
                <a:gd name="connsiteX116" fmla="*/ 40509 w 1259248"/>
                <a:gd name="connsiteY116" fmla="*/ 319277 h 493109"/>
                <a:gd name="connsiteX117" fmla="*/ 26221 w 1259248"/>
                <a:gd name="connsiteY117" fmla="*/ 309752 h 493109"/>
                <a:gd name="connsiteX118" fmla="*/ 11934 w 1259248"/>
                <a:gd name="connsiteY118" fmla="*/ 293084 h 493109"/>
                <a:gd name="connsiteX119" fmla="*/ 9553 w 1259248"/>
                <a:gd name="connsiteY119" fmla="*/ 285940 h 493109"/>
                <a:gd name="connsiteX120" fmla="*/ 28 w 1259248"/>
                <a:gd name="connsiteY120" fmla="*/ 269271 h 493109"/>
                <a:gd name="connsiteX121" fmla="*/ 11934 w 1259248"/>
                <a:gd name="connsiteY121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23965 w 1259248"/>
                <a:gd name="connsiteY55" fmla="*/ 350234 h 493109"/>
                <a:gd name="connsiteX56" fmla="*/ 1012059 w 1259248"/>
                <a:gd name="connsiteY56" fmla="*/ 347852 h 493109"/>
                <a:gd name="connsiteX57" fmla="*/ 1004915 w 1259248"/>
                <a:gd name="connsiteY57" fmla="*/ 345471 h 493109"/>
                <a:gd name="connsiteX58" fmla="*/ 988246 w 1259248"/>
                <a:gd name="connsiteY58" fmla="*/ 343090 h 493109"/>
                <a:gd name="connsiteX59" fmla="*/ 964434 w 1259248"/>
                <a:gd name="connsiteY59" fmla="*/ 338327 h 493109"/>
                <a:gd name="connsiteX60" fmla="*/ 933478 w 1259248"/>
                <a:gd name="connsiteY60" fmla="*/ 335946 h 493109"/>
                <a:gd name="connsiteX61" fmla="*/ 909665 w 1259248"/>
                <a:gd name="connsiteY61" fmla="*/ 374046 h 493109"/>
                <a:gd name="connsiteX62" fmla="*/ 912046 w 1259248"/>
                <a:gd name="connsiteY62" fmla="*/ 381190 h 493109"/>
                <a:gd name="connsiteX63" fmla="*/ 909665 w 1259248"/>
                <a:gd name="connsiteY63" fmla="*/ 416909 h 493109"/>
                <a:gd name="connsiteX64" fmla="*/ 904903 w 1259248"/>
                <a:gd name="connsiteY64" fmla="*/ 431196 h 493109"/>
                <a:gd name="connsiteX65" fmla="*/ 890615 w 1259248"/>
                <a:gd name="connsiteY65" fmla="*/ 443102 h 493109"/>
                <a:gd name="connsiteX66" fmla="*/ 885853 w 1259248"/>
                <a:gd name="connsiteY66" fmla="*/ 450246 h 493109"/>
                <a:gd name="connsiteX67" fmla="*/ 878709 w 1259248"/>
                <a:gd name="connsiteY67" fmla="*/ 455009 h 493109"/>
                <a:gd name="connsiteX68" fmla="*/ 869184 w 1259248"/>
                <a:gd name="connsiteY68" fmla="*/ 462152 h 493109"/>
                <a:gd name="connsiteX69" fmla="*/ 862040 w 1259248"/>
                <a:gd name="connsiteY69" fmla="*/ 466915 h 493109"/>
                <a:gd name="connsiteX70" fmla="*/ 847753 w 1259248"/>
                <a:gd name="connsiteY70" fmla="*/ 471677 h 493109"/>
                <a:gd name="connsiteX71" fmla="*/ 838228 w 1259248"/>
                <a:gd name="connsiteY71" fmla="*/ 476440 h 493109"/>
                <a:gd name="connsiteX72" fmla="*/ 823940 w 1259248"/>
                <a:gd name="connsiteY72" fmla="*/ 485965 h 493109"/>
                <a:gd name="connsiteX73" fmla="*/ 814415 w 1259248"/>
                <a:gd name="connsiteY73" fmla="*/ 488346 h 493109"/>
                <a:gd name="connsiteX74" fmla="*/ 797746 w 1259248"/>
                <a:gd name="connsiteY74" fmla="*/ 493109 h 493109"/>
                <a:gd name="connsiteX75" fmla="*/ 771553 w 1259248"/>
                <a:gd name="connsiteY75" fmla="*/ 490727 h 493109"/>
                <a:gd name="connsiteX76" fmla="*/ 757265 w 1259248"/>
                <a:gd name="connsiteY76" fmla="*/ 476440 h 493109"/>
                <a:gd name="connsiteX77" fmla="*/ 745359 w 1259248"/>
                <a:gd name="connsiteY77" fmla="*/ 462152 h 493109"/>
                <a:gd name="connsiteX78" fmla="*/ 738215 w 1259248"/>
                <a:gd name="connsiteY78" fmla="*/ 455009 h 493109"/>
                <a:gd name="connsiteX79" fmla="*/ 731071 w 1259248"/>
                <a:gd name="connsiteY79" fmla="*/ 440721 h 493109"/>
                <a:gd name="connsiteX80" fmla="*/ 728690 w 1259248"/>
                <a:gd name="connsiteY80" fmla="*/ 433577 h 493109"/>
                <a:gd name="connsiteX81" fmla="*/ 723928 w 1259248"/>
                <a:gd name="connsiteY81" fmla="*/ 424052 h 493109"/>
                <a:gd name="connsiteX82" fmla="*/ 716784 w 1259248"/>
                <a:gd name="connsiteY82" fmla="*/ 409765 h 493109"/>
                <a:gd name="connsiteX83" fmla="*/ 714403 w 1259248"/>
                <a:gd name="connsiteY83" fmla="*/ 381190 h 493109"/>
                <a:gd name="connsiteX84" fmla="*/ 702496 w 1259248"/>
                <a:gd name="connsiteY84" fmla="*/ 371665 h 493109"/>
                <a:gd name="connsiteX85" fmla="*/ 690590 w 1259248"/>
                <a:gd name="connsiteY85" fmla="*/ 366902 h 493109"/>
                <a:gd name="connsiteX86" fmla="*/ 683446 w 1259248"/>
                <a:gd name="connsiteY86" fmla="*/ 369284 h 493109"/>
                <a:gd name="connsiteX87" fmla="*/ 681065 w 1259248"/>
                <a:gd name="connsiteY87" fmla="*/ 378809 h 493109"/>
                <a:gd name="connsiteX88" fmla="*/ 688209 w 1259248"/>
                <a:gd name="connsiteY88" fmla="*/ 400240 h 493109"/>
                <a:gd name="connsiteX89" fmla="*/ 690590 w 1259248"/>
                <a:gd name="connsiteY89" fmla="*/ 412146 h 493109"/>
                <a:gd name="connsiteX90" fmla="*/ 692971 w 1259248"/>
                <a:gd name="connsiteY90" fmla="*/ 419290 h 493109"/>
                <a:gd name="connsiteX91" fmla="*/ 690590 w 1259248"/>
                <a:gd name="connsiteY91" fmla="*/ 452627 h 493109"/>
                <a:gd name="connsiteX92" fmla="*/ 688209 w 1259248"/>
                <a:gd name="connsiteY92" fmla="*/ 459771 h 493109"/>
                <a:gd name="connsiteX93" fmla="*/ 666778 w 1259248"/>
                <a:gd name="connsiteY93" fmla="*/ 471677 h 493109"/>
                <a:gd name="connsiteX94" fmla="*/ 659634 w 1259248"/>
                <a:gd name="connsiteY94" fmla="*/ 476440 h 493109"/>
                <a:gd name="connsiteX95" fmla="*/ 619153 w 1259248"/>
                <a:gd name="connsiteY95" fmla="*/ 474059 h 493109"/>
                <a:gd name="connsiteX96" fmla="*/ 612009 w 1259248"/>
                <a:gd name="connsiteY96" fmla="*/ 469296 h 493109"/>
                <a:gd name="connsiteX97" fmla="*/ 602484 w 1259248"/>
                <a:gd name="connsiteY97" fmla="*/ 462152 h 493109"/>
                <a:gd name="connsiteX98" fmla="*/ 588196 w 1259248"/>
                <a:gd name="connsiteY98" fmla="*/ 450246 h 493109"/>
                <a:gd name="connsiteX99" fmla="*/ 571528 w 1259248"/>
                <a:gd name="connsiteY99" fmla="*/ 428815 h 493109"/>
                <a:gd name="connsiteX100" fmla="*/ 562003 w 1259248"/>
                <a:gd name="connsiteY100" fmla="*/ 416909 h 493109"/>
                <a:gd name="connsiteX101" fmla="*/ 559621 w 1259248"/>
                <a:gd name="connsiteY101" fmla="*/ 409765 h 493109"/>
                <a:gd name="connsiteX102" fmla="*/ 552478 w 1259248"/>
                <a:gd name="connsiteY102" fmla="*/ 402621 h 493109"/>
                <a:gd name="connsiteX103" fmla="*/ 550096 w 1259248"/>
                <a:gd name="connsiteY103" fmla="*/ 395477 h 493109"/>
                <a:gd name="connsiteX104" fmla="*/ 497709 w 1259248"/>
                <a:gd name="connsiteY104" fmla="*/ 385952 h 493109"/>
                <a:gd name="connsiteX105" fmla="*/ 209578 w 1259248"/>
                <a:gd name="connsiteY105" fmla="*/ 383571 h 493109"/>
                <a:gd name="connsiteX106" fmla="*/ 188146 w 1259248"/>
                <a:gd name="connsiteY106" fmla="*/ 381190 h 493109"/>
                <a:gd name="connsiteX107" fmla="*/ 171478 w 1259248"/>
                <a:gd name="connsiteY107" fmla="*/ 374046 h 493109"/>
                <a:gd name="connsiteX108" fmla="*/ 140521 w 1259248"/>
                <a:gd name="connsiteY108" fmla="*/ 366902 h 493109"/>
                <a:gd name="connsiteX109" fmla="*/ 128615 w 1259248"/>
                <a:gd name="connsiteY109" fmla="*/ 359759 h 493109"/>
                <a:gd name="connsiteX110" fmla="*/ 119090 w 1259248"/>
                <a:gd name="connsiteY110" fmla="*/ 357377 h 493109"/>
                <a:gd name="connsiteX111" fmla="*/ 107184 w 1259248"/>
                <a:gd name="connsiteY111" fmla="*/ 350234 h 493109"/>
                <a:gd name="connsiteX112" fmla="*/ 90515 w 1259248"/>
                <a:gd name="connsiteY112" fmla="*/ 345471 h 493109"/>
                <a:gd name="connsiteX113" fmla="*/ 69084 w 1259248"/>
                <a:gd name="connsiteY113" fmla="*/ 335946 h 493109"/>
                <a:gd name="connsiteX114" fmla="*/ 61940 w 1259248"/>
                <a:gd name="connsiteY114" fmla="*/ 333565 h 493109"/>
                <a:gd name="connsiteX115" fmla="*/ 40509 w 1259248"/>
                <a:gd name="connsiteY115" fmla="*/ 319277 h 493109"/>
                <a:gd name="connsiteX116" fmla="*/ 26221 w 1259248"/>
                <a:gd name="connsiteY116" fmla="*/ 309752 h 493109"/>
                <a:gd name="connsiteX117" fmla="*/ 11934 w 1259248"/>
                <a:gd name="connsiteY117" fmla="*/ 293084 h 493109"/>
                <a:gd name="connsiteX118" fmla="*/ 9553 w 1259248"/>
                <a:gd name="connsiteY118" fmla="*/ 285940 h 493109"/>
                <a:gd name="connsiteX119" fmla="*/ 28 w 1259248"/>
                <a:gd name="connsiteY119" fmla="*/ 269271 h 493109"/>
                <a:gd name="connsiteX120" fmla="*/ 11934 w 1259248"/>
                <a:gd name="connsiteY12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1004915 w 1259248"/>
                <a:gd name="connsiteY56" fmla="*/ 345471 h 493109"/>
                <a:gd name="connsiteX57" fmla="*/ 988246 w 1259248"/>
                <a:gd name="connsiteY57" fmla="*/ 343090 h 493109"/>
                <a:gd name="connsiteX58" fmla="*/ 964434 w 1259248"/>
                <a:gd name="connsiteY58" fmla="*/ 338327 h 493109"/>
                <a:gd name="connsiteX59" fmla="*/ 933478 w 1259248"/>
                <a:gd name="connsiteY59" fmla="*/ 335946 h 493109"/>
                <a:gd name="connsiteX60" fmla="*/ 909665 w 1259248"/>
                <a:gd name="connsiteY60" fmla="*/ 374046 h 493109"/>
                <a:gd name="connsiteX61" fmla="*/ 912046 w 1259248"/>
                <a:gd name="connsiteY61" fmla="*/ 381190 h 493109"/>
                <a:gd name="connsiteX62" fmla="*/ 909665 w 1259248"/>
                <a:gd name="connsiteY62" fmla="*/ 416909 h 493109"/>
                <a:gd name="connsiteX63" fmla="*/ 904903 w 1259248"/>
                <a:gd name="connsiteY63" fmla="*/ 431196 h 493109"/>
                <a:gd name="connsiteX64" fmla="*/ 890615 w 1259248"/>
                <a:gd name="connsiteY64" fmla="*/ 443102 h 493109"/>
                <a:gd name="connsiteX65" fmla="*/ 885853 w 1259248"/>
                <a:gd name="connsiteY65" fmla="*/ 450246 h 493109"/>
                <a:gd name="connsiteX66" fmla="*/ 878709 w 1259248"/>
                <a:gd name="connsiteY66" fmla="*/ 455009 h 493109"/>
                <a:gd name="connsiteX67" fmla="*/ 869184 w 1259248"/>
                <a:gd name="connsiteY67" fmla="*/ 462152 h 493109"/>
                <a:gd name="connsiteX68" fmla="*/ 862040 w 1259248"/>
                <a:gd name="connsiteY68" fmla="*/ 466915 h 493109"/>
                <a:gd name="connsiteX69" fmla="*/ 847753 w 1259248"/>
                <a:gd name="connsiteY69" fmla="*/ 471677 h 493109"/>
                <a:gd name="connsiteX70" fmla="*/ 838228 w 1259248"/>
                <a:gd name="connsiteY70" fmla="*/ 476440 h 493109"/>
                <a:gd name="connsiteX71" fmla="*/ 823940 w 1259248"/>
                <a:gd name="connsiteY71" fmla="*/ 485965 h 493109"/>
                <a:gd name="connsiteX72" fmla="*/ 814415 w 1259248"/>
                <a:gd name="connsiteY72" fmla="*/ 488346 h 493109"/>
                <a:gd name="connsiteX73" fmla="*/ 797746 w 1259248"/>
                <a:gd name="connsiteY73" fmla="*/ 493109 h 493109"/>
                <a:gd name="connsiteX74" fmla="*/ 771553 w 1259248"/>
                <a:gd name="connsiteY74" fmla="*/ 490727 h 493109"/>
                <a:gd name="connsiteX75" fmla="*/ 757265 w 1259248"/>
                <a:gd name="connsiteY75" fmla="*/ 476440 h 493109"/>
                <a:gd name="connsiteX76" fmla="*/ 745359 w 1259248"/>
                <a:gd name="connsiteY76" fmla="*/ 462152 h 493109"/>
                <a:gd name="connsiteX77" fmla="*/ 738215 w 1259248"/>
                <a:gd name="connsiteY77" fmla="*/ 455009 h 493109"/>
                <a:gd name="connsiteX78" fmla="*/ 731071 w 1259248"/>
                <a:gd name="connsiteY78" fmla="*/ 440721 h 493109"/>
                <a:gd name="connsiteX79" fmla="*/ 728690 w 1259248"/>
                <a:gd name="connsiteY79" fmla="*/ 433577 h 493109"/>
                <a:gd name="connsiteX80" fmla="*/ 723928 w 1259248"/>
                <a:gd name="connsiteY80" fmla="*/ 424052 h 493109"/>
                <a:gd name="connsiteX81" fmla="*/ 716784 w 1259248"/>
                <a:gd name="connsiteY81" fmla="*/ 409765 h 493109"/>
                <a:gd name="connsiteX82" fmla="*/ 714403 w 1259248"/>
                <a:gd name="connsiteY82" fmla="*/ 381190 h 493109"/>
                <a:gd name="connsiteX83" fmla="*/ 702496 w 1259248"/>
                <a:gd name="connsiteY83" fmla="*/ 371665 h 493109"/>
                <a:gd name="connsiteX84" fmla="*/ 690590 w 1259248"/>
                <a:gd name="connsiteY84" fmla="*/ 366902 h 493109"/>
                <a:gd name="connsiteX85" fmla="*/ 683446 w 1259248"/>
                <a:gd name="connsiteY85" fmla="*/ 369284 h 493109"/>
                <a:gd name="connsiteX86" fmla="*/ 681065 w 1259248"/>
                <a:gd name="connsiteY86" fmla="*/ 378809 h 493109"/>
                <a:gd name="connsiteX87" fmla="*/ 688209 w 1259248"/>
                <a:gd name="connsiteY87" fmla="*/ 400240 h 493109"/>
                <a:gd name="connsiteX88" fmla="*/ 690590 w 1259248"/>
                <a:gd name="connsiteY88" fmla="*/ 412146 h 493109"/>
                <a:gd name="connsiteX89" fmla="*/ 692971 w 1259248"/>
                <a:gd name="connsiteY89" fmla="*/ 419290 h 493109"/>
                <a:gd name="connsiteX90" fmla="*/ 690590 w 1259248"/>
                <a:gd name="connsiteY90" fmla="*/ 452627 h 493109"/>
                <a:gd name="connsiteX91" fmla="*/ 688209 w 1259248"/>
                <a:gd name="connsiteY91" fmla="*/ 459771 h 493109"/>
                <a:gd name="connsiteX92" fmla="*/ 666778 w 1259248"/>
                <a:gd name="connsiteY92" fmla="*/ 471677 h 493109"/>
                <a:gd name="connsiteX93" fmla="*/ 659634 w 1259248"/>
                <a:gd name="connsiteY93" fmla="*/ 476440 h 493109"/>
                <a:gd name="connsiteX94" fmla="*/ 619153 w 1259248"/>
                <a:gd name="connsiteY94" fmla="*/ 474059 h 493109"/>
                <a:gd name="connsiteX95" fmla="*/ 612009 w 1259248"/>
                <a:gd name="connsiteY95" fmla="*/ 469296 h 493109"/>
                <a:gd name="connsiteX96" fmla="*/ 602484 w 1259248"/>
                <a:gd name="connsiteY96" fmla="*/ 462152 h 493109"/>
                <a:gd name="connsiteX97" fmla="*/ 588196 w 1259248"/>
                <a:gd name="connsiteY97" fmla="*/ 450246 h 493109"/>
                <a:gd name="connsiteX98" fmla="*/ 571528 w 1259248"/>
                <a:gd name="connsiteY98" fmla="*/ 428815 h 493109"/>
                <a:gd name="connsiteX99" fmla="*/ 562003 w 1259248"/>
                <a:gd name="connsiteY99" fmla="*/ 416909 h 493109"/>
                <a:gd name="connsiteX100" fmla="*/ 559621 w 1259248"/>
                <a:gd name="connsiteY100" fmla="*/ 409765 h 493109"/>
                <a:gd name="connsiteX101" fmla="*/ 552478 w 1259248"/>
                <a:gd name="connsiteY101" fmla="*/ 402621 h 493109"/>
                <a:gd name="connsiteX102" fmla="*/ 550096 w 1259248"/>
                <a:gd name="connsiteY102" fmla="*/ 395477 h 493109"/>
                <a:gd name="connsiteX103" fmla="*/ 497709 w 1259248"/>
                <a:gd name="connsiteY103" fmla="*/ 385952 h 493109"/>
                <a:gd name="connsiteX104" fmla="*/ 209578 w 1259248"/>
                <a:gd name="connsiteY104" fmla="*/ 383571 h 493109"/>
                <a:gd name="connsiteX105" fmla="*/ 188146 w 1259248"/>
                <a:gd name="connsiteY105" fmla="*/ 381190 h 493109"/>
                <a:gd name="connsiteX106" fmla="*/ 171478 w 1259248"/>
                <a:gd name="connsiteY106" fmla="*/ 374046 h 493109"/>
                <a:gd name="connsiteX107" fmla="*/ 140521 w 1259248"/>
                <a:gd name="connsiteY107" fmla="*/ 366902 h 493109"/>
                <a:gd name="connsiteX108" fmla="*/ 128615 w 1259248"/>
                <a:gd name="connsiteY108" fmla="*/ 359759 h 493109"/>
                <a:gd name="connsiteX109" fmla="*/ 119090 w 1259248"/>
                <a:gd name="connsiteY109" fmla="*/ 357377 h 493109"/>
                <a:gd name="connsiteX110" fmla="*/ 107184 w 1259248"/>
                <a:gd name="connsiteY110" fmla="*/ 350234 h 493109"/>
                <a:gd name="connsiteX111" fmla="*/ 90515 w 1259248"/>
                <a:gd name="connsiteY111" fmla="*/ 345471 h 493109"/>
                <a:gd name="connsiteX112" fmla="*/ 69084 w 1259248"/>
                <a:gd name="connsiteY112" fmla="*/ 335946 h 493109"/>
                <a:gd name="connsiteX113" fmla="*/ 61940 w 1259248"/>
                <a:gd name="connsiteY113" fmla="*/ 333565 h 493109"/>
                <a:gd name="connsiteX114" fmla="*/ 40509 w 1259248"/>
                <a:gd name="connsiteY114" fmla="*/ 319277 h 493109"/>
                <a:gd name="connsiteX115" fmla="*/ 26221 w 1259248"/>
                <a:gd name="connsiteY115" fmla="*/ 309752 h 493109"/>
                <a:gd name="connsiteX116" fmla="*/ 11934 w 1259248"/>
                <a:gd name="connsiteY116" fmla="*/ 293084 h 493109"/>
                <a:gd name="connsiteX117" fmla="*/ 9553 w 1259248"/>
                <a:gd name="connsiteY117" fmla="*/ 285940 h 493109"/>
                <a:gd name="connsiteX118" fmla="*/ 28 w 1259248"/>
                <a:gd name="connsiteY118" fmla="*/ 269271 h 493109"/>
                <a:gd name="connsiteX119" fmla="*/ 11934 w 1259248"/>
                <a:gd name="connsiteY119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1004915 w 1259248"/>
                <a:gd name="connsiteY56" fmla="*/ 345471 h 493109"/>
                <a:gd name="connsiteX57" fmla="*/ 964434 w 1259248"/>
                <a:gd name="connsiteY57" fmla="*/ 338327 h 493109"/>
                <a:gd name="connsiteX58" fmla="*/ 933478 w 1259248"/>
                <a:gd name="connsiteY58" fmla="*/ 335946 h 493109"/>
                <a:gd name="connsiteX59" fmla="*/ 909665 w 1259248"/>
                <a:gd name="connsiteY59" fmla="*/ 374046 h 493109"/>
                <a:gd name="connsiteX60" fmla="*/ 912046 w 1259248"/>
                <a:gd name="connsiteY60" fmla="*/ 381190 h 493109"/>
                <a:gd name="connsiteX61" fmla="*/ 909665 w 1259248"/>
                <a:gd name="connsiteY61" fmla="*/ 416909 h 493109"/>
                <a:gd name="connsiteX62" fmla="*/ 904903 w 1259248"/>
                <a:gd name="connsiteY62" fmla="*/ 431196 h 493109"/>
                <a:gd name="connsiteX63" fmla="*/ 890615 w 1259248"/>
                <a:gd name="connsiteY63" fmla="*/ 443102 h 493109"/>
                <a:gd name="connsiteX64" fmla="*/ 885853 w 1259248"/>
                <a:gd name="connsiteY64" fmla="*/ 450246 h 493109"/>
                <a:gd name="connsiteX65" fmla="*/ 878709 w 1259248"/>
                <a:gd name="connsiteY65" fmla="*/ 455009 h 493109"/>
                <a:gd name="connsiteX66" fmla="*/ 869184 w 1259248"/>
                <a:gd name="connsiteY66" fmla="*/ 462152 h 493109"/>
                <a:gd name="connsiteX67" fmla="*/ 862040 w 1259248"/>
                <a:gd name="connsiteY67" fmla="*/ 466915 h 493109"/>
                <a:gd name="connsiteX68" fmla="*/ 847753 w 1259248"/>
                <a:gd name="connsiteY68" fmla="*/ 471677 h 493109"/>
                <a:gd name="connsiteX69" fmla="*/ 838228 w 1259248"/>
                <a:gd name="connsiteY69" fmla="*/ 476440 h 493109"/>
                <a:gd name="connsiteX70" fmla="*/ 823940 w 1259248"/>
                <a:gd name="connsiteY70" fmla="*/ 485965 h 493109"/>
                <a:gd name="connsiteX71" fmla="*/ 814415 w 1259248"/>
                <a:gd name="connsiteY71" fmla="*/ 488346 h 493109"/>
                <a:gd name="connsiteX72" fmla="*/ 797746 w 1259248"/>
                <a:gd name="connsiteY72" fmla="*/ 493109 h 493109"/>
                <a:gd name="connsiteX73" fmla="*/ 771553 w 1259248"/>
                <a:gd name="connsiteY73" fmla="*/ 490727 h 493109"/>
                <a:gd name="connsiteX74" fmla="*/ 757265 w 1259248"/>
                <a:gd name="connsiteY74" fmla="*/ 476440 h 493109"/>
                <a:gd name="connsiteX75" fmla="*/ 745359 w 1259248"/>
                <a:gd name="connsiteY75" fmla="*/ 462152 h 493109"/>
                <a:gd name="connsiteX76" fmla="*/ 738215 w 1259248"/>
                <a:gd name="connsiteY76" fmla="*/ 455009 h 493109"/>
                <a:gd name="connsiteX77" fmla="*/ 731071 w 1259248"/>
                <a:gd name="connsiteY77" fmla="*/ 440721 h 493109"/>
                <a:gd name="connsiteX78" fmla="*/ 728690 w 1259248"/>
                <a:gd name="connsiteY78" fmla="*/ 433577 h 493109"/>
                <a:gd name="connsiteX79" fmla="*/ 723928 w 1259248"/>
                <a:gd name="connsiteY79" fmla="*/ 424052 h 493109"/>
                <a:gd name="connsiteX80" fmla="*/ 716784 w 1259248"/>
                <a:gd name="connsiteY80" fmla="*/ 409765 h 493109"/>
                <a:gd name="connsiteX81" fmla="*/ 714403 w 1259248"/>
                <a:gd name="connsiteY81" fmla="*/ 381190 h 493109"/>
                <a:gd name="connsiteX82" fmla="*/ 702496 w 1259248"/>
                <a:gd name="connsiteY82" fmla="*/ 371665 h 493109"/>
                <a:gd name="connsiteX83" fmla="*/ 690590 w 1259248"/>
                <a:gd name="connsiteY83" fmla="*/ 366902 h 493109"/>
                <a:gd name="connsiteX84" fmla="*/ 683446 w 1259248"/>
                <a:gd name="connsiteY84" fmla="*/ 369284 h 493109"/>
                <a:gd name="connsiteX85" fmla="*/ 681065 w 1259248"/>
                <a:gd name="connsiteY85" fmla="*/ 378809 h 493109"/>
                <a:gd name="connsiteX86" fmla="*/ 688209 w 1259248"/>
                <a:gd name="connsiteY86" fmla="*/ 400240 h 493109"/>
                <a:gd name="connsiteX87" fmla="*/ 690590 w 1259248"/>
                <a:gd name="connsiteY87" fmla="*/ 412146 h 493109"/>
                <a:gd name="connsiteX88" fmla="*/ 692971 w 1259248"/>
                <a:gd name="connsiteY88" fmla="*/ 419290 h 493109"/>
                <a:gd name="connsiteX89" fmla="*/ 690590 w 1259248"/>
                <a:gd name="connsiteY89" fmla="*/ 452627 h 493109"/>
                <a:gd name="connsiteX90" fmla="*/ 688209 w 1259248"/>
                <a:gd name="connsiteY90" fmla="*/ 459771 h 493109"/>
                <a:gd name="connsiteX91" fmla="*/ 666778 w 1259248"/>
                <a:gd name="connsiteY91" fmla="*/ 471677 h 493109"/>
                <a:gd name="connsiteX92" fmla="*/ 659634 w 1259248"/>
                <a:gd name="connsiteY92" fmla="*/ 476440 h 493109"/>
                <a:gd name="connsiteX93" fmla="*/ 619153 w 1259248"/>
                <a:gd name="connsiteY93" fmla="*/ 474059 h 493109"/>
                <a:gd name="connsiteX94" fmla="*/ 612009 w 1259248"/>
                <a:gd name="connsiteY94" fmla="*/ 469296 h 493109"/>
                <a:gd name="connsiteX95" fmla="*/ 602484 w 1259248"/>
                <a:gd name="connsiteY95" fmla="*/ 462152 h 493109"/>
                <a:gd name="connsiteX96" fmla="*/ 588196 w 1259248"/>
                <a:gd name="connsiteY96" fmla="*/ 450246 h 493109"/>
                <a:gd name="connsiteX97" fmla="*/ 571528 w 1259248"/>
                <a:gd name="connsiteY97" fmla="*/ 428815 h 493109"/>
                <a:gd name="connsiteX98" fmla="*/ 562003 w 1259248"/>
                <a:gd name="connsiteY98" fmla="*/ 416909 h 493109"/>
                <a:gd name="connsiteX99" fmla="*/ 559621 w 1259248"/>
                <a:gd name="connsiteY99" fmla="*/ 409765 h 493109"/>
                <a:gd name="connsiteX100" fmla="*/ 552478 w 1259248"/>
                <a:gd name="connsiteY100" fmla="*/ 402621 h 493109"/>
                <a:gd name="connsiteX101" fmla="*/ 550096 w 1259248"/>
                <a:gd name="connsiteY101" fmla="*/ 395477 h 493109"/>
                <a:gd name="connsiteX102" fmla="*/ 497709 w 1259248"/>
                <a:gd name="connsiteY102" fmla="*/ 385952 h 493109"/>
                <a:gd name="connsiteX103" fmla="*/ 209578 w 1259248"/>
                <a:gd name="connsiteY103" fmla="*/ 383571 h 493109"/>
                <a:gd name="connsiteX104" fmla="*/ 188146 w 1259248"/>
                <a:gd name="connsiteY104" fmla="*/ 381190 h 493109"/>
                <a:gd name="connsiteX105" fmla="*/ 171478 w 1259248"/>
                <a:gd name="connsiteY105" fmla="*/ 374046 h 493109"/>
                <a:gd name="connsiteX106" fmla="*/ 140521 w 1259248"/>
                <a:gd name="connsiteY106" fmla="*/ 366902 h 493109"/>
                <a:gd name="connsiteX107" fmla="*/ 128615 w 1259248"/>
                <a:gd name="connsiteY107" fmla="*/ 359759 h 493109"/>
                <a:gd name="connsiteX108" fmla="*/ 119090 w 1259248"/>
                <a:gd name="connsiteY108" fmla="*/ 357377 h 493109"/>
                <a:gd name="connsiteX109" fmla="*/ 107184 w 1259248"/>
                <a:gd name="connsiteY109" fmla="*/ 350234 h 493109"/>
                <a:gd name="connsiteX110" fmla="*/ 90515 w 1259248"/>
                <a:gd name="connsiteY110" fmla="*/ 345471 h 493109"/>
                <a:gd name="connsiteX111" fmla="*/ 69084 w 1259248"/>
                <a:gd name="connsiteY111" fmla="*/ 335946 h 493109"/>
                <a:gd name="connsiteX112" fmla="*/ 61940 w 1259248"/>
                <a:gd name="connsiteY112" fmla="*/ 333565 h 493109"/>
                <a:gd name="connsiteX113" fmla="*/ 40509 w 1259248"/>
                <a:gd name="connsiteY113" fmla="*/ 319277 h 493109"/>
                <a:gd name="connsiteX114" fmla="*/ 26221 w 1259248"/>
                <a:gd name="connsiteY114" fmla="*/ 309752 h 493109"/>
                <a:gd name="connsiteX115" fmla="*/ 11934 w 1259248"/>
                <a:gd name="connsiteY115" fmla="*/ 293084 h 493109"/>
                <a:gd name="connsiteX116" fmla="*/ 9553 w 1259248"/>
                <a:gd name="connsiteY116" fmla="*/ 285940 h 493109"/>
                <a:gd name="connsiteX117" fmla="*/ 28 w 1259248"/>
                <a:gd name="connsiteY117" fmla="*/ 269271 h 493109"/>
                <a:gd name="connsiteX118" fmla="*/ 11934 w 1259248"/>
                <a:gd name="connsiteY118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909665 w 1259248"/>
                <a:gd name="connsiteY58" fmla="*/ 374046 h 493109"/>
                <a:gd name="connsiteX59" fmla="*/ 912046 w 1259248"/>
                <a:gd name="connsiteY59" fmla="*/ 381190 h 493109"/>
                <a:gd name="connsiteX60" fmla="*/ 909665 w 1259248"/>
                <a:gd name="connsiteY60" fmla="*/ 416909 h 493109"/>
                <a:gd name="connsiteX61" fmla="*/ 904903 w 1259248"/>
                <a:gd name="connsiteY61" fmla="*/ 431196 h 493109"/>
                <a:gd name="connsiteX62" fmla="*/ 890615 w 1259248"/>
                <a:gd name="connsiteY62" fmla="*/ 443102 h 493109"/>
                <a:gd name="connsiteX63" fmla="*/ 885853 w 1259248"/>
                <a:gd name="connsiteY63" fmla="*/ 450246 h 493109"/>
                <a:gd name="connsiteX64" fmla="*/ 878709 w 1259248"/>
                <a:gd name="connsiteY64" fmla="*/ 455009 h 493109"/>
                <a:gd name="connsiteX65" fmla="*/ 869184 w 1259248"/>
                <a:gd name="connsiteY65" fmla="*/ 462152 h 493109"/>
                <a:gd name="connsiteX66" fmla="*/ 862040 w 1259248"/>
                <a:gd name="connsiteY66" fmla="*/ 466915 h 493109"/>
                <a:gd name="connsiteX67" fmla="*/ 847753 w 1259248"/>
                <a:gd name="connsiteY67" fmla="*/ 471677 h 493109"/>
                <a:gd name="connsiteX68" fmla="*/ 838228 w 1259248"/>
                <a:gd name="connsiteY68" fmla="*/ 476440 h 493109"/>
                <a:gd name="connsiteX69" fmla="*/ 823940 w 1259248"/>
                <a:gd name="connsiteY69" fmla="*/ 485965 h 493109"/>
                <a:gd name="connsiteX70" fmla="*/ 814415 w 1259248"/>
                <a:gd name="connsiteY70" fmla="*/ 488346 h 493109"/>
                <a:gd name="connsiteX71" fmla="*/ 797746 w 1259248"/>
                <a:gd name="connsiteY71" fmla="*/ 493109 h 493109"/>
                <a:gd name="connsiteX72" fmla="*/ 771553 w 1259248"/>
                <a:gd name="connsiteY72" fmla="*/ 490727 h 493109"/>
                <a:gd name="connsiteX73" fmla="*/ 757265 w 1259248"/>
                <a:gd name="connsiteY73" fmla="*/ 476440 h 493109"/>
                <a:gd name="connsiteX74" fmla="*/ 745359 w 1259248"/>
                <a:gd name="connsiteY74" fmla="*/ 462152 h 493109"/>
                <a:gd name="connsiteX75" fmla="*/ 738215 w 1259248"/>
                <a:gd name="connsiteY75" fmla="*/ 455009 h 493109"/>
                <a:gd name="connsiteX76" fmla="*/ 731071 w 1259248"/>
                <a:gd name="connsiteY76" fmla="*/ 440721 h 493109"/>
                <a:gd name="connsiteX77" fmla="*/ 728690 w 1259248"/>
                <a:gd name="connsiteY77" fmla="*/ 433577 h 493109"/>
                <a:gd name="connsiteX78" fmla="*/ 723928 w 1259248"/>
                <a:gd name="connsiteY78" fmla="*/ 424052 h 493109"/>
                <a:gd name="connsiteX79" fmla="*/ 716784 w 1259248"/>
                <a:gd name="connsiteY79" fmla="*/ 409765 h 493109"/>
                <a:gd name="connsiteX80" fmla="*/ 714403 w 1259248"/>
                <a:gd name="connsiteY80" fmla="*/ 381190 h 493109"/>
                <a:gd name="connsiteX81" fmla="*/ 702496 w 1259248"/>
                <a:gd name="connsiteY81" fmla="*/ 371665 h 493109"/>
                <a:gd name="connsiteX82" fmla="*/ 690590 w 1259248"/>
                <a:gd name="connsiteY82" fmla="*/ 366902 h 493109"/>
                <a:gd name="connsiteX83" fmla="*/ 683446 w 1259248"/>
                <a:gd name="connsiteY83" fmla="*/ 369284 h 493109"/>
                <a:gd name="connsiteX84" fmla="*/ 681065 w 1259248"/>
                <a:gd name="connsiteY84" fmla="*/ 378809 h 493109"/>
                <a:gd name="connsiteX85" fmla="*/ 688209 w 1259248"/>
                <a:gd name="connsiteY85" fmla="*/ 400240 h 493109"/>
                <a:gd name="connsiteX86" fmla="*/ 690590 w 1259248"/>
                <a:gd name="connsiteY86" fmla="*/ 412146 h 493109"/>
                <a:gd name="connsiteX87" fmla="*/ 692971 w 1259248"/>
                <a:gd name="connsiteY87" fmla="*/ 419290 h 493109"/>
                <a:gd name="connsiteX88" fmla="*/ 690590 w 1259248"/>
                <a:gd name="connsiteY88" fmla="*/ 452627 h 493109"/>
                <a:gd name="connsiteX89" fmla="*/ 688209 w 1259248"/>
                <a:gd name="connsiteY89" fmla="*/ 459771 h 493109"/>
                <a:gd name="connsiteX90" fmla="*/ 666778 w 1259248"/>
                <a:gd name="connsiteY90" fmla="*/ 471677 h 493109"/>
                <a:gd name="connsiteX91" fmla="*/ 659634 w 1259248"/>
                <a:gd name="connsiteY91" fmla="*/ 476440 h 493109"/>
                <a:gd name="connsiteX92" fmla="*/ 619153 w 1259248"/>
                <a:gd name="connsiteY92" fmla="*/ 474059 h 493109"/>
                <a:gd name="connsiteX93" fmla="*/ 612009 w 1259248"/>
                <a:gd name="connsiteY93" fmla="*/ 469296 h 493109"/>
                <a:gd name="connsiteX94" fmla="*/ 602484 w 1259248"/>
                <a:gd name="connsiteY94" fmla="*/ 462152 h 493109"/>
                <a:gd name="connsiteX95" fmla="*/ 588196 w 1259248"/>
                <a:gd name="connsiteY95" fmla="*/ 450246 h 493109"/>
                <a:gd name="connsiteX96" fmla="*/ 571528 w 1259248"/>
                <a:gd name="connsiteY96" fmla="*/ 428815 h 493109"/>
                <a:gd name="connsiteX97" fmla="*/ 562003 w 1259248"/>
                <a:gd name="connsiteY97" fmla="*/ 416909 h 493109"/>
                <a:gd name="connsiteX98" fmla="*/ 559621 w 1259248"/>
                <a:gd name="connsiteY98" fmla="*/ 409765 h 493109"/>
                <a:gd name="connsiteX99" fmla="*/ 552478 w 1259248"/>
                <a:gd name="connsiteY99" fmla="*/ 402621 h 493109"/>
                <a:gd name="connsiteX100" fmla="*/ 550096 w 1259248"/>
                <a:gd name="connsiteY100" fmla="*/ 395477 h 493109"/>
                <a:gd name="connsiteX101" fmla="*/ 497709 w 1259248"/>
                <a:gd name="connsiteY101" fmla="*/ 385952 h 493109"/>
                <a:gd name="connsiteX102" fmla="*/ 209578 w 1259248"/>
                <a:gd name="connsiteY102" fmla="*/ 383571 h 493109"/>
                <a:gd name="connsiteX103" fmla="*/ 188146 w 1259248"/>
                <a:gd name="connsiteY103" fmla="*/ 381190 h 493109"/>
                <a:gd name="connsiteX104" fmla="*/ 171478 w 1259248"/>
                <a:gd name="connsiteY104" fmla="*/ 374046 h 493109"/>
                <a:gd name="connsiteX105" fmla="*/ 140521 w 1259248"/>
                <a:gd name="connsiteY105" fmla="*/ 366902 h 493109"/>
                <a:gd name="connsiteX106" fmla="*/ 128615 w 1259248"/>
                <a:gd name="connsiteY106" fmla="*/ 359759 h 493109"/>
                <a:gd name="connsiteX107" fmla="*/ 119090 w 1259248"/>
                <a:gd name="connsiteY107" fmla="*/ 357377 h 493109"/>
                <a:gd name="connsiteX108" fmla="*/ 107184 w 1259248"/>
                <a:gd name="connsiteY108" fmla="*/ 350234 h 493109"/>
                <a:gd name="connsiteX109" fmla="*/ 90515 w 1259248"/>
                <a:gd name="connsiteY109" fmla="*/ 345471 h 493109"/>
                <a:gd name="connsiteX110" fmla="*/ 69084 w 1259248"/>
                <a:gd name="connsiteY110" fmla="*/ 335946 h 493109"/>
                <a:gd name="connsiteX111" fmla="*/ 61940 w 1259248"/>
                <a:gd name="connsiteY111" fmla="*/ 333565 h 493109"/>
                <a:gd name="connsiteX112" fmla="*/ 40509 w 1259248"/>
                <a:gd name="connsiteY112" fmla="*/ 319277 h 493109"/>
                <a:gd name="connsiteX113" fmla="*/ 26221 w 1259248"/>
                <a:gd name="connsiteY113" fmla="*/ 309752 h 493109"/>
                <a:gd name="connsiteX114" fmla="*/ 11934 w 1259248"/>
                <a:gd name="connsiteY114" fmla="*/ 293084 h 493109"/>
                <a:gd name="connsiteX115" fmla="*/ 9553 w 1259248"/>
                <a:gd name="connsiteY115" fmla="*/ 285940 h 493109"/>
                <a:gd name="connsiteX116" fmla="*/ 28 w 1259248"/>
                <a:gd name="connsiteY116" fmla="*/ 269271 h 493109"/>
                <a:gd name="connsiteX117" fmla="*/ 11934 w 1259248"/>
                <a:gd name="connsiteY117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912046 w 1259248"/>
                <a:gd name="connsiteY59" fmla="*/ 381190 h 493109"/>
                <a:gd name="connsiteX60" fmla="*/ 909665 w 1259248"/>
                <a:gd name="connsiteY60" fmla="*/ 416909 h 493109"/>
                <a:gd name="connsiteX61" fmla="*/ 904903 w 1259248"/>
                <a:gd name="connsiteY61" fmla="*/ 431196 h 493109"/>
                <a:gd name="connsiteX62" fmla="*/ 890615 w 1259248"/>
                <a:gd name="connsiteY62" fmla="*/ 443102 h 493109"/>
                <a:gd name="connsiteX63" fmla="*/ 885853 w 1259248"/>
                <a:gd name="connsiteY63" fmla="*/ 450246 h 493109"/>
                <a:gd name="connsiteX64" fmla="*/ 878709 w 1259248"/>
                <a:gd name="connsiteY64" fmla="*/ 455009 h 493109"/>
                <a:gd name="connsiteX65" fmla="*/ 869184 w 1259248"/>
                <a:gd name="connsiteY65" fmla="*/ 462152 h 493109"/>
                <a:gd name="connsiteX66" fmla="*/ 862040 w 1259248"/>
                <a:gd name="connsiteY66" fmla="*/ 466915 h 493109"/>
                <a:gd name="connsiteX67" fmla="*/ 847753 w 1259248"/>
                <a:gd name="connsiteY67" fmla="*/ 471677 h 493109"/>
                <a:gd name="connsiteX68" fmla="*/ 838228 w 1259248"/>
                <a:gd name="connsiteY68" fmla="*/ 476440 h 493109"/>
                <a:gd name="connsiteX69" fmla="*/ 823940 w 1259248"/>
                <a:gd name="connsiteY69" fmla="*/ 485965 h 493109"/>
                <a:gd name="connsiteX70" fmla="*/ 814415 w 1259248"/>
                <a:gd name="connsiteY70" fmla="*/ 488346 h 493109"/>
                <a:gd name="connsiteX71" fmla="*/ 797746 w 1259248"/>
                <a:gd name="connsiteY71" fmla="*/ 493109 h 493109"/>
                <a:gd name="connsiteX72" fmla="*/ 771553 w 1259248"/>
                <a:gd name="connsiteY72" fmla="*/ 490727 h 493109"/>
                <a:gd name="connsiteX73" fmla="*/ 757265 w 1259248"/>
                <a:gd name="connsiteY73" fmla="*/ 476440 h 493109"/>
                <a:gd name="connsiteX74" fmla="*/ 745359 w 1259248"/>
                <a:gd name="connsiteY74" fmla="*/ 462152 h 493109"/>
                <a:gd name="connsiteX75" fmla="*/ 738215 w 1259248"/>
                <a:gd name="connsiteY75" fmla="*/ 455009 h 493109"/>
                <a:gd name="connsiteX76" fmla="*/ 731071 w 1259248"/>
                <a:gd name="connsiteY76" fmla="*/ 440721 h 493109"/>
                <a:gd name="connsiteX77" fmla="*/ 728690 w 1259248"/>
                <a:gd name="connsiteY77" fmla="*/ 433577 h 493109"/>
                <a:gd name="connsiteX78" fmla="*/ 723928 w 1259248"/>
                <a:gd name="connsiteY78" fmla="*/ 424052 h 493109"/>
                <a:gd name="connsiteX79" fmla="*/ 716784 w 1259248"/>
                <a:gd name="connsiteY79" fmla="*/ 409765 h 493109"/>
                <a:gd name="connsiteX80" fmla="*/ 714403 w 1259248"/>
                <a:gd name="connsiteY80" fmla="*/ 381190 h 493109"/>
                <a:gd name="connsiteX81" fmla="*/ 702496 w 1259248"/>
                <a:gd name="connsiteY81" fmla="*/ 371665 h 493109"/>
                <a:gd name="connsiteX82" fmla="*/ 690590 w 1259248"/>
                <a:gd name="connsiteY82" fmla="*/ 366902 h 493109"/>
                <a:gd name="connsiteX83" fmla="*/ 683446 w 1259248"/>
                <a:gd name="connsiteY83" fmla="*/ 369284 h 493109"/>
                <a:gd name="connsiteX84" fmla="*/ 681065 w 1259248"/>
                <a:gd name="connsiteY84" fmla="*/ 378809 h 493109"/>
                <a:gd name="connsiteX85" fmla="*/ 688209 w 1259248"/>
                <a:gd name="connsiteY85" fmla="*/ 400240 h 493109"/>
                <a:gd name="connsiteX86" fmla="*/ 690590 w 1259248"/>
                <a:gd name="connsiteY86" fmla="*/ 412146 h 493109"/>
                <a:gd name="connsiteX87" fmla="*/ 692971 w 1259248"/>
                <a:gd name="connsiteY87" fmla="*/ 419290 h 493109"/>
                <a:gd name="connsiteX88" fmla="*/ 690590 w 1259248"/>
                <a:gd name="connsiteY88" fmla="*/ 452627 h 493109"/>
                <a:gd name="connsiteX89" fmla="*/ 688209 w 1259248"/>
                <a:gd name="connsiteY89" fmla="*/ 459771 h 493109"/>
                <a:gd name="connsiteX90" fmla="*/ 666778 w 1259248"/>
                <a:gd name="connsiteY90" fmla="*/ 471677 h 493109"/>
                <a:gd name="connsiteX91" fmla="*/ 659634 w 1259248"/>
                <a:gd name="connsiteY91" fmla="*/ 476440 h 493109"/>
                <a:gd name="connsiteX92" fmla="*/ 619153 w 1259248"/>
                <a:gd name="connsiteY92" fmla="*/ 474059 h 493109"/>
                <a:gd name="connsiteX93" fmla="*/ 612009 w 1259248"/>
                <a:gd name="connsiteY93" fmla="*/ 469296 h 493109"/>
                <a:gd name="connsiteX94" fmla="*/ 602484 w 1259248"/>
                <a:gd name="connsiteY94" fmla="*/ 462152 h 493109"/>
                <a:gd name="connsiteX95" fmla="*/ 588196 w 1259248"/>
                <a:gd name="connsiteY95" fmla="*/ 450246 h 493109"/>
                <a:gd name="connsiteX96" fmla="*/ 571528 w 1259248"/>
                <a:gd name="connsiteY96" fmla="*/ 428815 h 493109"/>
                <a:gd name="connsiteX97" fmla="*/ 562003 w 1259248"/>
                <a:gd name="connsiteY97" fmla="*/ 416909 h 493109"/>
                <a:gd name="connsiteX98" fmla="*/ 559621 w 1259248"/>
                <a:gd name="connsiteY98" fmla="*/ 409765 h 493109"/>
                <a:gd name="connsiteX99" fmla="*/ 552478 w 1259248"/>
                <a:gd name="connsiteY99" fmla="*/ 402621 h 493109"/>
                <a:gd name="connsiteX100" fmla="*/ 550096 w 1259248"/>
                <a:gd name="connsiteY100" fmla="*/ 395477 h 493109"/>
                <a:gd name="connsiteX101" fmla="*/ 497709 w 1259248"/>
                <a:gd name="connsiteY101" fmla="*/ 385952 h 493109"/>
                <a:gd name="connsiteX102" fmla="*/ 209578 w 1259248"/>
                <a:gd name="connsiteY102" fmla="*/ 383571 h 493109"/>
                <a:gd name="connsiteX103" fmla="*/ 188146 w 1259248"/>
                <a:gd name="connsiteY103" fmla="*/ 381190 h 493109"/>
                <a:gd name="connsiteX104" fmla="*/ 171478 w 1259248"/>
                <a:gd name="connsiteY104" fmla="*/ 374046 h 493109"/>
                <a:gd name="connsiteX105" fmla="*/ 140521 w 1259248"/>
                <a:gd name="connsiteY105" fmla="*/ 366902 h 493109"/>
                <a:gd name="connsiteX106" fmla="*/ 128615 w 1259248"/>
                <a:gd name="connsiteY106" fmla="*/ 359759 h 493109"/>
                <a:gd name="connsiteX107" fmla="*/ 119090 w 1259248"/>
                <a:gd name="connsiteY107" fmla="*/ 357377 h 493109"/>
                <a:gd name="connsiteX108" fmla="*/ 107184 w 1259248"/>
                <a:gd name="connsiteY108" fmla="*/ 350234 h 493109"/>
                <a:gd name="connsiteX109" fmla="*/ 90515 w 1259248"/>
                <a:gd name="connsiteY109" fmla="*/ 345471 h 493109"/>
                <a:gd name="connsiteX110" fmla="*/ 69084 w 1259248"/>
                <a:gd name="connsiteY110" fmla="*/ 335946 h 493109"/>
                <a:gd name="connsiteX111" fmla="*/ 61940 w 1259248"/>
                <a:gd name="connsiteY111" fmla="*/ 333565 h 493109"/>
                <a:gd name="connsiteX112" fmla="*/ 40509 w 1259248"/>
                <a:gd name="connsiteY112" fmla="*/ 319277 h 493109"/>
                <a:gd name="connsiteX113" fmla="*/ 26221 w 1259248"/>
                <a:gd name="connsiteY113" fmla="*/ 309752 h 493109"/>
                <a:gd name="connsiteX114" fmla="*/ 11934 w 1259248"/>
                <a:gd name="connsiteY114" fmla="*/ 293084 h 493109"/>
                <a:gd name="connsiteX115" fmla="*/ 9553 w 1259248"/>
                <a:gd name="connsiteY115" fmla="*/ 285940 h 493109"/>
                <a:gd name="connsiteX116" fmla="*/ 28 w 1259248"/>
                <a:gd name="connsiteY116" fmla="*/ 269271 h 493109"/>
                <a:gd name="connsiteX117" fmla="*/ 11934 w 1259248"/>
                <a:gd name="connsiteY117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909665 w 1259248"/>
                <a:gd name="connsiteY59" fmla="*/ 416909 h 493109"/>
                <a:gd name="connsiteX60" fmla="*/ 904903 w 1259248"/>
                <a:gd name="connsiteY60" fmla="*/ 431196 h 493109"/>
                <a:gd name="connsiteX61" fmla="*/ 890615 w 1259248"/>
                <a:gd name="connsiteY61" fmla="*/ 443102 h 493109"/>
                <a:gd name="connsiteX62" fmla="*/ 885853 w 1259248"/>
                <a:gd name="connsiteY62" fmla="*/ 450246 h 493109"/>
                <a:gd name="connsiteX63" fmla="*/ 878709 w 1259248"/>
                <a:gd name="connsiteY63" fmla="*/ 455009 h 493109"/>
                <a:gd name="connsiteX64" fmla="*/ 869184 w 1259248"/>
                <a:gd name="connsiteY64" fmla="*/ 462152 h 493109"/>
                <a:gd name="connsiteX65" fmla="*/ 862040 w 1259248"/>
                <a:gd name="connsiteY65" fmla="*/ 466915 h 493109"/>
                <a:gd name="connsiteX66" fmla="*/ 847753 w 1259248"/>
                <a:gd name="connsiteY66" fmla="*/ 471677 h 493109"/>
                <a:gd name="connsiteX67" fmla="*/ 838228 w 1259248"/>
                <a:gd name="connsiteY67" fmla="*/ 476440 h 493109"/>
                <a:gd name="connsiteX68" fmla="*/ 823940 w 1259248"/>
                <a:gd name="connsiteY68" fmla="*/ 485965 h 493109"/>
                <a:gd name="connsiteX69" fmla="*/ 814415 w 1259248"/>
                <a:gd name="connsiteY69" fmla="*/ 488346 h 493109"/>
                <a:gd name="connsiteX70" fmla="*/ 797746 w 1259248"/>
                <a:gd name="connsiteY70" fmla="*/ 493109 h 493109"/>
                <a:gd name="connsiteX71" fmla="*/ 771553 w 1259248"/>
                <a:gd name="connsiteY71" fmla="*/ 490727 h 493109"/>
                <a:gd name="connsiteX72" fmla="*/ 757265 w 1259248"/>
                <a:gd name="connsiteY72" fmla="*/ 476440 h 493109"/>
                <a:gd name="connsiteX73" fmla="*/ 745359 w 1259248"/>
                <a:gd name="connsiteY73" fmla="*/ 462152 h 493109"/>
                <a:gd name="connsiteX74" fmla="*/ 738215 w 1259248"/>
                <a:gd name="connsiteY74" fmla="*/ 455009 h 493109"/>
                <a:gd name="connsiteX75" fmla="*/ 731071 w 1259248"/>
                <a:gd name="connsiteY75" fmla="*/ 440721 h 493109"/>
                <a:gd name="connsiteX76" fmla="*/ 728690 w 1259248"/>
                <a:gd name="connsiteY76" fmla="*/ 433577 h 493109"/>
                <a:gd name="connsiteX77" fmla="*/ 723928 w 1259248"/>
                <a:gd name="connsiteY77" fmla="*/ 424052 h 493109"/>
                <a:gd name="connsiteX78" fmla="*/ 716784 w 1259248"/>
                <a:gd name="connsiteY78" fmla="*/ 409765 h 493109"/>
                <a:gd name="connsiteX79" fmla="*/ 714403 w 1259248"/>
                <a:gd name="connsiteY79" fmla="*/ 381190 h 493109"/>
                <a:gd name="connsiteX80" fmla="*/ 702496 w 1259248"/>
                <a:gd name="connsiteY80" fmla="*/ 371665 h 493109"/>
                <a:gd name="connsiteX81" fmla="*/ 690590 w 1259248"/>
                <a:gd name="connsiteY81" fmla="*/ 366902 h 493109"/>
                <a:gd name="connsiteX82" fmla="*/ 683446 w 1259248"/>
                <a:gd name="connsiteY82" fmla="*/ 369284 h 493109"/>
                <a:gd name="connsiteX83" fmla="*/ 681065 w 1259248"/>
                <a:gd name="connsiteY83" fmla="*/ 378809 h 493109"/>
                <a:gd name="connsiteX84" fmla="*/ 688209 w 1259248"/>
                <a:gd name="connsiteY84" fmla="*/ 400240 h 493109"/>
                <a:gd name="connsiteX85" fmla="*/ 690590 w 1259248"/>
                <a:gd name="connsiteY85" fmla="*/ 412146 h 493109"/>
                <a:gd name="connsiteX86" fmla="*/ 692971 w 1259248"/>
                <a:gd name="connsiteY86" fmla="*/ 419290 h 493109"/>
                <a:gd name="connsiteX87" fmla="*/ 690590 w 1259248"/>
                <a:gd name="connsiteY87" fmla="*/ 452627 h 493109"/>
                <a:gd name="connsiteX88" fmla="*/ 688209 w 1259248"/>
                <a:gd name="connsiteY88" fmla="*/ 459771 h 493109"/>
                <a:gd name="connsiteX89" fmla="*/ 666778 w 1259248"/>
                <a:gd name="connsiteY89" fmla="*/ 471677 h 493109"/>
                <a:gd name="connsiteX90" fmla="*/ 659634 w 1259248"/>
                <a:gd name="connsiteY90" fmla="*/ 476440 h 493109"/>
                <a:gd name="connsiteX91" fmla="*/ 619153 w 1259248"/>
                <a:gd name="connsiteY91" fmla="*/ 474059 h 493109"/>
                <a:gd name="connsiteX92" fmla="*/ 612009 w 1259248"/>
                <a:gd name="connsiteY92" fmla="*/ 469296 h 493109"/>
                <a:gd name="connsiteX93" fmla="*/ 602484 w 1259248"/>
                <a:gd name="connsiteY93" fmla="*/ 462152 h 493109"/>
                <a:gd name="connsiteX94" fmla="*/ 588196 w 1259248"/>
                <a:gd name="connsiteY94" fmla="*/ 450246 h 493109"/>
                <a:gd name="connsiteX95" fmla="*/ 571528 w 1259248"/>
                <a:gd name="connsiteY95" fmla="*/ 428815 h 493109"/>
                <a:gd name="connsiteX96" fmla="*/ 562003 w 1259248"/>
                <a:gd name="connsiteY96" fmla="*/ 416909 h 493109"/>
                <a:gd name="connsiteX97" fmla="*/ 559621 w 1259248"/>
                <a:gd name="connsiteY97" fmla="*/ 409765 h 493109"/>
                <a:gd name="connsiteX98" fmla="*/ 552478 w 1259248"/>
                <a:gd name="connsiteY98" fmla="*/ 402621 h 493109"/>
                <a:gd name="connsiteX99" fmla="*/ 550096 w 1259248"/>
                <a:gd name="connsiteY99" fmla="*/ 395477 h 493109"/>
                <a:gd name="connsiteX100" fmla="*/ 497709 w 1259248"/>
                <a:gd name="connsiteY100" fmla="*/ 385952 h 493109"/>
                <a:gd name="connsiteX101" fmla="*/ 209578 w 1259248"/>
                <a:gd name="connsiteY101" fmla="*/ 383571 h 493109"/>
                <a:gd name="connsiteX102" fmla="*/ 188146 w 1259248"/>
                <a:gd name="connsiteY102" fmla="*/ 381190 h 493109"/>
                <a:gd name="connsiteX103" fmla="*/ 171478 w 1259248"/>
                <a:gd name="connsiteY103" fmla="*/ 374046 h 493109"/>
                <a:gd name="connsiteX104" fmla="*/ 140521 w 1259248"/>
                <a:gd name="connsiteY104" fmla="*/ 366902 h 493109"/>
                <a:gd name="connsiteX105" fmla="*/ 128615 w 1259248"/>
                <a:gd name="connsiteY105" fmla="*/ 359759 h 493109"/>
                <a:gd name="connsiteX106" fmla="*/ 119090 w 1259248"/>
                <a:gd name="connsiteY106" fmla="*/ 357377 h 493109"/>
                <a:gd name="connsiteX107" fmla="*/ 107184 w 1259248"/>
                <a:gd name="connsiteY107" fmla="*/ 350234 h 493109"/>
                <a:gd name="connsiteX108" fmla="*/ 90515 w 1259248"/>
                <a:gd name="connsiteY108" fmla="*/ 345471 h 493109"/>
                <a:gd name="connsiteX109" fmla="*/ 69084 w 1259248"/>
                <a:gd name="connsiteY109" fmla="*/ 335946 h 493109"/>
                <a:gd name="connsiteX110" fmla="*/ 61940 w 1259248"/>
                <a:gd name="connsiteY110" fmla="*/ 333565 h 493109"/>
                <a:gd name="connsiteX111" fmla="*/ 40509 w 1259248"/>
                <a:gd name="connsiteY111" fmla="*/ 319277 h 493109"/>
                <a:gd name="connsiteX112" fmla="*/ 26221 w 1259248"/>
                <a:gd name="connsiteY112" fmla="*/ 309752 h 493109"/>
                <a:gd name="connsiteX113" fmla="*/ 11934 w 1259248"/>
                <a:gd name="connsiteY113" fmla="*/ 293084 h 493109"/>
                <a:gd name="connsiteX114" fmla="*/ 9553 w 1259248"/>
                <a:gd name="connsiteY114" fmla="*/ 285940 h 493109"/>
                <a:gd name="connsiteX115" fmla="*/ 28 w 1259248"/>
                <a:gd name="connsiteY115" fmla="*/ 269271 h 493109"/>
                <a:gd name="connsiteX116" fmla="*/ 11934 w 1259248"/>
                <a:gd name="connsiteY116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904903 w 1259248"/>
                <a:gd name="connsiteY59" fmla="*/ 431196 h 493109"/>
                <a:gd name="connsiteX60" fmla="*/ 890615 w 1259248"/>
                <a:gd name="connsiteY60" fmla="*/ 443102 h 493109"/>
                <a:gd name="connsiteX61" fmla="*/ 885853 w 1259248"/>
                <a:gd name="connsiteY61" fmla="*/ 450246 h 493109"/>
                <a:gd name="connsiteX62" fmla="*/ 878709 w 1259248"/>
                <a:gd name="connsiteY62" fmla="*/ 455009 h 493109"/>
                <a:gd name="connsiteX63" fmla="*/ 869184 w 1259248"/>
                <a:gd name="connsiteY63" fmla="*/ 462152 h 493109"/>
                <a:gd name="connsiteX64" fmla="*/ 862040 w 1259248"/>
                <a:gd name="connsiteY64" fmla="*/ 466915 h 493109"/>
                <a:gd name="connsiteX65" fmla="*/ 847753 w 1259248"/>
                <a:gd name="connsiteY65" fmla="*/ 471677 h 493109"/>
                <a:gd name="connsiteX66" fmla="*/ 838228 w 1259248"/>
                <a:gd name="connsiteY66" fmla="*/ 476440 h 493109"/>
                <a:gd name="connsiteX67" fmla="*/ 823940 w 1259248"/>
                <a:gd name="connsiteY67" fmla="*/ 485965 h 493109"/>
                <a:gd name="connsiteX68" fmla="*/ 814415 w 1259248"/>
                <a:gd name="connsiteY68" fmla="*/ 488346 h 493109"/>
                <a:gd name="connsiteX69" fmla="*/ 797746 w 1259248"/>
                <a:gd name="connsiteY69" fmla="*/ 493109 h 493109"/>
                <a:gd name="connsiteX70" fmla="*/ 771553 w 1259248"/>
                <a:gd name="connsiteY70" fmla="*/ 490727 h 493109"/>
                <a:gd name="connsiteX71" fmla="*/ 757265 w 1259248"/>
                <a:gd name="connsiteY71" fmla="*/ 476440 h 493109"/>
                <a:gd name="connsiteX72" fmla="*/ 745359 w 1259248"/>
                <a:gd name="connsiteY72" fmla="*/ 462152 h 493109"/>
                <a:gd name="connsiteX73" fmla="*/ 738215 w 1259248"/>
                <a:gd name="connsiteY73" fmla="*/ 455009 h 493109"/>
                <a:gd name="connsiteX74" fmla="*/ 731071 w 1259248"/>
                <a:gd name="connsiteY74" fmla="*/ 440721 h 493109"/>
                <a:gd name="connsiteX75" fmla="*/ 728690 w 1259248"/>
                <a:gd name="connsiteY75" fmla="*/ 433577 h 493109"/>
                <a:gd name="connsiteX76" fmla="*/ 723928 w 1259248"/>
                <a:gd name="connsiteY76" fmla="*/ 424052 h 493109"/>
                <a:gd name="connsiteX77" fmla="*/ 716784 w 1259248"/>
                <a:gd name="connsiteY77" fmla="*/ 409765 h 493109"/>
                <a:gd name="connsiteX78" fmla="*/ 714403 w 1259248"/>
                <a:gd name="connsiteY78" fmla="*/ 381190 h 493109"/>
                <a:gd name="connsiteX79" fmla="*/ 702496 w 1259248"/>
                <a:gd name="connsiteY79" fmla="*/ 371665 h 493109"/>
                <a:gd name="connsiteX80" fmla="*/ 690590 w 1259248"/>
                <a:gd name="connsiteY80" fmla="*/ 366902 h 493109"/>
                <a:gd name="connsiteX81" fmla="*/ 683446 w 1259248"/>
                <a:gd name="connsiteY81" fmla="*/ 369284 h 493109"/>
                <a:gd name="connsiteX82" fmla="*/ 681065 w 1259248"/>
                <a:gd name="connsiteY82" fmla="*/ 378809 h 493109"/>
                <a:gd name="connsiteX83" fmla="*/ 688209 w 1259248"/>
                <a:gd name="connsiteY83" fmla="*/ 400240 h 493109"/>
                <a:gd name="connsiteX84" fmla="*/ 690590 w 1259248"/>
                <a:gd name="connsiteY84" fmla="*/ 412146 h 493109"/>
                <a:gd name="connsiteX85" fmla="*/ 692971 w 1259248"/>
                <a:gd name="connsiteY85" fmla="*/ 419290 h 493109"/>
                <a:gd name="connsiteX86" fmla="*/ 690590 w 1259248"/>
                <a:gd name="connsiteY86" fmla="*/ 452627 h 493109"/>
                <a:gd name="connsiteX87" fmla="*/ 688209 w 1259248"/>
                <a:gd name="connsiteY87" fmla="*/ 459771 h 493109"/>
                <a:gd name="connsiteX88" fmla="*/ 666778 w 1259248"/>
                <a:gd name="connsiteY88" fmla="*/ 471677 h 493109"/>
                <a:gd name="connsiteX89" fmla="*/ 659634 w 1259248"/>
                <a:gd name="connsiteY89" fmla="*/ 476440 h 493109"/>
                <a:gd name="connsiteX90" fmla="*/ 619153 w 1259248"/>
                <a:gd name="connsiteY90" fmla="*/ 474059 h 493109"/>
                <a:gd name="connsiteX91" fmla="*/ 612009 w 1259248"/>
                <a:gd name="connsiteY91" fmla="*/ 469296 h 493109"/>
                <a:gd name="connsiteX92" fmla="*/ 602484 w 1259248"/>
                <a:gd name="connsiteY92" fmla="*/ 462152 h 493109"/>
                <a:gd name="connsiteX93" fmla="*/ 588196 w 1259248"/>
                <a:gd name="connsiteY93" fmla="*/ 450246 h 493109"/>
                <a:gd name="connsiteX94" fmla="*/ 571528 w 1259248"/>
                <a:gd name="connsiteY94" fmla="*/ 428815 h 493109"/>
                <a:gd name="connsiteX95" fmla="*/ 562003 w 1259248"/>
                <a:gd name="connsiteY95" fmla="*/ 416909 h 493109"/>
                <a:gd name="connsiteX96" fmla="*/ 559621 w 1259248"/>
                <a:gd name="connsiteY96" fmla="*/ 409765 h 493109"/>
                <a:gd name="connsiteX97" fmla="*/ 552478 w 1259248"/>
                <a:gd name="connsiteY97" fmla="*/ 402621 h 493109"/>
                <a:gd name="connsiteX98" fmla="*/ 550096 w 1259248"/>
                <a:gd name="connsiteY98" fmla="*/ 395477 h 493109"/>
                <a:gd name="connsiteX99" fmla="*/ 497709 w 1259248"/>
                <a:gd name="connsiteY99" fmla="*/ 385952 h 493109"/>
                <a:gd name="connsiteX100" fmla="*/ 209578 w 1259248"/>
                <a:gd name="connsiteY100" fmla="*/ 383571 h 493109"/>
                <a:gd name="connsiteX101" fmla="*/ 188146 w 1259248"/>
                <a:gd name="connsiteY101" fmla="*/ 381190 h 493109"/>
                <a:gd name="connsiteX102" fmla="*/ 171478 w 1259248"/>
                <a:gd name="connsiteY102" fmla="*/ 374046 h 493109"/>
                <a:gd name="connsiteX103" fmla="*/ 140521 w 1259248"/>
                <a:gd name="connsiteY103" fmla="*/ 366902 h 493109"/>
                <a:gd name="connsiteX104" fmla="*/ 128615 w 1259248"/>
                <a:gd name="connsiteY104" fmla="*/ 359759 h 493109"/>
                <a:gd name="connsiteX105" fmla="*/ 119090 w 1259248"/>
                <a:gd name="connsiteY105" fmla="*/ 357377 h 493109"/>
                <a:gd name="connsiteX106" fmla="*/ 107184 w 1259248"/>
                <a:gd name="connsiteY106" fmla="*/ 350234 h 493109"/>
                <a:gd name="connsiteX107" fmla="*/ 90515 w 1259248"/>
                <a:gd name="connsiteY107" fmla="*/ 345471 h 493109"/>
                <a:gd name="connsiteX108" fmla="*/ 69084 w 1259248"/>
                <a:gd name="connsiteY108" fmla="*/ 335946 h 493109"/>
                <a:gd name="connsiteX109" fmla="*/ 61940 w 1259248"/>
                <a:gd name="connsiteY109" fmla="*/ 333565 h 493109"/>
                <a:gd name="connsiteX110" fmla="*/ 40509 w 1259248"/>
                <a:gd name="connsiteY110" fmla="*/ 319277 h 493109"/>
                <a:gd name="connsiteX111" fmla="*/ 26221 w 1259248"/>
                <a:gd name="connsiteY111" fmla="*/ 309752 h 493109"/>
                <a:gd name="connsiteX112" fmla="*/ 11934 w 1259248"/>
                <a:gd name="connsiteY112" fmla="*/ 293084 h 493109"/>
                <a:gd name="connsiteX113" fmla="*/ 9553 w 1259248"/>
                <a:gd name="connsiteY113" fmla="*/ 285940 h 493109"/>
                <a:gd name="connsiteX114" fmla="*/ 28 w 1259248"/>
                <a:gd name="connsiteY114" fmla="*/ 269271 h 493109"/>
                <a:gd name="connsiteX115" fmla="*/ 11934 w 1259248"/>
                <a:gd name="connsiteY115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90615 w 1259248"/>
                <a:gd name="connsiteY59" fmla="*/ 443102 h 493109"/>
                <a:gd name="connsiteX60" fmla="*/ 885853 w 1259248"/>
                <a:gd name="connsiteY60" fmla="*/ 450246 h 493109"/>
                <a:gd name="connsiteX61" fmla="*/ 878709 w 1259248"/>
                <a:gd name="connsiteY61" fmla="*/ 455009 h 493109"/>
                <a:gd name="connsiteX62" fmla="*/ 869184 w 1259248"/>
                <a:gd name="connsiteY62" fmla="*/ 462152 h 493109"/>
                <a:gd name="connsiteX63" fmla="*/ 862040 w 1259248"/>
                <a:gd name="connsiteY63" fmla="*/ 466915 h 493109"/>
                <a:gd name="connsiteX64" fmla="*/ 847753 w 1259248"/>
                <a:gd name="connsiteY64" fmla="*/ 471677 h 493109"/>
                <a:gd name="connsiteX65" fmla="*/ 838228 w 1259248"/>
                <a:gd name="connsiteY65" fmla="*/ 476440 h 493109"/>
                <a:gd name="connsiteX66" fmla="*/ 823940 w 1259248"/>
                <a:gd name="connsiteY66" fmla="*/ 485965 h 493109"/>
                <a:gd name="connsiteX67" fmla="*/ 814415 w 1259248"/>
                <a:gd name="connsiteY67" fmla="*/ 488346 h 493109"/>
                <a:gd name="connsiteX68" fmla="*/ 797746 w 1259248"/>
                <a:gd name="connsiteY68" fmla="*/ 493109 h 493109"/>
                <a:gd name="connsiteX69" fmla="*/ 771553 w 1259248"/>
                <a:gd name="connsiteY69" fmla="*/ 490727 h 493109"/>
                <a:gd name="connsiteX70" fmla="*/ 757265 w 1259248"/>
                <a:gd name="connsiteY70" fmla="*/ 476440 h 493109"/>
                <a:gd name="connsiteX71" fmla="*/ 745359 w 1259248"/>
                <a:gd name="connsiteY71" fmla="*/ 462152 h 493109"/>
                <a:gd name="connsiteX72" fmla="*/ 738215 w 1259248"/>
                <a:gd name="connsiteY72" fmla="*/ 455009 h 493109"/>
                <a:gd name="connsiteX73" fmla="*/ 731071 w 1259248"/>
                <a:gd name="connsiteY73" fmla="*/ 440721 h 493109"/>
                <a:gd name="connsiteX74" fmla="*/ 728690 w 1259248"/>
                <a:gd name="connsiteY74" fmla="*/ 433577 h 493109"/>
                <a:gd name="connsiteX75" fmla="*/ 723928 w 1259248"/>
                <a:gd name="connsiteY75" fmla="*/ 424052 h 493109"/>
                <a:gd name="connsiteX76" fmla="*/ 716784 w 1259248"/>
                <a:gd name="connsiteY76" fmla="*/ 409765 h 493109"/>
                <a:gd name="connsiteX77" fmla="*/ 714403 w 1259248"/>
                <a:gd name="connsiteY77" fmla="*/ 381190 h 493109"/>
                <a:gd name="connsiteX78" fmla="*/ 702496 w 1259248"/>
                <a:gd name="connsiteY78" fmla="*/ 371665 h 493109"/>
                <a:gd name="connsiteX79" fmla="*/ 690590 w 1259248"/>
                <a:gd name="connsiteY79" fmla="*/ 366902 h 493109"/>
                <a:gd name="connsiteX80" fmla="*/ 683446 w 1259248"/>
                <a:gd name="connsiteY80" fmla="*/ 369284 h 493109"/>
                <a:gd name="connsiteX81" fmla="*/ 681065 w 1259248"/>
                <a:gd name="connsiteY81" fmla="*/ 378809 h 493109"/>
                <a:gd name="connsiteX82" fmla="*/ 688209 w 1259248"/>
                <a:gd name="connsiteY82" fmla="*/ 400240 h 493109"/>
                <a:gd name="connsiteX83" fmla="*/ 690590 w 1259248"/>
                <a:gd name="connsiteY83" fmla="*/ 412146 h 493109"/>
                <a:gd name="connsiteX84" fmla="*/ 692971 w 1259248"/>
                <a:gd name="connsiteY84" fmla="*/ 419290 h 493109"/>
                <a:gd name="connsiteX85" fmla="*/ 690590 w 1259248"/>
                <a:gd name="connsiteY85" fmla="*/ 452627 h 493109"/>
                <a:gd name="connsiteX86" fmla="*/ 688209 w 1259248"/>
                <a:gd name="connsiteY86" fmla="*/ 459771 h 493109"/>
                <a:gd name="connsiteX87" fmla="*/ 666778 w 1259248"/>
                <a:gd name="connsiteY87" fmla="*/ 471677 h 493109"/>
                <a:gd name="connsiteX88" fmla="*/ 659634 w 1259248"/>
                <a:gd name="connsiteY88" fmla="*/ 476440 h 493109"/>
                <a:gd name="connsiteX89" fmla="*/ 619153 w 1259248"/>
                <a:gd name="connsiteY89" fmla="*/ 474059 h 493109"/>
                <a:gd name="connsiteX90" fmla="*/ 612009 w 1259248"/>
                <a:gd name="connsiteY90" fmla="*/ 469296 h 493109"/>
                <a:gd name="connsiteX91" fmla="*/ 602484 w 1259248"/>
                <a:gd name="connsiteY91" fmla="*/ 462152 h 493109"/>
                <a:gd name="connsiteX92" fmla="*/ 588196 w 1259248"/>
                <a:gd name="connsiteY92" fmla="*/ 450246 h 493109"/>
                <a:gd name="connsiteX93" fmla="*/ 571528 w 1259248"/>
                <a:gd name="connsiteY93" fmla="*/ 428815 h 493109"/>
                <a:gd name="connsiteX94" fmla="*/ 562003 w 1259248"/>
                <a:gd name="connsiteY94" fmla="*/ 416909 h 493109"/>
                <a:gd name="connsiteX95" fmla="*/ 559621 w 1259248"/>
                <a:gd name="connsiteY95" fmla="*/ 409765 h 493109"/>
                <a:gd name="connsiteX96" fmla="*/ 552478 w 1259248"/>
                <a:gd name="connsiteY96" fmla="*/ 402621 h 493109"/>
                <a:gd name="connsiteX97" fmla="*/ 550096 w 1259248"/>
                <a:gd name="connsiteY97" fmla="*/ 395477 h 493109"/>
                <a:gd name="connsiteX98" fmla="*/ 497709 w 1259248"/>
                <a:gd name="connsiteY98" fmla="*/ 385952 h 493109"/>
                <a:gd name="connsiteX99" fmla="*/ 209578 w 1259248"/>
                <a:gd name="connsiteY99" fmla="*/ 383571 h 493109"/>
                <a:gd name="connsiteX100" fmla="*/ 188146 w 1259248"/>
                <a:gd name="connsiteY100" fmla="*/ 381190 h 493109"/>
                <a:gd name="connsiteX101" fmla="*/ 171478 w 1259248"/>
                <a:gd name="connsiteY101" fmla="*/ 374046 h 493109"/>
                <a:gd name="connsiteX102" fmla="*/ 140521 w 1259248"/>
                <a:gd name="connsiteY102" fmla="*/ 366902 h 493109"/>
                <a:gd name="connsiteX103" fmla="*/ 128615 w 1259248"/>
                <a:gd name="connsiteY103" fmla="*/ 359759 h 493109"/>
                <a:gd name="connsiteX104" fmla="*/ 119090 w 1259248"/>
                <a:gd name="connsiteY104" fmla="*/ 357377 h 493109"/>
                <a:gd name="connsiteX105" fmla="*/ 107184 w 1259248"/>
                <a:gd name="connsiteY105" fmla="*/ 350234 h 493109"/>
                <a:gd name="connsiteX106" fmla="*/ 90515 w 1259248"/>
                <a:gd name="connsiteY106" fmla="*/ 345471 h 493109"/>
                <a:gd name="connsiteX107" fmla="*/ 69084 w 1259248"/>
                <a:gd name="connsiteY107" fmla="*/ 335946 h 493109"/>
                <a:gd name="connsiteX108" fmla="*/ 61940 w 1259248"/>
                <a:gd name="connsiteY108" fmla="*/ 333565 h 493109"/>
                <a:gd name="connsiteX109" fmla="*/ 40509 w 1259248"/>
                <a:gd name="connsiteY109" fmla="*/ 319277 h 493109"/>
                <a:gd name="connsiteX110" fmla="*/ 26221 w 1259248"/>
                <a:gd name="connsiteY110" fmla="*/ 309752 h 493109"/>
                <a:gd name="connsiteX111" fmla="*/ 11934 w 1259248"/>
                <a:gd name="connsiteY111" fmla="*/ 293084 h 493109"/>
                <a:gd name="connsiteX112" fmla="*/ 9553 w 1259248"/>
                <a:gd name="connsiteY112" fmla="*/ 285940 h 493109"/>
                <a:gd name="connsiteX113" fmla="*/ 28 w 1259248"/>
                <a:gd name="connsiteY113" fmla="*/ 269271 h 493109"/>
                <a:gd name="connsiteX114" fmla="*/ 11934 w 1259248"/>
                <a:gd name="connsiteY114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85853 w 1259248"/>
                <a:gd name="connsiteY59" fmla="*/ 450246 h 493109"/>
                <a:gd name="connsiteX60" fmla="*/ 878709 w 1259248"/>
                <a:gd name="connsiteY60" fmla="*/ 455009 h 493109"/>
                <a:gd name="connsiteX61" fmla="*/ 869184 w 1259248"/>
                <a:gd name="connsiteY61" fmla="*/ 462152 h 493109"/>
                <a:gd name="connsiteX62" fmla="*/ 862040 w 1259248"/>
                <a:gd name="connsiteY62" fmla="*/ 466915 h 493109"/>
                <a:gd name="connsiteX63" fmla="*/ 847753 w 1259248"/>
                <a:gd name="connsiteY63" fmla="*/ 471677 h 493109"/>
                <a:gd name="connsiteX64" fmla="*/ 838228 w 1259248"/>
                <a:gd name="connsiteY64" fmla="*/ 476440 h 493109"/>
                <a:gd name="connsiteX65" fmla="*/ 823940 w 1259248"/>
                <a:gd name="connsiteY65" fmla="*/ 485965 h 493109"/>
                <a:gd name="connsiteX66" fmla="*/ 814415 w 1259248"/>
                <a:gd name="connsiteY66" fmla="*/ 488346 h 493109"/>
                <a:gd name="connsiteX67" fmla="*/ 797746 w 1259248"/>
                <a:gd name="connsiteY67" fmla="*/ 493109 h 493109"/>
                <a:gd name="connsiteX68" fmla="*/ 771553 w 1259248"/>
                <a:gd name="connsiteY68" fmla="*/ 490727 h 493109"/>
                <a:gd name="connsiteX69" fmla="*/ 757265 w 1259248"/>
                <a:gd name="connsiteY69" fmla="*/ 476440 h 493109"/>
                <a:gd name="connsiteX70" fmla="*/ 745359 w 1259248"/>
                <a:gd name="connsiteY70" fmla="*/ 462152 h 493109"/>
                <a:gd name="connsiteX71" fmla="*/ 738215 w 1259248"/>
                <a:gd name="connsiteY71" fmla="*/ 455009 h 493109"/>
                <a:gd name="connsiteX72" fmla="*/ 731071 w 1259248"/>
                <a:gd name="connsiteY72" fmla="*/ 440721 h 493109"/>
                <a:gd name="connsiteX73" fmla="*/ 728690 w 1259248"/>
                <a:gd name="connsiteY73" fmla="*/ 433577 h 493109"/>
                <a:gd name="connsiteX74" fmla="*/ 723928 w 1259248"/>
                <a:gd name="connsiteY74" fmla="*/ 424052 h 493109"/>
                <a:gd name="connsiteX75" fmla="*/ 716784 w 1259248"/>
                <a:gd name="connsiteY75" fmla="*/ 409765 h 493109"/>
                <a:gd name="connsiteX76" fmla="*/ 714403 w 1259248"/>
                <a:gd name="connsiteY76" fmla="*/ 381190 h 493109"/>
                <a:gd name="connsiteX77" fmla="*/ 702496 w 1259248"/>
                <a:gd name="connsiteY77" fmla="*/ 371665 h 493109"/>
                <a:gd name="connsiteX78" fmla="*/ 690590 w 1259248"/>
                <a:gd name="connsiteY78" fmla="*/ 366902 h 493109"/>
                <a:gd name="connsiteX79" fmla="*/ 683446 w 1259248"/>
                <a:gd name="connsiteY79" fmla="*/ 369284 h 493109"/>
                <a:gd name="connsiteX80" fmla="*/ 681065 w 1259248"/>
                <a:gd name="connsiteY80" fmla="*/ 378809 h 493109"/>
                <a:gd name="connsiteX81" fmla="*/ 688209 w 1259248"/>
                <a:gd name="connsiteY81" fmla="*/ 400240 h 493109"/>
                <a:gd name="connsiteX82" fmla="*/ 690590 w 1259248"/>
                <a:gd name="connsiteY82" fmla="*/ 412146 h 493109"/>
                <a:gd name="connsiteX83" fmla="*/ 692971 w 1259248"/>
                <a:gd name="connsiteY83" fmla="*/ 419290 h 493109"/>
                <a:gd name="connsiteX84" fmla="*/ 690590 w 1259248"/>
                <a:gd name="connsiteY84" fmla="*/ 452627 h 493109"/>
                <a:gd name="connsiteX85" fmla="*/ 688209 w 1259248"/>
                <a:gd name="connsiteY85" fmla="*/ 459771 h 493109"/>
                <a:gd name="connsiteX86" fmla="*/ 666778 w 1259248"/>
                <a:gd name="connsiteY86" fmla="*/ 471677 h 493109"/>
                <a:gd name="connsiteX87" fmla="*/ 659634 w 1259248"/>
                <a:gd name="connsiteY87" fmla="*/ 476440 h 493109"/>
                <a:gd name="connsiteX88" fmla="*/ 619153 w 1259248"/>
                <a:gd name="connsiteY88" fmla="*/ 474059 h 493109"/>
                <a:gd name="connsiteX89" fmla="*/ 612009 w 1259248"/>
                <a:gd name="connsiteY89" fmla="*/ 469296 h 493109"/>
                <a:gd name="connsiteX90" fmla="*/ 602484 w 1259248"/>
                <a:gd name="connsiteY90" fmla="*/ 462152 h 493109"/>
                <a:gd name="connsiteX91" fmla="*/ 588196 w 1259248"/>
                <a:gd name="connsiteY91" fmla="*/ 450246 h 493109"/>
                <a:gd name="connsiteX92" fmla="*/ 571528 w 1259248"/>
                <a:gd name="connsiteY92" fmla="*/ 428815 h 493109"/>
                <a:gd name="connsiteX93" fmla="*/ 562003 w 1259248"/>
                <a:gd name="connsiteY93" fmla="*/ 416909 h 493109"/>
                <a:gd name="connsiteX94" fmla="*/ 559621 w 1259248"/>
                <a:gd name="connsiteY94" fmla="*/ 409765 h 493109"/>
                <a:gd name="connsiteX95" fmla="*/ 552478 w 1259248"/>
                <a:gd name="connsiteY95" fmla="*/ 402621 h 493109"/>
                <a:gd name="connsiteX96" fmla="*/ 550096 w 1259248"/>
                <a:gd name="connsiteY96" fmla="*/ 395477 h 493109"/>
                <a:gd name="connsiteX97" fmla="*/ 497709 w 1259248"/>
                <a:gd name="connsiteY97" fmla="*/ 385952 h 493109"/>
                <a:gd name="connsiteX98" fmla="*/ 209578 w 1259248"/>
                <a:gd name="connsiteY98" fmla="*/ 383571 h 493109"/>
                <a:gd name="connsiteX99" fmla="*/ 188146 w 1259248"/>
                <a:gd name="connsiteY99" fmla="*/ 381190 h 493109"/>
                <a:gd name="connsiteX100" fmla="*/ 171478 w 1259248"/>
                <a:gd name="connsiteY100" fmla="*/ 374046 h 493109"/>
                <a:gd name="connsiteX101" fmla="*/ 140521 w 1259248"/>
                <a:gd name="connsiteY101" fmla="*/ 366902 h 493109"/>
                <a:gd name="connsiteX102" fmla="*/ 128615 w 1259248"/>
                <a:gd name="connsiteY102" fmla="*/ 359759 h 493109"/>
                <a:gd name="connsiteX103" fmla="*/ 119090 w 1259248"/>
                <a:gd name="connsiteY103" fmla="*/ 357377 h 493109"/>
                <a:gd name="connsiteX104" fmla="*/ 107184 w 1259248"/>
                <a:gd name="connsiteY104" fmla="*/ 350234 h 493109"/>
                <a:gd name="connsiteX105" fmla="*/ 90515 w 1259248"/>
                <a:gd name="connsiteY105" fmla="*/ 345471 h 493109"/>
                <a:gd name="connsiteX106" fmla="*/ 69084 w 1259248"/>
                <a:gd name="connsiteY106" fmla="*/ 335946 h 493109"/>
                <a:gd name="connsiteX107" fmla="*/ 61940 w 1259248"/>
                <a:gd name="connsiteY107" fmla="*/ 333565 h 493109"/>
                <a:gd name="connsiteX108" fmla="*/ 40509 w 1259248"/>
                <a:gd name="connsiteY108" fmla="*/ 319277 h 493109"/>
                <a:gd name="connsiteX109" fmla="*/ 26221 w 1259248"/>
                <a:gd name="connsiteY109" fmla="*/ 309752 h 493109"/>
                <a:gd name="connsiteX110" fmla="*/ 11934 w 1259248"/>
                <a:gd name="connsiteY110" fmla="*/ 293084 h 493109"/>
                <a:gd name="connsiteX111" fmla="*/ 9553 w 1259248"/>
                <a:gd name="connsiteY111" fmla="*/ 285940 h 493109"/>
                <a:gd name="connsiteX112" fmla="*/ 28 w 1259248"/>
                <a:gd name="connsiteY112" fmla="*/ 269271 h 493109"/>
                <a:gd name="connsiteX113" fmla="*/ 11934 w 1259248"/>
                <a:gd name="connsiteY113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8709 w 1259248"/>
                <a:gd name="connsiteY59" fmla="*/ 455009 h 493109"/>
                <a:gd name="connsiteX60" fmla="*/ 869184 w 1259248"/>
                <a:gd name="connsiteY60" fmla="*/ 462152 h 493109"/>
                <a:gd name="connsiteX61" fmla="*/ 862040 w 1259248"/>
                <a:gd name="connsiteY61" fmla="*/ 466915 h 493109"/>
                <a:gd name="connsiteX62" fmla="*/ 847753 w 1259248"/>
                <a:gd name="connsiteY62" fmla="*/ 471677 h 493109"/>
                <a:gd name="connsiteX63" fmla="*/ 838228 w 1259248"/>
                <a:gd name="connsiteY63" fmla="*/ 476440 h 493109"/>
                <a:gd name="connsiteX64" fmla="*/ 823940 w 1259248"/>
                <a:gd name="connsiteY64" fmla="*/ 485965 h 493109"/>
                <a:gd name="connsiteX65" fmla="*/ 814415 w 1259248"/>
                <a:gd name="connsiteY65" fmla="*/ 488346 h 493109"/>
                <a:gd name="connsiteX66" fmla="*/ 797746 w 1259248"/>
                <a:gd name="connsiteY66" fmla="*/ 493109 h 493109"/>
                <a:gd name="connsiteX67" fmla="*/ 771553 w 1259248"/>
                <a:gd name="connsiteY67" fmla="*/ 490727 h 493109"/>
                <a:gd name="connsiteX68" fmla="*/ 757265 w 1259248"/>
                <a:gd name="connsiteY68" fmla="*/ 476440 h 493109"/>
                <a:gd name="connsiteX69" fmla="*/ 745359 w 1259248"/>
                <a:gd name="connsiteY69" fmla="*/ 462152 h 493109"/>
                <a:gd name="connsiteX70" fmla="*/ 738215 w 1259248"/>
                <a:gd name="connsiteY70" fmla="*/ 455009 h 493109"/>
                <a:gd name="connsiteX71" fmla="*/ 731071 w 1259248"/>
                <a:gd name="connsiteY71" fmla="*/ 440721 h 493109"/>
                <a:gd name="connsiteX72" fmla="*/ 728690 w 1259248"/>
                <a:gd name="connsiteY72" fmla="*/ 433577 h 493109"/>
                <a:gd name="connsiteX73" fmla="*/ 723928 w 1259248"/>
                <a:gd name="connsiteY73" fmla="*/ 424052 h 493109"/>
                <a:gd name="connsiteX74" fmla="*/ 716784 w 1259248"/>
                <a:gd name="connsiteY74" fmla="*/ 409765 h 493109"/>
                <a:gd name="connsiteX75" fmla="*/ 714403 w 1259248"/>
                <a:gd name="connsiteY75" fmla="*/ 381190 h 493109"/>
                <a:gd name="connsiteX76" fmla="*/ 702496 w 1259248"/>
                <a:gd name="connsiteY76" fmla="*/ 371665 h 493109"/>
                <a:gd name="connsiteX77" fmla="*/ 690590 w 1259248"/>
                <a:gd name="connsiteY77" fmla="*/ 366902 h 493109"/>
                <a:gd name="connsiteX78" fmla="*/ 683446 w 1259248"/>
                <a:gd name="connsiteY78" fmla="*/ 369284 h 493109"/>
                <a:gd name="connsiteX79" fmla="*/ 681065 w 1259248"/>
                <a:gd name="connsiteY79" fmla="*/ 378809 h 493109"/>
                <a:gd name="connsiteX80" fmla="*/ 688209 w 1259248"/>
                <a:gd name="connsiteY80" fmla="*/ 400240 h 493109"/>
                <a:gd name="connsiteX81" fmla="*/ 690590 w 1259248"/>
                <a:gd name="connsiteY81" fmla="*/ 412146 h 493109"/>
                <a:gd name="connsiteX82" fmla="*/ 692971 w 1259248"/>
                <a:gd name="connsiteY82" fmla="*/ 419290 h 493109"/>
                <a:gd name="connsiteX83" fmla="*/ 690590 w 1259248"/>
                <a:gd name="connsiteY83" fmla="*/ 452627 h 493109"/>
                <a:gd name="connsiteX84" fmla="*/ 688209 w 1259248"/>
                <a:gd name="connsiteY84" fmla="*/ 459771 h 493109"/>
                <a:gd name="connsiteX85" fmla="*/ 666778 w 1259248"/>
                <a:gd name="connsiteY85" fmla="*/ 471677 h 493109"/>
                <a:gd name="connsiteX86" fmla="*/ 659634 w 1259248"/>
                <a:gd name="connsiteY86" fmla="*/ 476440 h 493109"/>
                <a:gd name="connsiteX87" fmla="*/ 619153 w 1259248"/>
                <a:gd name="connsiteY87" fmla="*/ 474059 h 493109"/>
                <a:gd name="connsiteX88" fmla="*/ 612009 w 1259248"/>
                <a:gd name="connsiteY88" fmla="*/ 469296 h 493109"/>
                <a:gd name="connsiteX89" fmla="*/ 602484 w 1259248"/>
                <a:gd name="connsiteY89" fmla="*/ 462152 h 493109"/>
                <a:gd name="connsiteX90" fmla="*/ 588196 w 1259248"/>
                <a:gd name="connsiteY90" fmla="*/ 450246 h 493109"/>
                <a:gd name="connsiteX91" fmla="*/ 571528 w 1259248"/>
                <a:gd name="connsiteY91" fmla="*/ 428815 h 493109"/>
                <a:gd name="connsiteX92" fmla="*/ 562003 w 1259248"/>
                <a:gd name="connsiteY92" fmla="*/ 416909 h 493109"/>
                <a:gd name="connsiteX93" fmla="*/ 559621 w 1259248"/>
                <a:gd name="connsiteY93" fmla="*/ 409765 h 493109"/>
                <a:gd name="connsiteX94" fmla="*/ 552478 w 1259248"/>
                <a:gd name="connsiteY94" fmla="*/ 402621 h 493109"/>
                <a:gd name="connsiteX95" fmla="*/ 550096 w 1259248"/>
                <a:gd name="connsiteY95" fmla="*/ 395477 h 493109"/>
                <a:gd name="connsiteX96" fmla="*/ 497709 w 1259248"/>
                <a:gd name="connsiteY96" fmla="*/ 385952 h 493109"/>
                <a:gd name="connsiteX97" fmla="*/ 209578 w 1259248"/>
                <a:gd name="connsiteY97" fmla="*/ 383571 h 493109"/>
                <a:gd name="connsiteX98" fmla="*/ 188146 w 1259248"/>
                <a:gd name="connsiteY98" fmla="*/ 381190 h 493109"/>
                <a:gd name="connsiteX99" fmla="*/ 171478 w 1259248"/>
                <a:gd name="connsiteY99" fmla="*/ 374046 h 493109"/>
                <a:gd name="connsiteX100" fmla="*/ 140521 w 1259248"/>
                <a:gd name="connsiteY100" fmla="*/ 366902 h 493109"/>
                <a:gd name="connsiteX101" fmla="*/ 128615 w 1259248"/>
                <a:gd name="connsiteY101" fmla="*/ 359759 h 493109"/>
                <a:gd name="connsiteX102" fmla="*/ 119090 w 1259248"/>
                <a:gd name="connsiteY102" fmla="*/ 357377 h 493109"/>
                <a:gd name="connsiteX103" fmla="*/ 107184 w 1259248"/>
                <a:gd name="connsiteY103" fmla="*/ 350234 h 493109"/>
                <a:gd name="connsiteX104" fmla="*/ 90515 w 1259248"/>
                <a:gd name="connsiteY104" fmla="*/ 345471 h 493109"/>
                <a:gd name="connsiteX105" fmla="*/ 69084 w 1259248"/>
                <a:gd name="connsiteY105" fmla="*/ 335946 h 493109"/>
                <a:gd name="connsiteX106" fmla="*/ 61940 w 1259248"/>
                <a:gd name="connsiteY106" fmla="*/ 333565 h 493109"/>
                <a:gd name="connsiteX107" fmla="*/ 40509 w 1259248"/>
                <a:gd name="connsiteY107" fmla="*/ 319277 h 493109"/>
                <a:gd name="connsiteX108" fmla="*/ 26221 w 1259248"/>
                <a:gd name="connsiteY108" fmla="*/ 309752 h 493109"/>
                <a:gd name="connsiteX109" fmla="*/ 11934 w 1259248"/>
                <a:gd name="connsiteY109" fmla="*/ 293084 h 493109"/>
                <a:gd name="connsiteX110" fmla="*/ 9553 w 1259248"/>
                <a:gd name="connsiteY110" fmla="*/ 285940 h 493109"/>
                <a:gd name="connsiteX111" fmla="*/ 28 w 1259248"/>
                <a:gd name="connsiteY111" fmla="*/ 269271 h 493109"/>
                <a:gd name="connsiteX112" fmla="*/ 11934 w 1259248"/>
                <a:gd name="connsiteY112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0755 w 1259248"/>
                <a:gd name="connsiteY59" fmla="*/ 431148 h 493109"/>
                <a:gd name="connsiteX60" fmla="*/ 869184 w 1259248"/>
                <a:gd name="connsiteY60" fmla="*/ 462152 h 493109"/>
                <a:gd name="connsiteX61" fmla="*/ 862040 w 1259248"/>
                <a:gd name="connsiteY61" fmla="*/ 466915 h 493109"/>
                <a:gd name="connsiteX62" fmla="*/ 847753 w 1259248"/>
                <a:gd name="connsiteY62" fmla="*/ 471677 h 493109"/>
                <a:gd name="connsiteX63" fmla="*/ 838228 w 1259248"/>
                <a:gd name="connsiteY63" fmla="*/ 476440 h 493109"/>
                <a:gd name="connsiteX64" fmla="*/ 823940 w 1259248"/>
                <a:gd name="connsiteY64" fmla="*/ 485965 h 493109"/>
                <a:gd name="connsiteX65" fmla="*/ 814415 w 1259248"/>
                <a:gd name="connsiteY65" fmla="*/ 488346 h 493109"/>
                <a:gd name="connsiteX66" fmla="*/ 797746 w 1259248"/>
                <a:gd name="connsiteY66" fmla="*/ 493109 h 493109"/>
                <a:gd name="connsiteX67" fmla="*/ 771553 w 1259248"/>
                <a:gd name="connsiteY67" fmla="*/ 490727 h 493109"/>
                <a:gd name="connsiteX68" fmla="*/ 757265 w 1259248"/>
                <a:gd name="connsiteY68" fmla="*/ 476440 h 493109"/>
                <a:gd name="connsiteX69" fmla="*/ 745359 w 1259248"/>
                <a:gd name="connsiteY69" fmla="*/ 462152 h 493109"/>
                <a:gd name="connsiteX70" fmla="*/ 738215 w 1259248"/>
                <a:gd name="connsiteY70" fmla="*/ 455009 h 493109"/>
                <a:gd name="connsiteX71" fmla="*/ 731071 w 1259248"/>
                <a:gd name="connsiteY71" fmla="*/ 440721 h 493109"/>
                <a:gd name="connsiteX72" fmla="*/ 728690 w 1259248"/>
                <a:gd name="connsiteY72" fmla="*/ 433577 h 493109"/>
                <a:gd name="connsiteX73" fmla="*/ 723928 w 1259248"/>
                <a:gd name="connsiteY73" fmla="*/ 424052 h 493109"/>
                <a:gd name="connsiteX74" fmla="*/ 716784 w 1259248"/>
                <a:gd name="connsiteY74" fmla="*/ 409765 h 493109"/>
                <a:gd name="connsiteX75" fmla="*/ 714403 w 1259248"/>
                <a:gd name="connsiteY75" fmla="*/ 381190 h 493109"/>
                <a:gd name="connsiteX76" fmla="*/ 702496 w 1259248"/>
                <a:gd name="connsiteY76" fmla="*/ 371665 h 493109"/>
                <a:gd name="connsiteX77" fmla="*/ 690590 w 1259248"/>
                <a:gd name="connsiteY77" fmla="*/ 366902 h 493109"/>
                <a:gd name="connsiteX78" fmla="*/ 683446 w 1259248"/>
                <a:gd name="connsiteY78" fmla="*/ 369284 h 493109"/>
                <a:gd name="connsiteX79" fmla="*/ 681065 w 1259248"/>
                <a:gd name="connsiteY79" fmla="*/ 378809 h 493109"/>
                <a:gd name="connsiteX80" fmla="*/ 688209 w 1259248"/>
                <a:gd name="connsiteY80" fmla="*/ 400240 h 493109"/>
                <a:gd name="connsiteX81" fmla="*/ 690590 w 1259248"/>
                <a:gd name="connsiteY81" fmla="*/ 412146 h 493109"/>
                <a:gd name="connsiteX82" fmla="*/ 692971 w 1259248"/>
                <a:gd name="connsiteY82" fmla="*/ 419290 h 493109"/>
                <a:gd name="connsiteX83" fmla="*/ 690590 w 1259248"/>
                <a:gd name="connsiteY83" fmla="*/ 452627 h 493109"/>
                <a:gd name="connsiteX84" fmla="*/ 688209 w 1259248"/>
                <a:gd name="connsiteY84" fmla="*/ 459771 h 493109"/>
                <a:gd name="connsiteX85" fmla="*/ 666778 w 1259248"/>
                <a:gd name="connsiteY85" fmla="*/ 471677 h 493109"/>
                <a:gd name="connsiteX86" fmla="*/ 659634 w 1259248"/>
                <a:gd name="connsiteY86" fmla="*/ 476440 h 493109"/>
                <a:gd name="connsiteX87" fmla="*/ 619153 w 1259248"/>
                <a:gd name="connsiteY87" fmla="*/ 474059 h 493109"/>
                <a:gd name="connsiteX88" fmla="*/ 612009 w 1259248"/>
                <a:gd name="connsiteY88" fmla="*/ 469296 h 493109"/>
                <a:gd name="connsiteX89" fmla="*/ 602484 w 1259248"/>
                <a:gd name="connsiteY89" fmla="*/ 462152 h 493109"/>
                <a:gd name="connsiteX90" fmla="*/ 588196 w 1259248"/>
                <a:gd name="connsiteY90" fmla="*/ 450246 h 493109"/>
                <a:gd name="connsiteX91" fmla="*/ 571528 w 1259248"/>
                <a:gd name="connsiteY91" fmla="*/ 428815 h 493109"/>
                <a:gd name="connsiteX92" fmla="*/ 562003 w 1259248"/>
                <a:gd name="connsiteY92" fmla="*/ 416909 h 493109"/>
                <a:gd name="connsiteX93" fmla="*/ 559621 w 1259248"/>
                <a:gd name="connsiteY93" fmla="*/ 409765 h 493109"/>
                <a:gd name="connsiteX94" fmla="*/ 552478 w 1259248"/>
                <a:gd name="connsiteY94" fmla="*/ 402621 h 493109"/>
                <a:gd name="connsiteX95" fmla="*/ 550096 w 1259248"/>
                <a:gd name="connsiteY95" fmla="*/ 395477 h 493109"/>
                <a:gd name="connsiteX96" fmla="*/ 497709 w 1259248"/>
                <a:gd name="connsiteY96" fmla="*/ 385952 h 493109"/>
                <a:gd name="connsiteX97" fmla="*/ 209578 w 1259248"/>
                <a:gd name="connsiteY97" fmla="*/ 383571 h 493109"/>
                <a:gd name="connsiteX98" fmla="*/ 188146 w 1259248"/>
                <a:gd name="connsiteY98" fmla="*/ 381190 h 493109"/>
                <a:gd name="connsiteX99" fmla="*/ 171478 w 1259248"/>
                <a:gd name="connsiteY99" fmla="*/ 374046 h 493109"/>
                <a:gd name="connsiteX100" fmla="*/ 140521 w 1259248"/>
                <a:gd name="connsiteY100" fmla="*/ 366902 h 493109"/>
                <a:gd name="connsiteX101" fmla="*/ 128615 w 1259248"/>
                <a:gd name="connsiteY101" fmla="*/ 359759 h 493109"/>
                <a:gd name="connsiteX102" fmla="*/ 119090 w 1259248"/>
                <a:gd name="connsiteY102" fmla="*/ 357377 h 493109"/>
                <a:gd name="connsiteX103" fmla="*/ 107184 w 1259248"/>
                <a:gd name="connsiteY103" fmla="*/ 350234 h 493109"/>
                <a:gd name="connsiteX104" fmla="*/ 90515 w 1259248"/>
                <a:gd name="connsiteY104" fmla="*/ 345471 h 493109"/>
                <a:gd name="connsiteX105" fmla="*/ 69084 w 1259248"/>
                <a:gd name="connsiteY105" fmla="*/ 335946 h 493109"/>
                <a:gd name="connsiteX106" fmla="*/ 61940 w 1259248"/>
                <a:gd name="connsiteY106" fmla="*/ 333565 h 493109"/>
                <a:gd name="connsiteX107" fmla="*/ 40509 w 1259248"/>
                <a:gd name="connsiteY107" fmla="*/ 319277 h 493109"/>
                <a:gd name="connsiteX108" fmla="*/ 26221 w 1259248"/>
                <a:gd name="connsiteY108" fmla="*/ 309752 h 493109"/>
                <a:gd name="connsiteX109" fmla="*/ 11934 w 1259248"/>
                <a:gd name="connsiteY109" fmla="*/ 293084 h 493109"/>
                <a:gd name="connsiteX110" fmla="*/ 9553 w 1259248"/>
                <a:gd name="connsiteY110" fmla="*/ 285940 h 493109"/>
                <a:gd name="connsiteX111" fmla="*/ 28 w 1259248"/>
                <a:gd name="connsiteY111" fmla="*/ 269271 h 493109"/>
                <a:gd name="connsiteX112" fmla="*/ 11934 w 1259248"/>
                <a:gd name="connsiteY112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0755 w 1259248"/>
                <a:gd name="connsiteY59" fmla="*/ 431148 h 493109"/>
                <a:gd name="connsiteX60" fmla="*/ 869184 w 1259248"/>
                <a:gd name="connsiteY60" fmla="*/ 462152 h 493109"/>
                <a:gd name="connsiteX61" fmla="*/ 862040 w 1259248"/>
                <a:gd name="connsiteY61" fmla="*/ 466915 h 493109"/>
                <a:gd name="connsiteX62" fmla="*/ 847753 w 1259248"/>
                <a:gd name="connsiteY62" fmla="*/ 471677 h 493109"/>
                <a:gd name="connsiteX63" fmla="*/ 838228 w 1259248"/>
                <a:gd name="connsiteY63" fmla="*/ 476440 h 493109"/>
                <a:gd name="connsiteX64" fmla="*/ 823940 w 1259248"/>
                <a:gd name="connsiteY64" fmla="*/ 485965 h 493109"/>
                <a:gd name="connsiteX65" fmla="*/ 814415 w 1259248"/>
                <a:gd name="connsiteY65" fmla="*/ 488346 h 493109"/>
                <a:gd name="connsiteX66" fmla="*/ 797746 w 1259248"/>
                <a:gd name="connsiteY66" fmla="*/ 493109 h 493109"/>
                <a:gd name="connsiteX67" fmla="*/ 771553 w 1259248"/>
                <a:gd name="connsiteY67" fmla="*/ 490727 h 493109"/>
                <a:gd name="connsiteX68" fmla="*/ 757265 w 1259248"/>
                <a:gd name="connsiteY68" fmla="*/ 476440 h 493109"/>
                <a:gd name="connsiteX69" fmla="*/ 745359 w 1259248"/>
                <a:gd name="connsiteY69" fmla="*/ 462152 h 493109"/>
                <a:gd name="connsiteX70" fmla="*/ 738215 w 1259248"/>
                <a:gd name="connsiteY70" fmla="*/ 455009 h 493109"/>
                <a:gd name="connsiteX71" fmla="*/ 731071 w 1259248"/>
                <a:gd name="connsiteY71" fmla="*/ 440721 h 493109"/>
                <a:gd name="connsiteX72" fmla="*/ 728690 w 1259248"/>
                <a:gd name="connsiteY72" fmla="*/ 433577 h 493109"/>
                <a:gd name="connsiteX73" fmla="*/ 723928 w 1259248"/>
                <a:gd name="connsiteY73" fmla="*/ 424052 h 493109"/>
                <a:gd name="connsiteX74" fmla="*/ 716784 w 1259248"/>
                <a:gd name="connsiteY74" fmla="*/ 409765 h 493109"/>
                <a:gd name="connsiteX75" fmla="*/ 714403 w 1259248"/>
                <a:gd name="connsiteY75" fmla="*/ 381190 h 493109"/>
                <a:gd name="connsiteX76" fmla="*/ 702496 w 1259248"/>
                <a:gd name="connsiteY76" fmla="*/ 371665 h 493109"/>
                <a:gd name="connsiteX77" fmla="*/ 690590 w 1259248"/>
                <a:gd name="connsiteY77" fmla="*/ 366902 h 493109"/>
                <a:gd name="connsiteX78" fmla="*/ 683446 w 1259248"/>
                <a:gd name="connsiteY78" fmla="*/ 369284 h 493109"/>
                <a:gd name="connsiteX79" fmla="*/ 681065 w 1259248"/>
                <a:gd name="connsiteY79" fmla="*/ 378809 h 493109"/>
                <a:gd name="connsiteX80" fmla="*/ 688209 w 1259248"/>
                <a:gd name="connsiteY80" fmla="*/ 400240 h 493109"/>
                <a:gd name="connsiteX81" fmla="*/ 690590 w 1259248"/>
                <a:gd name="connsiteY81" fmla="*/ 412146 h 493109"/>
                <a:gd name="connsiteX82" fmla="*/ 692971 w 1259248"/>
                <a:gd name="connsiteY82" fmla="*/ 419290 h 493109"/>
                <a:gd name="connsiteX83" fmla="*/ 690590 w 1259248"/>
                <a:gd name="connsiteY83" fmla="*/ 452627 h 493109"/>
                <a:gd name="connsiteX84" fmla="*/ 688209 w 1259248"/>
                <a:gd name="connsiteY84" fmla="*/ 459771 h 493109"/>
                <a:gd name="connsiteX85" fmla="*/ 666778 w 1259248"/>
                <a:gd name="connsiteY85" fmla="*/ 471677 h 493109"/>
                <a:gd name="connsiteX86" fmla="*/ 659634 w 1259248"/>
                <a:gd name="connsiteY86" fmla="*/ 476440 h 493109"/>
                <a:gd name="connsiteX87" fmla="*/ 619153 w 1259248"/>
                <a:gd name="connsiteY87" fmla="*/ 474059 h 493109"/>
                <a:gd name="connsiteX88" fmla="*/ 612009 w 1259248"/>
                <a:gd name="connsiteY88" fmla="*/ 469296 h 493109"/>
                <a:gd name="connsiteX89" fmla="*/ 602484 w 1259248"/>
                <a:gd name="connsiteY89" fmla="*/ 462152 h 493109"/>
                <a:gd name="connsiteX90" fmla="*/ 588196 w 1259248"/>
                <a:gd name="connsiteY90" fmla="*/ 450246 h 493109"/>
                <a:gd name="connsiteX91" fmla="*/ 571528 w 1259248"/>
                <a:gd name="connsiteY91" fmla="*/ 428815 h 493109"/>
                <a:gd name="connsiteX92" fmla="*/ 562003 w 1259248"/>
                <a:gd name="connsiteY92" fmla="*/ 416909 h 493109"/>
                <a:gd name="connsiteX93" fmla="*/ 559621 w 1259248"/>
                <a:gd name="connsiteY93" fmla="*/ 409765 h 493109"/>
                <a:gd name="connsiteX94" fmla="*/ 552478 w 1259248"/>
                <a:gd name="connsiteY94" fmla="*/ 402621 h 493109"/>
                <a:gd name="connsiteX95" fmla="*/ 550096 w 1259248"/>
                <a:gd name="connsiteY95" fmla="*/ 395477 h 493109"/>
                <a:gd name="connsiteX96" fmla="*/ 497709 w 1259248"/>
                <a:gd name="connsiteY96" fmla="*/ 385952 h 493109"/>
                <a:gd name="connsiteX97" fmla="*/ 209578 w 1259248"/>
                <a:gd name="connsiteY97" fmla="*/ 383571 h 493109"/>
                <a:gd name="connsiteX98" fmla="*/ 188146 w 1259248"/>
                <a:gd name="connsiteY98" fmla="*/ 381190 h 493109"/>
                <a:gd name="connsiteX99" fmla="*/ 171478 w 1259248"/>
                <a:gd name="connsiteY99" fmla="*/ 374046 h 493109"/>
                <a:gd name="connsiteX100" fmla="*/ 140521 w 1259248"/>
                <a:gd name="connsiteY100" fmla="*/ 366902 h 493109"/>
                <a:gd name="connsiteX101" fmla="*/ 128615 w 1259248"/>
                <a:gd name="connsiteY101" fmla="*/ 359759 h 493109"/>
                <a:gd name="connsiteX102" fmla="*/ 119090 w 1259248"/>
                <a:gd name="connsiteY102" fmla="*/ 357377 h 493109"/>
                <a:gd name="connsiteX103" fmla="*/ 107184 w 1259248"/>
                <a:gd name="connsiteY103" fmla="*/ 350234 h 493109"/>
                <a:gd name="connsiteX104" fmla="*/ 90515 w 1259248"/>
                <a:gd name="connsiteY104" fmla="*/ 345471 h 493109"/>
                <a:gd name="connsiteX105" fmla="*/ 69084 w 1259248"/>
                <a:gd name="connsiteY105" fmla="*/ 335946 h 493109"/>
                <a:gd name="connsiteX106" fmla="*/ 61940 w 1259248"/>
                <a:gd name="connsiteY106" fmla="*/ 333565 h 493109"/>
                <a:gd name="connsiteX107" fmla="*/ 40509 w 1259248"/>
                <a:gd name="connsiteY107" fmla="*/ 319277 h 493109"/>
                <a:gd name="connsiteX108" fmla="*/ 26221 w 1259248"/>
                <a:gd name="connsiteY108" fmla="*/ 309752 h 493109"/>
                <a:gd name="connsiteX109" fmla="*/ 11934 w 1259248"/>
                <a:gd name="connsiteY109" fmla="*/ 293084 h 493109"/>
                <a:gd name="connsiteX110" fmla="*/ 9553 w 1259248"/>
                <a:gd name="connsiteY110" fmla="*/ 285940 h 493109"/>
                <a:gd name="connsiteX111" fmla="*/ 28 w 1259248"/>
                <a:gd name="connsiteY111" fmla="*/ 269271 h 493109"/>
                <a:gd name="connsiteX112" fmla="*/ 11934 w 1259248"/>
                <a:gd name="connsiteY112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0755 w 1259248"/>
                <a:gd name="connsiteY59" fmla="*/ 431148 h 493109"/>
                <a:gd name="connsiteX60" fmla="*/ 862040 w 1259248"/>
                <a:gd name="connsiteY60" fmla="*/ 466915 h 493109"/>
                <a:gd name="connsiteX61" fmla="*/ 847753 w 1259248"/>
                <a:gd name="connsiteY61" fmla="*/ 471677 h 493109"/>
                <a:gd name="connsiteX62" fmla="*/ 838228 w 1259248"/>
                <a:gd name="connsiteY62" fmla="*/ 476440 h 493109"/>
                <a:gd name="connsiteX63" fmla="*/ 823940 w 1259248"/>
                <a:gd name="connsiteY63" fmla="*/ 485965 h 493109"/>
                <a:gd name="connsiteX64" fmla="*/ 814415 w 1259248"/>
                <a:gd name="connsiteY64" fmla="*/ 488346 h 493109"/>
                <a:gd name="connsiteX65" fmla="*/ 797746 w 1259248"/>
                <a:gd name="connsiteY65" fmla="*/ 493109 h 493109"/>
                <a:gd name="connsiteX66" fmla="*/ 771553 w 1259248"/>
                <a:gd name="connsiteY66" fmla="*/ 490727 h 493109"/>
                <a:gd name="connsiteX67" fmla="*/ 757265 w 1259248"/>
                <a:gd name="connsiteY67" fmla="*/ 476440 h 493109"/>
                <a:gd name="connsiteX68" fmla="*/ 745359 w 1259248"/>
                <a:gd name="connsiteY68" fmla="*/ 462152 h 493109"/>
                <a:gd name="connsiteX69" fmla="*/ 738215 w 1259248"/>
                <a:gd name="connsiteY69" fmla="*/ 455009 h 493109"/>
                <a:gd name="connsiteX70" fmla="*/ 731071 w 1259248"/>
                <a:gd name="connsiteY70" fmla="*/ 440721 h 493109"/>
                <a:gd name="connsiteX71" fmla="*/ 728690 w 1259248"/>
                <a:gd name="connsiteY71" fmla="*/ 433577 h 493109"/>
                <a:gd name="connsiteX72" fmla="*/ 723928 w 1259248"/>
                <a:gd name="connsiteY72" fmla="*/ 424052 h 493109"/>
                <a:gd name="connsiteX73" fmla="*/ 716784 w 1259248"/>
                <a:gd name="connsiteY73" fmla="*/ 409765 h 493109"/>
                <a:gd name="connsiteX74" fmla="*/ 714403 w 1259248"/>
                <a:gd name="connsiteY74" fmla="*/ 381190 h 493109"/>
                <a:gd name="connsiteX75" fmla="*/ 702496 w 1259248"/>
                <a:gd name="connsiteY75" fmla="*/ 371665 h 493109"/>
                <a:gd name="connsiteX76" fmla="*/ 690590 w 1259248"/>
                <a:gd name="connsiteY76" fmla="*/ 366902 h 493109"/>
                <a:gd name="connsiteX77" fmla="*/ 683446 w 1259248"/>
                <a:gd name="connsiteY77" fmla="*/ 369284 h 493109"/>
                <a:gd name="connsiteX78" fmla="*/ 681065 w 1259248"/>
                <a:gd name="connsiteY78" fmla="*/ 378809 h 493109"/>
                <a:gd name="connsiteX79" fmla="*/ 688209 w 1259248"/>
                <a:gd name="connsiteY79" fmla="*/ 400240 h 493109"/>
                <a:gd name="connsiteX80" fmla="*/ 690590 w 1259248"/>
                <a:gd name="connsiteY80" fmla="*/ 412146 h 493109"/>
                <a:gd name="connsiteX81" fmla="*/ 692971 w 1259248"/>
                <a:gd name="connsiteY81" fmla="*/ 419290 h 493109"/>
                <a:gd name="connsiteX82" fmla="*/ 690590 w 1259248"/>
                <a:gd name="connsiteY82" fmla="*/ 452627 h 493109"/>
                <a:gd name="connsiteX83" fmla="*/ 688209 w 1259248"/>
                <a:gd name="connsiteY83" fmla="*/ 459771 h 493109"/>
                <a:gd name="connsiteX84" fmla="*/ 666778 w 1259248"/>
                <a:gd name="connsiteY84" fmla="*/ 471677 h 493109"/>
                <a:gd name="connsiteX85" fmla="*/ 659634 w 1259248"/>
                <a:gd name="connsiteY85" fmla="*/ 476440 h 493109"/>
                <a:gd name="connsiteX86" fmla="*/ 619153 w 1259248"/>
                <a:gd name="connsiteY86" fmla="*/ 474059 h 493109"/>
                <a:gd name="connsiteX87" fmla="*/ 612009 w 1259248"/>
                <a:gd name="connsiteY87" fmla="*/ 469296 h 493109"/>
                <a:gd name="connsiteX88" fmla="*/ 602484 w 1259248"/>
                <a:gd name="connsiteY88" fmla="*/ 462152 h 493109"/>
                <a:gd name="connsiteX89" fmla="*/ 588196 w 1259248"/>
                <a:gd name="connsiteY89" fmla="*/ 450246 h 493109"/>
                <a:gd name="connsiteX90" fmla="*/ 571528 w 1259248"/>
                <a:gd name="connsiteY90" fmla="*/ 428815 h 493109"/>
                <a:gd name="connsiteX91" fmla="*/ 562003 w 1259248"/>
                <a:gd name="connsiteY91" fmla="*/ 416909 h 493109"/>
                <a:gd name="connsiteX92" fmla="*/ 559621 w 1259248"/>
                <a:gd name="connsiteY92" fmla="*/ 409765 h 493109"/>
                <a:gd name="connsiteX93" fmla="*/ 552478 w 1259248"/>
                <a:gd name="connsiteY93" fmla="*/ 402621 h 493109"/>
                <a:gd name="connsiteX94" fmla="*/ 550096 w 1259248"/>
                <a:gd name="connsiteY94" fmla="*/ 395477 h 493109"/>
                <a:gd name="connsiteX95" fmla="*/ 497709 w 1259248"/>
                <a:gd name="connsiteY95" fmla="*/ 385952 h 493109"/>
                <a:gd name="connsiteX96" fmla="*/ 209578 w 1259248"/>
                <a:gd name="connsiteY96" fmla="*/ 383571 h 493109"/>
                <a:gd name="connsiteX97" fmla="*/ 188146 w 1259248"/>
                <a:gd name="connsiteY97" fmla="*/ 381190 h 493109"/>
                <a:gd name="connsiteX98" fmla="*/ 171478 w 1259248"/>
                <a:gd name="connsiteY98" fmla="*/ 374046 h 493109"/>
                <a:gd name="connsiteX99" fmla="*/ 140521 w 1259248"/>
                <a:gd name="connsiteY99" fmla="*/ 366902 h 493109"/>
                <a:gd name="connsiteX100" fmla="*/ 128615 w 1259248"/>
                <a:gd name="connsiteY100" fmla="*/ 359759 h 493109"/>
                <a:gd name="connsiteX101" fmla="*/ 119090 w 1259248"/>
                <a:gd name="connsiteY101" fmla="*/ 357377 h 493109"/>
                <a:gd name="connsiteX102" fmla="*/ 107184 w 1259248"/>
                <a:gd name="connsiteY102" fmla="*/ 350234 h 493109"/>
                <a:gd name="connsiteX103" fmla="*/ 90515 w 1259248"/>
                <a:gd name="connsiteY103" fmla="*/ 345471 h 493109"/>
                <a:gd name="connsiteX104" fmla="*/ 69084 w 1259248"/>
                <a:gd name="connsiteY104" fmla="*/ 335946 h 493109"/>
                <a:gd name="connsiteX105" fmla="*/ 61940 w 1259248"/>
                <a:gd name="connsiteY105" fmla="*/ 333565 h 493109"/>
                <a:gd name="connsiteX106" fmla="*/ 40509 w 1259248"/>
                <a:gd name="connsiteY106" fmla="*/ 319277 h 493109"/>
                <a:gd name="connsiteX107" fmla="*/ 26221 w 1259248"/>
                <a:gd name="connsiteY107" fmla="*/ 309752 h 493109"/>
                <a:gd name="connsiteX108" fmla="*/ 11934 w 1259248"/>
                <a:gd name="connsiteY108" fmla="*/ 293084 h 493109"/>
                <a:gd name="connsiteX109" fmla="*/ 9553 w 1259248"/>
                <a:gd name="connsiteY109" fmla="*/ 285940 h 493109"/>
                <a:gd name="connsiteX110" fmla="*/ 28 w 1259248"/>
                <a:gd name="connsiteY110" fmla="*/ 269271 h 493109"/>
                <a:gd name="connsiteX111" fmla="*/ 11934 w 1259248"/>
                <a:gd name="connsiteY111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0755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497709 w 1259248"/>
                <a:gd name="connsiteY94" fmla="*/ 385952 h 493109"/>
                <a:gd name="connsiteX95" fmla="*/ 209578 w 1259248"/>
                <a:gd name="connsiteY95" fmla="*/ 383571 h 493109"/>
                <a:gd name="connsiteX96" fmla="*/ 188146 w 1259248"/>
                <a:gd name="connsiteY96" fmla="*/ 381190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497709 w 1259248"/>
                <a:gd name="connsiteY94" fmla="*/ 385952 h 493109"/>
                <a:gd name="connsiteX95" fmla="*/ 209578 w 1259248"/>
                <a:gd name="connsiteY95" fmla="*/ 383571 h 493109"/>
                <a:gd name="connsiteX96" fmla="*/ 188146 w 1259248"/>
                <a:gd name="connsiteY96" fmla="*/ 381190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497709 w 1259248"/>
                <a:gd name="connsiteY94" fmla="*/ 385952 h 493109"/>
                <a:gd name="connsiteX95" fmla="*/ 209578 w 1259248"/>
                <a:gd name="connsiteY95" fmla="*/ 383571 h 493109"/>
                <a:gd name="connsiteX96" fmla="*/ 188146 w 1259248"/>
                <a:gd name="connsiteY96" fmla="*/ 381190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09578 w 1259248"/>
                <a:gd name="connsiteY95" fmla="*/ 383571 h 493109"/>
                <a:gd name="connsiteX96" fmla="*/ 188146 w 1259248"/>
                <a:gd name="connsiteY96" fmla="*/ 381190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188146 w 1259248"/>
                <a:gd name="connsiteY96" fmla="*/ 381190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71478 w 1259248"/>
                <a:gd name="connsiteY97" fmla="*/ 374046 h 493109"/>
                <a:gd name="connsiteX98" fmla="*/ 140521 w 1259248"/>
                <a:gd name="connsiteY98" fmla="*/ 366902 h 493109"/>
                <a:gd name="connsiteX99" fmla="*/ 128615 w 1259248"/>
                <a:gd name="connsiteY99" fmla="*/ 359759 h 493109"/>
                <a:gd name="connsiteX100" fmla="*/ 119090 w 1259248"/>
                <a:gd name="connsiteY100" fmla="*/ 357377 h 493109"/>
                <a:gd name="connsiteX101" fmla="*/ 107184 w 1259248"/>
                <a:gd name="connsiteY101" fmla="*/ 350234 h 493109"/>
                <a:gd name="connsiteX102" fmla="*/ 90515 w 1259248"/>
                <a:gd name="connsiteY102" fmla="*/ 345471 h 493109"/>
                <a:gd name="connsiteX103" fmla="*/ 69084 w 1259248"/>
                <a:gd name="connsiteY103" fmla="*/ 335946 h 493109"/>
                <a:gd name="connsiteX104" fmla="*/ 61940 w 1259248"/>
                <a:gd name="connsiteY104" fmla="*/ 333565 h 493109"/>
                <a:gd name="connsiteX105" fmla="*/ 40509 w 1259248"/>
                <a:gd name="connsiteY105" fmla="*/ 319277 h 493109"/>
                <a:gd name="connsiteX106" fmla="*/ 26221 w 1259248"/>
                <a:gd name="connsiteY106" fmla="*/ 309752 h 493109"/>
                <a:gd name="connsiteX107" fmla="*/ 11934 w 1259248"/>
                <a:gd name="connsiteY107" fmla="*/ 293084 h 493109"/>
                <a:gd name="connsiteX108" fmla="*/ 9553 w 1259248"/>
                <a:gd name="connsiteY108" fmla="*/ 285940 h 493109"/>
                <a:gd name="connsiteX109" fmla="*/ 28 w 1259248"/>
                <a:gd name="connsiteY109" fmla="*/ 269271 h 493109"/>
                <a:gd name="connsiteX110" fmla="*/ 11934 w 1259248"/>
                <a:gd name="connsiteY110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40521 w 1259248"/>
                <a:gd name="connsiteY97" fmla="*/ 366902 h 493109"/>
                <a:gd name="connsiteX98" fmla="*/ 128615 w 1259248"/>
                <a:gd name="connsiteY98" fmla="*/ 359759 h 493109"/>
                <a:gd name="connsiteX99" fmla="*/ 119090 w 1259248"/>
                <a:gd name="connsiteY99" fmla="*/ 357377 h 493109"/>
                <a:gd name="connsiteX100" fmla="*/ 107184 w 1259248"/>
                <a:gd name="connsiteY100" fmla="*/ 350234 h 493109"/>
                <a:gd name="connsiteX101" fmla="*/ 90515 w 1259248"/>
                <a:gd name="connsiteY101" fmla="*/ 345471 h 493109"/>
                <a:gd name="connsiteX102" fmla="*/ 69084 w 1259248"/>
                <a:gd name="connsiteY102" fmla="*/ 335946 h 493109"/>
                <a:gd name="connsiteX103" fmla="*/ 61940 w 1259248"/>
                <a:gd name="connsiteY103" fmla="*/ 333565 h 493109"/>
                <a:gd name="connsiteX104" fmla="*/ 40509 w 1259248"/>
                <a:gd name="connsiteY104" fmla="*/ 319277 h 493109"/>
                <a:gd name="connsiteX105" fmla="*/ 26221 w 1259248"/>
                <a:gd name="connsiteY105" fmla="*/ 309752 h 493109"/>
                <a:gd name="connsiteX106" fmla="*/ 11934 w 1259248"/>
                <a:gd name="connsiteY106" fmla="*/ 293084 h 493109"/>
                <a:gd name="connsiteX107" fmla="*/ 9553 w 1259248"/>
                <a:gd name="connsiteY107" fmla="*/ 285940 h 493109"/>
                <a:gd name="connsiteX108" fmla="*/ 28 w 1259248"/>
                <a:gd name="connsiteY108" fmla="*/ 269271 h 493109"/>
                <a:gd name="connsiteX109" fmla="*/ 11934 w 1259248"/>
                <a:gd name="connsiteY109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19090 w 1259248"/>
                <a:gd name="connsiteY98" fmla="*/ 357377 h 493109"/>
                <a:gd name="connsiteX99" fmla="*/ 107184 w 1259248"/>
                <a:gd name="connsiteY99" fmla="*/ 350234 h 493109"/>
                <a:gd name="connsiteX100" fmla="*/ 90515 w 1259248"/>
                <a:gd name="connsiteY100" fmla="*/ 345471 h 493109"/>
                <a:gd name="connsiteX101" fmla="*/ 69084 w 1259248"/>
                <a:gd name="connsiteY101" fmla="*/ 335946 h 493109"/>
                <a:gd name="connsiteX102" fmla="*/ 61940 w 1259248"/>
                <a:gd name="connsiteY102" fmla="*/ 333565 h 493109"/>
                <a:gd name="connsiteX103" fmla="*/ 40509 w 1259248"/>
                <a:gd name="connsiteY103" fmla="*/ 319277 h 493109"/>
                <a:gd name="connsiteX104" fmla="*/ 26221 w 1259248"/>
                <a:gd name="connsiteY104" fmla="*/ 309752 h 493109"/>
                <a:gd name="connsiteX105" fmla="*/ 11934 w 1259248"/>
                <a:gd name="connsiteY105" fmla="*/ 293084 h 493109"/>
                <a:gd name="connsiteX106" fmla="*/ 9553 w 1259248"/>
                <a:gd name="connsiteY106" fmla="*/ 285940 h 493109"/>
                <a:gd name="connsiteX107" fmla="*/ 28 w 1259248"/>
                <a:gd name="connsiteY107" fmla="*/ 269271 h 493109"/>
                <a:gd name="connsiteX108" fmla="*/ 11934 w 1259248"/>
                <a:gd name="connsiteY108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07184 w 1259248"/>
                <a:gd name="connsiteY98" fmla="*/ 350234 h 493109"/>
                <a:gd name="connsiteX99" fmla="*/ 90515 w 1259248"/>
                <a:gd name="connsiteY99" fmla="*/ 345471 h 493109"/>
                <a:gd name="connsiteX100" fmla="*/ 69084 w 1259248"/>
                <a:gd name="connsiteY100" fmla="*/ 335946 h 493109"/>
                <a:gd name="connsiteX101" fmla="*/ 61940 w 1259248"/>
                <a:gd name="connsiteY101" fmla="*/ 333565 h 493109"/>
                <a:gd name="connsiteX102" fmla="*/ 40509 w 1259248"/>
                <a:gd name="connsiteY102" fmla="*/ 319277 h 493109"/>
                <a:gd name="connsiteX103" fmla="*/ 26221 w 1259248"/>
                <a:gd name="connsiteY103" fmla="*/ 309752 h 493109"/>
                <a:gd name="connsiteX104" fmla="*/ 11934 w 1259248"/>
                <a:gd name="connsiteY104" fmla="*/ 293084 h 493109"/>
                <a:gd name="connsiteX105" fmla="*/ 9553 w 1259248"/>
                <a:gd name="connsiteY105" fmla="*/ 285940 h 493109"/>
                <a:gd name="connsiteX106" fmla="*/ 28 w 1259248"/>
                <a:gd name="connsiteY106" fmla="*/ 269271 h 493109"/>
                <a:gd name="connsiteX107" fmla="*/ 11934 w 1259248"/>
                <a:gd name="connsiteY107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07184 w 1259248"/>
                <a:gd name="connsiteY98" fmla="*/ 350234 h 493109"/>
                <a:gd name="connsiteX99" fmla="*/ 69084 w 1259248"/>
                <a:gd name="connsiteY99" fmla="*/ 335946 h 493109"/>
                <a:gd name="connsiteX100" fmla="*/ 61940 w 1259248"/>
                <a:gd name="connsiteY100" fmla="*/ 333565 h 493109"/>
                <a:gd name="connsiteX101" fmla="*/ 40509 w 1259248"/>
                <a:gd name="connsiteY101" fmla="*/ 319277 h 493109"/>
                <a:gd name="connsiteX102" fmla="*/ 26221 w 1259248"/>
                <a:gd name="connsiteY102" fmla="*/ 309752 h 493109"/>
                <a:gd name="connsiteX103" fmla="*/ 11934 w 1259248"/>
                <a:gd name="connsiteY103" fmla="*/ 293084 h 493109"/>
                <a:gd name="connsiteX104" fmla="*/ 9553 w 1259248"/>
                <a:gd name="connsiteY104" fmla="*/ 285940 h 493109"/>
                <a:gd name="connsiteX105" fmla="*/ 28 w 1259248"/>
                <a:gd name="connsiteY105" fmla="*/ 269271 h 493109"/>
                <a:gd name="connsiteX106" fmla="*/ 11934 w 1259248"/>
                <a:gd name="connsiteY106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07184 w 1259248"/>
                <a:gd name="connsiteY98" fmla="*/ 350234 h 493109"/>
                <a:gd name="connsiteX99" fmla="*/ 69084 w 1259248"/>
                <a:gd name="connsiteY99" fmla="*/ 335946 h 493109"/>
                <a:gd name="connsiteX100" fmla="*/ 40509 w 1259248"/>
                <a:gd name="connsiteY100" fmla="*/ 319277 h 493109"/>
                <a:gd name="connsiteX101" fmla="*/ 26221 w 1259248"/>
                <a:gd name="connsiteY101" fmla="*/ 309752 h 493109"/>
                <a:gd name="connsiteX102" fmla="*/ 11934 w 1259248"/>
                <a:gd name="connsiteY102" fmla="*/ 293084 h 493109"/>
                <a:gd name="connsiteX103" fmla="*/ 9553 w 1259248"/>
                <a:gd name="connsiteY103" fmla="*/ 285940 h 493109"/>
                <a:gd name="connsiteX104" fmla="*/ 28 w 1259248"/>
                <a:gd name="connsiteY104" fmla="*/ 269271 h 493109"/>
                <a:gd name="connsiteX105" fmla="*/ 11934 w 1259248"/>
                <a:gd name="connsiteY105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07184 w 1259248"/>
                <a:gd name="connsiteY98" fmla="*/ 350234 h 493109"/>
                <a:gd name="connsiteX99" fmla="*/ 69084 w 1259248"/>
                <a:gd name="connsiteY99" fmla="*/ 335946 h 493109"/>
                <a:gd name="connsiteX100" fmla="*/ 40509 w 1259248"/>
                <a:gd name="connsiteY100" fmla="*/ 319277 h 493109"/>
                <a:gd name="connsiteX101" fmla="*/ 11934 w 1259248"/>
                <a:gd name="connsiteY101" fmla="*/ 293084 h 493109"/>
                <a:gd name="connsiteX102" fmla="*/ 9553 w 1259248"/>
                <a:gd name="connsiteY102" fmla="*/ 285940 h 493109"/>
                <a:gd name="connsiteX103" fmla="*/ 28 w 1259248"/>
                <a:gd name="connsiteY103" fmla="*/ 269271 h 493109"/>
                <a:gd name="connsiteX104" fmla="*/ 11934 w 1259248"/>
                <a:gd name="connsiteY104" fmla="*/ 240696 h 493109"/>
                <a:gd name="connsiteX0" fmla="*/ 11934 w 1259248"/>
                <a:gd name="connsiteY0" fmla="*/ 240696 h 493109"/>
                <a:gd name="connsiteX1" fmla="*/ 11934 w 1259248"/>
                <a:gd name="connsiteY1" fmla="*/ 240696 h 493109"/>
                <a:gd name="connsiteX2" fmla="*/ 64321 w 1259248"/>
                <a:gd name="connsiteY2" fmla="*/ 181165 h 493109"/>
                <a:gd name="connsiteX3" fmla="*/ 85753 w 1259248"/>
                <a:gd name="connsiteY3" fmla="*/ 169259 h 493109"/>
                <a:gd name="connsiteX4" fmla="*/ 138140 w 1259248"/>
                <a:gd name="connsiteY4" fmla="*/ 140684 h 493109"/>
                <a:gd name="connsiteX5" fmla="*/ 188146 w 1259248"/>
                <a:gd name="connsiteY5" fmla="*/ 114490 h 493109"/>
                <a:gd name="connsiteX6" fmla="*/ 209578 w 1259248"/>
                <a:gd name="connsiteY6" fmla="*/ 104965 h 493109"/>
                <a:gd name="connsiteX7" fmla="*/ 226246 w 1259248"/>
                <a:gd name="connsiteY7" fmla="*/ 100202 h 493109"/>
                <a:gd name="connsiteX8" fmla="*/ 233390 w 1259248"/>
                <a:gd name="connsiteY8" fmla="*/ 95440 h 493109"/>
                <a:gd name="connsiteX9" fmla="*/ 245296 w 1259248"/>
                <a:gd name="connsiteY9" fmla="*/ 93059 h 493109"/>
                <a:gd name="connsiteX10" fmla="*/ 264346 w 1259248"/>
                <a:gd name="connsiteY10" fmla="*/ 88296 h 493109"/>
                <a:gd name="connsiteX11" fmla="*/ 285778 w 1259248"/>
                <a:gd name="connsiteY11" fmla="*/ 83534 h 493109"/>
                <a:gd name="connsiteX12" fmla="*/ 331021 w 1259248"/>
                <a:gd name="connsiteY12" fmla="*/ 78771 h 493109"/>
                <a:gd name="connsiteX13" fmla="*/ 345309 w 1259248"/>
                <a:gd name="connsiteY13" fmla="*/ 76390 h 493109"/>
                <a:gd name="connsiteX14" fmla="*/ 369121 w 1259248"/>
                <a:gd name="connsiteY14" fmla="*/ 71627 h 493109"/>
                <a:gd name="connsiteX15" fmla="*/ 416746 w 1259248"/>
                <a:gd name="connsiteY15" fmla="*/ 64484 h 493109"/>
                <a:gd name="connsiteX16" fmla="*/ 526284 w 1259248"/>
                <a:gd name="connsiteY16" fmla="*/ 66865 h 493109"/>
                <a:gd name="connsiteX17" fmla="*/ 563575 w 1259248"/>
                <a:gd name="connsiteY17" fmla="*/ 61833 h 493109"/>
                <a:gd name="connsiteX18" fmla="*/ 572266 w 1259248"/>
                <a:gd name="connsiteY18" fmla="*/ 41187 h 493109"/>
                <a:gd name="connsiteX19" fmla="*/ 588958 w 1259248"/>
                <a:gd name="connsiteY19" fmla="*/ 23438 h 493109"/>
                <a:gd name="connsiteX20" fmla="*/ 621510 w 1259248"/>
                <a:gd name="connsiteY20" fmla="*/ 18454 h 493109"/>
                <a:gd name="connsiteX21" fmla="*/ 665476 w 1259248"/>
                <a:gd name="connsiteY21" fmla="*/ 1246 h 493109"/>
                <a:gd name="connsiteX22" fmla="*/ 716784 w 1259248"/>
                <a:gd name="connsiteY22" fmla="*/ 215 h 493109"/>
                <a:gd name="connsiteX23" fmla="*/ 751177 w 1259248"/>
                <a:gd name="connsiteY23" fmla="*/ 18502 h 493109"/>
                <a:gd name="connsiteX24" fmla="*/ 773886 w 1259248"/>
                <a:gd name="connsiteY24" fmla="*/ 48895 h 493109"/>
                <a:gd name="connsiteX25" fmla="*/ 799317 w 1259248"/>
                <a:gd name="connsiteY25" fmla="*/ 78820 h 493109"/>
                <a:gd name="connsiteX26" fmla="*/ 808573 w 1259248"/>
                <a:gd name="connsiteY26" fmla="*/ 105799 h 493109"/>
                <a:gd name="connsiteX27" fmla="*/ 819178 w 1259248"/>
                <a:gd name="connsiteY27" fmla="*/ 133540 h 493109"/>
                <a:gd name="connsiteX28" fmla="*/ 804890 w 1259248"/>
                <a:gd name="connsiteY28" fmla="*/ 150209 h 493109"/>
                <a:gd name="connsiteX29" fmla="*/ 800128 w 1259248"/>
                <a:gd name="connsiteY29" fmla="*/ 164496 h 493109"/>
                <a:gd name="connsiteX30" fmla="*/ 797746 w 1259248"/>
                <a:gd name="connsiteY30" fmla="*/ 171640 h 493109"/>
                <a:gd name="connsiteX31" fmla="*/ 821829 w 1259248"/>
                <a:gd name="connsiteY31" fmla="*/ 175863 h 493109"/>
                <a:gd name="connsiteX32" fmla="*/ 869184 w 1259248"/>
                <a:gd name="connsiteY32" fmla="*/ 181165 h 493109"/>
                <a:gd name="connsiteX33" fmla="*/ 1066779 w 1259248"/>
                <a:gd name="connsiteY33" fmla="*/ 169505 h 493109"/>
                <a:gd name="connsiteX34" fmla="*/ 1112882 w 1259248"/>
                <a:gd name="connsiteY34" fmla="*/ 163416 h 493109"/>
                <a:gd name="connsiteX35" fmla="*/ 1185866 w 1259248"/>
                <a:gd name="connsiteY35" fmla="*/ 133786 h 493109"/>
                <a:gd name="connsiteX36" fmla="*/ 1225023 w 1259248"/>
                <a:gd name="connsiteY36" fmla="*/ 118172 h 493109"/>
                <a:gd name="connsiteX37" fmla="*/ 1245421 w 1259248"/>
                <a:gd name="connsiteY37" fmla="*/ 126396 h 493109"/>
                <a:gd name="connsiteX38" fmla="*/ 1252565 w 1259248"/>
                <a:gd name="connsiteY38" fmla="*/ 121634 h 493109"/>
                <a:gd name="connsiteX39" fmla="*/ 1256518 w 1259248"/>
                <a:gd name="connsiteY39" fmla="*/ 177728 h 493109"/>
                <a:gd name="connsiteX40" fmla="*/ 1208869 w 1259248"/>
                <a:gd name="connsiteY40" fmla="*/ 247054 h 493109"/>
                <a:gd name="connsiteX41" fmla="*/ 1189525 w 1259248"/>
                <a:gd name="connsiteY41" fmla="*/ 264509 h 493109"/>
                <a:gd name="connsiteX42" fmla="*/ 1216823 w 1259248"/>
                <a:gd name="connsiteY42" fmla="*/ 299981 h 493109"/>
                <a:gd name="connsiteX43" fmla="*/ 1242500 w 1259248"/>
                <a:gd name="connsiteY43" fmla="*/ 341249 h 493109"/>
                <a:gd name="connsiteX44" fmla="*/ 1243802 w 1259248"/>
                <a:gd name="connsiteY44" fmla="*/ 387056 h 493109"/>
                <a:gd name="connsiteX45" fmla="*/ 1241493 w 1259248"/>
                <a:gd name="connsiteY45" fmla="*/ 409225 h 493109"/>
                <a:gd name="connsiteX46" fmla="*/ 1197796 w 1259248"/>
                <a:gd name="connsiteY46" fmla="*/ 407384 h 493109"/>
                <a:gd name="connsiteX47" fmla="*/ 1178746 w 1259248"/>
                <a:gd name="connsiteY47" fmla="*/ 400240 h 493109"/>
                <a:gd name="connsiteX48" fmla="*/ 1171603 w 1259248"/>
                <a:gd name="connsiteY48" fmla="*/ 395477 h 493109"/>
                <a:gd name="connsiteX49" fmla="*/ 1145409 w 1259248"/>
                <a:gd name="connsiteY49" fmla="*/ 385952 h 493109"/>
                <a:gd name="connsiteX50" fmla="*/ 1131121 w 1259248"/>
                <a:gd name="connsiteY50" fmla="*/ 383571 h 493109"/>
                <a:gd name="connsiteX51" fmla="*/ 1109690 w 1259248"/>
                <a:gd name="connsiteY51" fmla="*/ 376427 h 493109"/>
                <a:gd name="connsiteX52" fmla="*/ 1100165 w 1259248"/>
                <a:gd name="connsiteY52" fmla="*/ 374046 h 493109"/>
                <a:gd name="connsiteX53" fmla="*/ 1088259 w 1259248"/>
                <a:gd name="connsiteY53" fmla="*/ 369284 h 493109"/>
                <a:gd name="connsiteX54" fmla="*/ 1078734 w 1259248"/>
                <a:gd name="connsiteY54" fmla="*/ 366902 h 493109"/>
                <a:gd name="connsiteX55" fmla="*/ 1012059 w 1259248"/>
                <a:gd name="connsiteY55" fmla="*/ 347852 h 493109"/>
                <a:gd name="connsiteX56" fmla="*/ 964434 w 1259248"/>
                <a:gd name="connsiteY56" fmla="*/ 338327 h 493109"/>
                <a:gd name="connsiteX57" fmla="*/ 933478 w 1259248"/>
                <a:gd name="connsiteY57" fmla="*/ 335946 h 493109"/>
                <a:gd name="connsiteX58" fmla="*/ 893758 w 1259248"/>
                <a:gd name="connsiteY58" fmla="*/ 372720 h 493109"/>
                <a:gd name="connsiteX59" fmla="*/ 877383 w 1259248"/>
                <a:gd name="connsiteY59" fmla="*/ 431148 h 493109"/>
                <a:gd name="connsiteX60" fmla="*/ 847753 w 1259248"/>
                <a:gd name="connsiteY60" fmla="*/ 471677 h 493109"/>
                <a:gd name="connsiteX61" fmla="*/ 838228 w 1259248"/>
                <a:gd name="connsiteY61" fmla="*/ 476440 h 493109"/>
                <a:gd name="connsiteX62" fmla="*/ 823940 w 1259248"/>
                <a:gd name="connsiteY62" fmla="*/ 485965 h 493109"/>
                <a:gd name="connsiteX63" fmla="*/ 814415 w 1259248"/>
                <a:gd name="connsiteY63" fmla="*/ 488346 h 493109"/>
                <a:gd name="connsiteX64" fmla="*/ 797746 w 1259248"/>
                <a:gd name="connsiteY64" fmla="*/ 493109 h 493109"/>
                <a:gd name="connsiteX65" fmla="*/ 771553 w 1259248"/>
                <a:gd name="connsiteY65" fmla="*/ 490727 h 493109"/>
                <a:gd name="connsiteX66" fmla="*/ 757265 w 1259248"/>
                <a:gd name="connsiteY66" fmla="*/ 476440 h 493109"/>
                <a:gd name="connsiteX67" fmla="*/ 745359 w 1259248"/>
                <a:gd name="connsiteY67" fmla="*/ 462152 h 493109"/>
                <a:gd name="connsiteX68" fmla="*/ 738215 w 1259248"/>
                <a:gd name="connsiteY68" fmla="*/ 455009 h 493109"/>
                <a:gd name="connsiteX69" fmla="*/ 731071 w 1259248"/>
                <a:gd name="connsiteY69" fmla="*/ 440721 h 493109"/>
                <a:gd name="connsiteX70" fmla="*/ 728690 w 1259248"/>
                <a:gd name="connsiteY70" fmla="*/ 433577 h 493109"/>
                <a:gd name="connsiteX71" fmla="*/ 723928 w 1259248"/>
                <a:gd name="connsiteY71" fmla="*/ 424052 h 493109"/>
                <a:gd name="connsiteX72" fmla="*/ 716784 w 1259248"/>
                <a:gd name="connsiteY72" fmla="*/ 409765 h 493109"/>
                <a:gd name="connsiteX73" fmla="*/ 714403 w 1259248"/>
                <a:gd name="connsiteY73" fmla="*/ 381190 h 493109"/>
                <a:gd name="connsiteX74" fmla="*/ 702496 w 1259248"/>
                <a:gd name="connsiteY74" fmla="*/ 371665 h 493109"/>
                <a:gd name="connsiteX75" fmla="*/ 690590 w 1259248"/>
                <a:gd name="connsiteY75" fmla="*/ 366902 h 493109"/>
                <a:gd name="connsiteX76" fmla="*/ 683446 w 1259248"/>
                <a:gd name="connsiteY76" fmla="*/ 369284 h 493109"/>
                <a:gd name="connsiteX77" fmla="*/ 681065 w 1259248"/>
                <a:gd name="connsiteY77" fmla="*/ 378809 h 493109"/>
                <a:gd name="connsiteX78" fmla="*/ 688209 w 1259248"/>
                <a:gd name="connsiteY78" fmla="*/ 400240 h 493109"/>
                <a:gd name="connsiteX79" fmla="*/ 690590 w 1259248"/>
                <a:gd name="connsiteY79" fmla="*/ 412146 h 493109"/>
                <a:gd name="connsiteX80" fmla="*/ 692971 w 1259248"/>
                <a:gd name="connsiteY80" fmla="*/ 419290 h 493109"/>
                <a:gd name="connsiteX81" fmla="*/ 690590 w 1259248"/>
                <a:gd name="connsiteY81" fmla="*/ 452627 h 493109"/>
                <a:gd name="connsiteX82" fmla="*/ 688209 w 1259248"/>
                <a:gd name="connsiteY82" fmla="*/ 459771 h 493109"/>
                <a:gd name="connsiteX83" fmla="*/ 666778 w 1259248"/>
                <a:gd name="connsiteY83" fmla="*/ 471677 h 493109"/>
                <a:gd name="connsiteX84" fmla="*/ 659634 w 1259248"/>
                <a:gd name="connsiteY84" fmla="*/ 476440 h 493109"/>
                <a:gd name="connsiteX85" fmla="*/ 619153 w 1259248"/>
                <a:gd name="connsiteY85" fmla="*/ 474059 h 493109"/>
                <a:gd name="connsiteX86" fmla="*/ 612009 w 1259248"/>
                <a:gd name="connsiteY86" fmla="*/ 469296 h 493109"/>
                <a:gd name="connsiteX87" fmla="*/ 602484 w 1259248"/>
                <a:gd name="connsiteY87" fmla="*/ 462152 h 493109"/>
                <a:gd name="connsiteX88" fmla="*/ 588196 w 1259248"/>
                <a:gd name="connsiteY88" fmla="*/ 450246 h 493109"/>
                <a:gd name="connsiteX89" fmla="*/ 571528 w 1259248"/>
                <a:gd name="connsiteY89" fmla="*/ 428815 h 493109"/>
                <a:gd name="connsiteX90" fmla="*/ 562003 w 1259248"/>
                <a:gd name="connsiteY90" fmla="*/ 416909 h 493109"/>
                <a:gd name="connsiteX91" fmla="*/ 559621 w 1259248"/>
                <a:gd name="connsiteY91" fmla="*/ 409765 h 493109"/>
                <a:gd name="connsiteX92" fmla="*/ 552478 w 1259248"/>
                <a:gd name="connsiteY92" fmla="*/ 402621 h 493109"/>
                <a:gd name="connsiteX93" fmla="*/ 550096 w 1259248"/>
                <a:gd name="connsiteY93" fmla="*/ 395477 h 493109"/>
                <a:gd name="connsiteX94" fmla="*/ 361172 w 1259248"/>
                <a:gd name="connsiteY94" fmla="*/ 401859 h 493109"/>
                <a:gd name="connsiteX95" fmla="*/ 293091 w 1259248"/>
                <a:gd name="connsiteY95" fmla="*/ 382245 h 493109"/>
                <a:gd name="connsiteX96" fmla="*/ 201402 w 1259248"/>
                <a:gd name="connsiteY96" fmla="*/ 370585 h 493109"/>
                <a:gd name="connsiteX97" fmla="*/ 128615 w 1259248"/>
                <a:gd name="connsiteY97" fmla="*/ 359759 h 493109"/>
                <a:gd name="connsiteX98" fmla="*/ 107184 w 1259248"/>
                <a:gd name="connsiteY98" fmla="*/ 350234 h 493109"/>
                <a:gd name="connsiteX99" fmla="*/ 69084 w 1259248"/>
                <a:gd name="connsiteY99" fmla="*/ 335946 h 493109"/>
                <a:gd name="connsiteX100" fmla="*/ 40509 w 1259248"/>
                <a:gd name="connsiteY100" fmla="*/ 319277 h 493109"/>
                <a:gd name="connsiteX101" fmla="*/ 11934 w 1259248"/>
                <a:gd name="connsiteY101" fmla="*/ 293084 h 493109"/>
                <a:gd name="connsiteX102" fmla="*/ 28 w 1259248"/>
                <a:gd name="connsiteY102" fmla="*/ 269271 h 493109"/>
                <a:gd name="connsiteX103" fmla="*/ 11934 w 1259248"/>
                <a:gd name="connsiteY103" fmla="*/ 240696 h 493109"/>
                <a:gd name="connsiteX0" fmla="*/ 33126 w 1259230"/>
                <a:gd name="connsiteY0" fmla="*/ 238044 h 493109"/>
                <a:gd name="connsiteX1" fmla="*/ 11916 w 1259230"/>
                <a:gd name="connsiteY1" fmla="*/ 240696 h 493109"/>
                <a:gd name="connsiteX2" fmla="*/ 64303 w 1259230"/>
                <a:gd name="connsiteY2" fmla="*/ 181165 h 493109"/>
                <a:gd name="connsiteX3" fmla="*/ 85735 w 1259230"/>
                <a:gd name="connsiteY3" fmla="*/ 169259 h 493109"/>
                <a:gd name="connsiteX4" fmla="*/ 138122 w 1259230"/>
                <a:gd name="connsiteY4" fmla="*/ 140684 h 493109"/>
                <a:gd name="connsiteX5" fmla="*/ 188128 w 1259230"/>
                <a:gd name="connsiteY5" fmla="*/ 114490 h 493109"/>
                <a:gd name="connsiteX6" fmla="*/ 209560 w 1259230"/>
                <a:gd name="connsiteY6" fmla="*/ 104965 h 493109"/>
                <a:gd name="connsiteX7" fmla="*/ 226228 w 1259230"/>
                <a:gd name="connsiteY7" fmla="*/ 100202 h 493109"/>
                <a:gd name="connsiteX8" fmla="*/ 233372 w 1259230"/>
                <a:gd name="connsiteY8" fmla="*/ 95440 h 493109"/>
                <a:gd name="connsiteX9" fmla="*/ 245278 w 1259230"/>
                <a:gd name="connsiteY9" fmla="*/ 93059 h 493109"/>
                <a:gd name="connsiteX10" fmla="*/ 264328 w 1259230"/>
                <a:gd name="connsiteY10" fmla="*/ 88296 h 493109"/>
                <a:gd name="connsiteX11" fmla="*/ 285760 w 1259230"/>
                <a:gd name="connsiteY11" fmla="*/ 83534 h 493109"/>
                <a:gd name="connsiteX12" fmla="*/ 331003 w 1259230"/>
                <a:gd name="connsiteY12" fmla="*/ 78771 h 493109"/>
                <a:gd name="connsiteX13" fmla="*/ 345291 w 1259230"/>
                <a:gd name="connsiteY13" fmla="*/ 76390 h 493109"/>
                <a:gd name="connsiteX14" fmla="*/ 369103 w 1259230"/>
                <a:gd name="connsiteY14" fmla="*/ 71627 h 493109"/>
                <a:gd name="connsiteX15" fmla="*/ 416728 w 1259230"/>
                <a:gd name="connsiteY15" fmla="*/ 64484 h 493109"/>
                <a:gd name="connsiteX16" fmla="*/ 526266 w 1259230"/>
                <a:gd name="connsiteY16" fmla="*/ 66865 h 493109"/>
                <a:gd name="connsiteX17" fmla="*/ 563557 w 1259230"/>
                <a:gd name="connsiteY17" fmla="*/ 61833 h 493109"/>
                <a:gd name="connsiteX18" fmla="*/ 572248 w 1259230"/>
                <a:gd name="connsiteY18" fmla="*/ 41187 h 493109"/>
                <a:gd name="connsiteX19" fmla="*/ 588940 w 1259230"/>
                <a:gd name="connsiteY19" fmla="*/ 23438 h 493109"/>
                <a:gd name="connsiteX20" fmla="*/ 621492 w 1259230"/>
                <a:gd name="connsiteY20" fmla="*/ 18454 h 493109"/>
                <a:gd name="connsiteX21" fmla="*/ 665458 w 1259230"/>
                <a:gd name="connsiteY21" fmla="*/ 1246 h 493109"/>
                <a:gd name="connsiteX22" fmla="*/ 716766 w 1259230"/>
                <a:gd name="connsiteY22" fmla="*/ 215 h 493109"/>
                <a:gd name="connsiteX23" fmla="*/ 751159 w 1259230"/>
                <a:gd name="connsiteY23" fmla="*/ 18502 h 493109"/>
                <a:gd name="connsiteX24" fmla="*/ 773868 w 1259230"/>
                <a:gd name="connsiteY24" fmla="*/ 48895 h 493109"/>
                <a:gd name="connsiteX25" fmla="*/ 799299 w 1259230"/>
                <a:gd name="connsiteY25" fmla="*/ 78820 h 493109"/>
                <a:gd name="connsiteX26" fmla="*/ 808555 w 1259230"/>
                <a:gd name="connsiteY26" fmla="*/ 105799 h 493109"/>
                <a:gd name="connsiteX27" fmla="*/ 819160 w 1259230"/>
                <a:gd name="connsiteY27" fmla="*/ 133540 h 493109"/>
                <a:gd name="connsiteX28" fmla="*/ 804872 w 1259230"/>
                <a:gd name="connsiteY28" fmla="*/ 150209 h 493109"/>
                <a:gd name="connsiteX29" fmla="*/ 800110 w 1259230"/>
                <a:gd name="connsiteY29" fmla="*/ 164496 h 493109"/>
                <a:gd name="connsiteX30" fmla="*/ 797728 w 1259230"/>
                <a:gd name="connsiteY30" fmla="*/ 171640 h 493109"/>
                <a:gd name="connsiteX31" fmla="*/ 821811 w 1259230"/>
                <a:gd name="connsiteY31" fmla="*/ 175863 h 493109"/>
                <a:gd name="connsiteX32" fmla="*/ 869166 w 1259230"/>
                <a:gd name="connsiteY32" fmla="*/ 181165 h 493109"/>
                <a:gd name="connsiteX33" fmla="*/ 1066761 w 1259230"/>
                <a:gd name="connsiteY33" fmla="*/ 169505 h 493109"/>
                <a:gd name="connsiteX34" fmla="*/ 1112864 w 1259230"/>
                <a:gd name="connsiteY34" fmla="*/ 163416 h 493109"/>
                <a:gd name="connsiteX35" fmla="*/ 1185848 w 1259230"/>
                <a:gd name="connsiteY35" fmla="*/ 133786 h 493109"/>
                <a:gd name="connsiteX36" fmla="*/ 1225005 w 1259230"/>
                <a:gd name="connsiteY36" fmla="*/ 118172 h 493109"/>
                <a:gd name="connsiteX37" fmla="*/ 1245403 w 1259230"/>
                <a:gd name="connsiteY37" fmla="*/ 126396 h 493109"/>
                <a:gd name="connsiteX38" fmla="*/ 1252547 w 1259230"/>
                <a:gd name="connsiteY38" fmla="*/ 121634 h 493109"/>
                <a:gd name="connsiteX39" fmla="*/ 1256500 w 1259230"/>
                <a:gd name="connsiteY39" fmla="*/ 177728 h 493109"/>
                <a:gd name="connsiteX40" fmla="*/ 1208851 w 1259230"/>
                <a:gd name="connsiteY40" fmla="*/ 247054 h 493109"/>
                <a:gd name="connsiteX41" fmla="*/ 1189507 w 1259230"/>
                <a:gd name="connsiteY41" fmla="*/ 264509 h 493109"/>
                <a:gd name="connsiteX42" fmla="*/ 1216805 w 1259230"/>
                <a:gd name="connsiteY42" fmla="*/ 299981 h 493109"/>
                <a:gd name="connsiteX43" fmla="*/ 1242482 w 1259230"/>
                <a:gd name="connsiteY43" fmla="*/ 341249 h 493109"/>
                <a:gd name="connsiteX44" fmla="*/ 1243784 w 1259230"/>
                <a:gd name="connsiteY44" fmla="*/ 387056 h 493109"/>
                <a:gd name="connsiteX45" fmla="*/ 1241475 w 1259230"/>
                <a:gd name="connsiteY45" fmla="*/ 409225 h 493109"/>
                <a:gd name="connsiteX46" fmla="*/ 1197778 w 1259230"/>
                <a:gd name="connsiteY46" fmla="*/ 407384 h 493109"/>
                <a:gd name="connsiteX47" fmla="*/ 1178728 w 1259230"/>
                <a:gd name="connsiteY47" fmla="*/ 400240 h 493109"/>
                <a:gd name="connsiteX48" fmla="*/ 1171585 w 1259230"/>
                <a:gd name="connsiteY48" fmla="*/ 395477 h 493109"/>
                <a:gd name="connsiteX49" fmla="*/ 1145391 w 1259230"/>
                <a:gd name="connsiteY49" fmla="*/ 385952 h 493109"/>
                <a:gd name="connsiteX50" fmla="*/ 1131103 w 1259230"/>
                <a:gd name="connsiteY50" fmla="*/ 383571 h 493109"/>
                <a:gd name="connsiteX51" fmla="*/ 1109672 w 1259230"/>
                <a:gd name="connsiteY51" fmla="*/ 376427 h 493109"/>
                <a:gd name="connsiteX52" fmla="*/ 1100147 w 1259230"/>
                <a:gd name="connsiteY52" fmla="*/ 374046 h 493109"/>
                <a:gd name="connsiteX53" fmla="*/ 1088241 w 1259230"/>
                <a:gd name="connsiteY53" fmla="*/ 369284 h 493109"/>
                <a:gd name="connsiteX54" fmla="*/ 1078716 w 1259230"/>
                <a:gd name="connsiteY54" fmla="*/ 366902 h 493109"/>
                <a:gd name="connsiteX55" fmla="*/ 1012041 w 1259230"/>
                <a:gd name="connsiteY55" fmla="*/ 347852 h 493109"/>
                <a:gd name="connsiteX56" fmla="*/ 964416 w 1259230"/>
                <a:gd name="connsiteY56" fmla="*/ 338327 h 493109"/>
                <a:gd name="connsiteX57" fmla="*/ 933460 w 1259230"/>
                <a:gd name="connsiteY57" fmla="*/ 335946 h 493109"/>
                <a:gd name="connsiteX58" fmla="*/ 893740 w 1259230"/>
                <a:gd name="connsiteY58" fmla="*/ 372720 h 493109"/>
                <a:gd name="connsiteX59" fmla="*/ 877365 w 1259230"/>
                <a:gd name="connsiteY59" fmla="*/ 431148 h 493109"/>
                <a:gd name="connsiteX60" fmla="*/ 847735 w 1259230"/>
                <a:gd name="connsiteY60" fmla="*/ 471677 h 493109"/>
                <a:gd name="connsiteX61" fmla="*/ 838210 w 1259230"/>
                <a:gd name="connsiteY61" fmla="*/ 476440 h 493109"/>
                <a:gd name="connsiteX62" fmla="*/ 823922 w 1259230"/>
                <a:gd name="connsiteY62" fmla="*/ 485965 h 493109"/>
                <a:gd name="connsiteX63" fmla="*/ 814397 w 1259230"/>
                <a:gd name="connsiteY63" fmla="*/ 488346 h 493109"/>
                <a:gd name="connsiteX64" fmla="*/ 797728 w 1259230"/>
                <a:gd name="connsiteY64" fmla="*/ 493109 h 493109"/>
                <a:gd name="connsiteX65" fmla="*/ 771535 w 1259230"/>
                <a:gd name="connsiteY65" fmla="*/ 490727 h 493109"/>
                <a:gd name="connsiteX66" fmla="*/ 757247 w 1259230"/>
                <a:gd name="connsiteY66" fmla="*/ 476440 h 493109"/>
                <a:gd name="connsiteX67" fmla="*/ 745341 w 1259230"/>
                <a:gd name="connsiteY67" fmla="*/ 462152 h 493109"/>
                <a:gd name="connsiteX68" fmla="*/ 738197 w 1259230"/>
                <a:gd name="connsiteY68" fmla="*/ 455009 h 493109"/>
                <a:gd name="connsiteX69" fmla="*/ 731053 w 1259230"/>
                <a:gd name="connsiteY69" fmla="*/ 440721 h 493109"/>
                <a:gd name="connsiteX70" fmla="*/ 728672 w 1259230"/>
                <a:gd name="connsiteY70" fmla="*/ 433577 h 493109"/>
                <a:gd name="connsiteX71" fmla="*/ 723910 w 1259230"/>
                <a:gd name="connsiteY71" fmla="*/ 424052 h 493109"/>
                <a:gd name="connsiteX72" fmla="*/ 716766 w 1259230"/>
                <a:gd name="connsiteY72" fmla="*/ 409765 h 493109"/>
                <a:gd name="connsiteX73" fmla="*/ 714385 w 1259230"/>
                <a:gd name="connsiteY73" fmla="*/ 381190 h 493109"/>
                <a:gd name="connsiteX74" fmla="*/ 702478 w 1259230"/>
                <a:gd name="connsiteY74" fmla="*/ 371665 h 493109"/>
                <a:gd name="connsiteX75" fmla="*/ 690572 w 1259230"/>
                <a:gd name="connsiteY75" fmla="*/ 366902 h 493109"/>
                <a:gd name="connsiteX76" fmla="*/ 683428 w 1259230"/>
                <a:gd name="connsiteY76" fmla="*/ 369284 h 493109"/>
                <a:gd name="connsiteX77" fmla="*/ 681047 w 1259230"/>
                <a:gd name="connsiteY77" fmla="*/ 378809 h 493109"/>
                <a:gd name="connsiteX78" fmla="*/ 688191 w 1259230"/>
                <a:gd name="connsiteY78" fmla="*/ 400240 h 493109"/>
                <a:gd name="connsiteX79" fmla="*/ 690572 w 1259230"/>
                <a:gd name="connsiteY79" fmla="*/ 412146 h 493109"/>
                <a:gd name="connsiteX80" fmla="*/ 692953 w 1259230"/>
                <a:gd name="connsiteY80" fmla="*/ 419290 h 493109"/>
                <a:gd name="connsiteX81" fmla="*/ 690572 w 1259230"/>
                <a:gd name="connsiteY81" fmla="*/ 452627 h 493109"/>
                <a:gd name="connsiteX82" fmla="*/ 688191 w 1259230"/>
                <a:gd name="connsiteY82" fmla="*/ 459771 h 493109"/>
                <a:gd name="connsiteX83" fmla="*/ 666760 w 1259230"/>
                <a:gd name="connsiteY83" fmla="*/ 471677 h 493109"/>
                <a:gd name="connsiteX84" fmla="*/ 659616 w 1259230"/>
                <a:gd name="connsiteY84" fmla="*/ 476440 h 493109"/>
                <a:gd name="connsiteX85" fmla="*/ 619135 w 1259230"/>
                <a:gd name="connsiteY85" fmla="*/ 474059 h 493109"/>
                <a:gd name="connsiteX86" fmla="*/ 611991 w 1259230"/>
                <a:gd name="connsiteY86" fmla="*/ 469296 h 493109"/>
                <a:gd name="connsiteX87" fmla="*/ 602466 w 1259230"/>
                <a:gd name="connsiteY87" fmla="*/ 462152 h 493109"/>
                <a:gd name="connsiteX88" fmla="*/ 588178 w 1259230"/>
                <a:gd name="connsiteY88" fmla="*/ 450246 h 493109"/>
                <a:gd name="connsiteX89" fmla="*/ 571510 w 1259230"/>
                <a:gd name="connsiteY89" fmla="*/ 428815 h 493109"/>
                <a:gd name="connsiteX90" fmla="*/ 561985 w 1259230"/>
                <a:gd name="connsiteY90" fmla="*/ 416909 h 493109"/>
                <a:gd name="connsiteX91" fmla="*/ 559603 w 1259230"/>
                <a:gd name="connsiteY91" fmla="*/ 409765 h 493109"/>
                <a:gd name="connsiteX92" fmla="*/ 552460 w 1259230"/>
                <a:gd name="connsiteY92" fmla="*/ 402621 h 493109"/>
                <a:gd name="connsiteX93" fmla="*/ 550078 w 1259230"/>
                <a:gd name="connsiteY93" fmla="*/ 395477 h 493109"/>
                <a:gd name="connsiteX94" fmla="*/ 361154 w 1259230"/>
                <a:gd name="connsiteY94" fmla="*/ 401859 h 493109"/>
                <a:gd name="connsiteX95" fmla="*/ 293073 w 1259230"/>
                <a:gd name="connsiteY95" fmla="*/ 382245 h 493109"/>
                <a:gd name="connsiteX96" fmla="*/ 201384 w 1259230"/>
                <a:gd name="connsiteY96" fmla="*/ 370585 h 493109"/>
                <a:gd name="connsiteX97" fmla="*/ 128597 w 1259230"/>
                <a:gd name="connsiteY97" fmla="*/ 359759 h 493109"/>
                <a:gd name="connsiteX98" fmla="*/ 107166 w 1259230"/>
                <a:gd name="connsiteY98" fmla="*/ 350234 h 493109"/>
                <a:gd name="connsiteX99" fmla="*/ 69066 w 1259230"/>
                <a:gd name="connsiteY99" fmla="*/ 335946 h 493109"/>
                <a:gd name="connsiteX100" fmla="*/ 40491 w 1259230"/>
                <a:gd name="connsiteY100" fmla="*/ 319277 h 493109"/>
                <a:gd name="connsiteX101" fmla="*/ 11916 w 1259230"/>
                <a:gd name="connsiteY101" fmla="*/ 293084 h 493109"/>
                <a:gd name="connsiteX102" fmla="*/ 10 w 1259230"/>
                <a:gd name="connsiteY102" fmla="*/ 269271 h 493109"/>
                <a:gd name="connsiteX103" fmla="*/ 33126 w 1259230"/>
                <a:gd name="connsiteY103" fmla="*/ 238044 h 493109"/>
                <a:gd name="connsiteX0" fmla="*/ 22980 w 1249084"/>
                <a:gd name="connsiteY0" fmla="*/ 238044 h 493109"/>
                <a:gd name="connsiteX1" fmla="*/ 1770 w 1249084"/>
                <a:gd name="connsiteY1" fmla="*/ 240696 h 493109"/>
                <a:gd name="connsiteX2" fmla="*/ 54157 w 1249084"/>
                <a:gd name="connsiteY2" fmla="*/ 181165 h 493109"/>
                <a:gd name="connsiteX3" fmla="*/ 75589 w 1249084"/>
                <a:gd name="connsiteY3" fmla="*/ 169259 h 493109"/>
                <a:gd name="connsiteX4" fmla="*/ 127976 w 1249084"/>
                <a:gd name="connsiteY4" fmla="*/ 140684 h 493109"/>
                <a:gd name="connsiteX5" fmla="*/ 177982 w 1249084"/>
                <a:gd name="connsiteY5" fmla="*/ 114490 h 493109"/>
                <a:gd name="connsiteX6" fmla="*/ 199414 w 1249084"/>
                <a:gd name="connsiteY6" fmla="*/ 104965 h 493109"/>
                <a:gd name="connsiteX7" fmla="*/ 216082 w 1249084"/>
                <a:gd name="connsiteY7" fmla="*/ 100202 h 493109"/>
                <a:gd name="connsiteX8" fmla="*/ 223226 w 1249084"/>
                <a:gd name="connsiteY8" fmla="*/ 95440 h 493109"/>
                <a:gd name="connsiteX9" fmla="*/ 235132 w 1249084"/>
                <a:gd name="connsiteY9" fmla="*/ 93059 h 493109"/>
                <a:gd name="connsiteX10" fmla="*/ 254182 w 1249084"/>
                <a:gd name="connsiteY10" fmla="*/ 88296 h 493109"/>
                <a:gd name="connsiteX11" fmla="*/ 275614 w 1249084"/>
                <a:gd name="connsiteY11" fmla="*/ 83534 h 493109"/>
                <a:gd name="connsiteX12" fmla="*/ 320857 w 1249084"/>
                <a:gd name="connsiteY12" fmla="*/ 78771 h 493109"/>
                <a:gd name="connsiteX13" fmla="*/ 335145 w 1249084"/>
                <a:gd name="connsiteY13" fmla="*/ 76390 h 493109"/>
                <a:gd name="connsiteX14" fmla="*/ 358957 w 1249084"/>
                <a:gd name="connsiteY14" fmla="*/ 71627 h 493109"/>
                <a:gd name="connsiteX15" fmla="*/ 406582 w 1249084"/>
                <a:gd name="connsiteY15" fmla="*/ 64484 h 493109"/>
                <a:gd name="connsiteX16" fmla="*/ 516120 w 1249084"/>
                <a:gd name="connsiteY16" fmla="*/ 66865 h 493109"/>
                <a:gd name="connsiteX17" fmla="*/ 553411 w 1249084"/>
                <a:gd name="connsiteY17" fmla="*/ 61833 h 493109"/>
                <a:gd name="connsiteX18" fmla="*/ 562102 w 1249084"/>
                <a:gd name="connsiteY18" fmla="*/ 41187 h 493109"/>
                <a:gd name="connsiteX19" fmla="*/ 578794 w 1249084"/>
                <a:gd name="connsiteY19" fmla="*/ 23438 h 493109"/>
                <a:gd name="connsiteX20" fmla="*/ 611346 w 1249084"/>
                <a:gd name="connsiteY20" fmla="*/ 18454 h 493109"/>
                <a:gd name="connsiteX21" fmla="*/ 655312 w 1249084"/>
                <a:gd name="connsiteY21" fmla="*/ 1246 h 493109"/>
                <a:gd name="connsiteX22" fmla="*/ 706620 w 1249084"/>
                <a:gd name="connsiteY22" fmla="*/ 215 h 493109"/>
                <a:gd name="connsiteX23" fmla="*/ 741013 w 1249084"/>
                <a:gd name="connsiteY23" fmla="*/ 18502 h 493109"/>
                <a:gd name="connsiteX24" fmla="*/ 763722 w 1249084"/>
                <a:gd name="connsiteY24" fmla="*/ 48895 h 493109"/>
                <a:gd name="connsiteX25" fmla="*/ 789153 w 1249084"/>
                <a:gd name="connsiteY25" fmla="*/ 78820 h 493109"/>
                <a:gd name="connsiteX26" fmla="*/ 798409 w 1249084"/>
                <a:gd name="connsiteY26" fmla="*/ 105799 h 493109"/>
                <a:gd name="connsiteX27" fmla="*/ 809014 w 1249084"/>
                <a:gd name="connsiteY27" fmla="*/ 133540 h 493109"/>
                <a:gd name="connsiteX28" fmla="*/ 794726 w 1249084"/>
                <a:gd name="connsiteY28" fmla="*/ 150209 h 493109"/>
                <a:gd name="connsiteX29" fmla="*/ 789964 w 1249084"/>
                <a:gd name="connsiteY29" fmla="*/ 164496 h 493109"/>
                <a:gd name="connsiteX30" fmla="*/ 787582 w 1249084"/>
                <a:gd name="connsiteY30" fmla="*/ 171640 h 493109"/>
                <a:gd name="connsiteX31" fmla="*/ 811665 w 1249084"/>
                <a:gd name="connsiteY31" fmla="*/ 175863 h 493109"/>
                <a:gd name="connsiteX32" fmla="*/ 859020 w 1249084"/>
                <a:gd name="connsiteY32" fmla="*/ 181165 h 493109"/>
                <a:gd name="connsiteX33" fmla="*/ 1056615 w 1249084"/>
                <a:gd name="connsiteY33" fmla="*/ 169505 h 493109"/>
                <a:gd name="connsiteX34" fmla="*/ 1102718 w 1249084"/>
                <a:gd name="connsiteY34" fmla="*/ 163416 h 493109"/>
                <a:gd name="connsiteX35" fmla="*/ 1175702 w 1249084"/>
                <a:gd name="connsiteY35" fmla="*/ 133786 h 493109"/>
                <a:gd name="connsiteX36" fmla="*/ 1214859 w 1249084"/>
                <a:gd name="connsiteY36" fmla="*/ 118172 h 493109"/>
                <a:gd name="connsiteX37" fmla="*/ 1235257 w 1249084"/>
                <a:gd name="connsiteY37" fmla="*/ 126396 h 493109"/>
                <a:gd name="connsiteX38" fmla="*/ 1242401 w 1249084"/>
                <a:gd name="connsiteY38" fmla="*/ 121634 h 493109"/>
                <a:gd name="connsiteX39" fmla="*/ 1246354 w 1249084"/>
                <a:gd name="connsiteY39" fmla="*/ 177728 h 493109"/>
                <a:gd name="connsiteX40" fmla="*/ 1198705 w 1249084"/>
                <a:gd name="connsiteY40" fmla="*/ 247054 h 493109"/>
                <a:gd name="connsiteX41" fmla="*/ 1179361 w 1249084"/>
                <a:gd name="connsiteY41" fmla="*/ 264509 h 493109"/>
                <a:gd name="connsiteX42" fmla="*/ 1206659 w 1249084"/>
                <a:gd name="connsiteY42" fmla="*/ 299981 h 493109"/>
                <a:gd name="connsiteX43" fmla="*/ 1232336 w 1249084"/>
                <a:gd name="connsiteY43" fmla="*/ 341249 h 493109"/>
                <a:gd name="connsiteX44" fmla="*/ 1233638 w 1249084"/>
                <a:gd name="connsiteY44" fmla="*/ 387056 h 493109"/>
                <a:gd name="connsiteX45" fmla="*/ 1231329 w 1249084"/>
                <a:gd name="connsiteY45" fmla="*/ 409225 h 493109"/>
                <a:gd name="connsiteX46" fmla="*/ 1187632 w 1249084"/>
                <a:gd name="connsiteY46" fmla="*/ 407384 h 493109"/>
                <a:gd name="connsiteX47" fmla="*/ 1168582 w 1249084"/>
                <a:gd name="connsiteY47" fmla="*/ 400240 h 493109"/>
                <a:gd name="connsiteX48" fmla="*/ 1161439 w 1249084"/>
                <a:gd name="connsiteY48" fmla="*/ 395477 h 493109"/>
                <a:gd name="connsiteX49" fmla="*/ 1135245 w 1249084"/>
                <a:gd name="connsiteY49" fmla="*/ 385952 h 493109"/>
                <a:gd name="connsiteX50" fmla="*/ 1120957 w 1249084"/>
                <a:gd name="connsiteY50" fmla="*/ 383571 h 493109"/>
                <a:gd name="connsiteX51" fmla="*/ 1099526 w 1249084"/>
                <a:gd name="connsiteY51" fmla="*/ 376427 h 493109"/>
                <a:gd name="connsiteX52" fmla="*/ 1090001 w 1249084"/>
                <a:gd name="connsiteY52" fmla="*/ 374046 h 493109"/>
                <a:gd name="connsiteX53" fmla="*/ 1078095 w 1249084"/>
                <a:gd name="connsiteY53" fmla="*/ 369284 h 493109"/>
                <a:gd name="connsiteX54" fmla="*/ 1068570 w 1249084"/>
                <a:gd name="connsiteY54" fmla="*/ 366902 h 493109"/>
                <a:gd name="connsiteX55" fmla="*/ 1001895 w 1249084"/>
                <a:gd name="connsiteY55" fmla="*/ 347852 h 493109"/>
                <a:gd name="connsiteX56" fmla="*/ 954270 w 1249084"/>
                <a:gd name="connsiteY56" fmla="*/ 338327 h 493109"/>
                <a:gd name="connsiteX57" fmla="*/ 923314 w 1249084"/>
                <a:gd name="connsiteY57" fmla="*/ 335946 h 493109"/>
                <a:gd name="connsiteX58" fmla="*/ 883594 w 1249084"/>
                <a:gd name="connsiteY58" fmla="*/ 372720 h 493109"/>
                <a:gd name="connsiteX59" fmla="*/ 867219 w 1249084"/>
                <a:gd name="connsiteY59" fmla="*/ 431148 h 493109"/>
                <a:gd name="connsiteX60" fmla="*/ 837589 w 1249084"/>
                <a:gd name="connsiteY60" fmla="*/ 471677 h 493109"/>
                <a:gd name="connsiteX61" fmla="*/ 828064 w 1249084"/>
                <a:gd name="connsiteY61" fmla="*/ 476440 h 493109"/>
                <a:gd name="connsiteX62" fmla="*/ 813776 w 1249084"/>
                <a:gd name="connsiteY62" fmla="*/ 485965 h 493109"/>
                <a:gd name="connsiteX63" fmla="*/ 804251 w 1249084"/>
                <a:gd name="connsiteY63" fmla="*/ 488346 h 493109"/>
                <a:gd name="connsiteX64" fmla="*/ 787582 w 1249084"/>
                <a:gd name="connsiteY64" fmla="*/ 493109 h 493109"/>
                <a:gd name="connsiteX65" fmla="*/ 761389 w 1249084"/>
                <a:gd name="connsiteY65" fmla="*/ 490727 h 493109"/>
                <a:gd name="connsiteX66" fmla="*/ 747101 w 1249084"/>
                <a:gd name="connsiteY66" fmla="*/ 476440 h 493109"/>
                <a:gd name="connsiteX67" fmla="*/ 735195 w 1249084"/>
                <a:gd name="connsiteY67" fmla="*/ 462152 h 493109"/>
                <a:gd name="connsiteX68" fmla="*/ 728051 w 1249084"/>
                <a:gd name="connsiteY68" fmla="*/ 455009 h 493109"/>
                <a:gd name="connsiteX69" fmla="*/ 720907 w 1249084"/>
                <a:gd name="connsiteY69" fmla="*/ 440721 h 493109"/>
                <a:gd name="connsiteX70" fmla="*/ 718526 w 1249084"/>
                <a:gd name="connsiteY70" fmla="*/ 433577 h 493109"/>
                <a:gd name="connsiteX71" fmla="*/ 713764 w 1249084"/>
                <a:gd name="connsiteY71" fmla="*/ 424052 h 493109"/>
                <a:gd name="connsiteX72" fmla="*/ 706620 w 1249084"/>
                <a:gd name="connsiteY72" fmla="*/ 409765 h 493109"/>
                <a:gd name="connsiteX73" fmla="*/ 704239 w 1249084"/>
                <a:gd name="connsiteY73" fmla="*/ 381190 h 493109"/>
                <a:gd name="connsiteX74" fmla="*/ 692332 w 1249084"/>
                <a:gd name="connsiteY74" fmla="*/ 371665 h 493109"/>
                <a:gd name="connsiteX75" fmla="*/ 680426 w 1249084"/>
                <a:gd name="connsiteY75" fmla="*/ 366902 h 493109"/>
                <a:gd name="connsiteX76" fmla="*/ 673282 w 1249084"/>
                <a:gd name="connsiteY76" fmla="*/ 369284 h 493109"/>
                <a:gd name="connsiteX77" fmla="*/ 670901 w 1249084"/>
                <a:gd name="connsiteY77" fmla="*/ 378809 h 493109"/>
                <a:gd name="connsiteX78" fmla="*/ 678045 w 1249084"/>
                <a:gd name="connsiteY78" fmla="*/ 400240 h 493109"/>
                <a:gd name="connsiteX79" fmla="*/ 680426 w 1249084"/>
                <a:gd name="connsiteY79" fmla="*/ 412146 h 493109"/>
                <a:gd name="connsiteX80" fmla="*/ 682807 w 1249084"/>
                <a:gd name="connsiteY80" fmla="*/ 419290 h 493109"/>
                <a:gd name="connsiteX81" fmla="*/ 680426 w 1249084"/>
                <a:gd name="connsiteY81" fmla="*/ 452627 h 493109"/>
                <a:gd name="connsiteX82" fmla="*/ 678045 w 1249084"/>
                <a:gd name="connsiteY82" fmla="*/ 459771 h 493109"/>
                <a:gd name="connsiteX83" fmla="*/ 656614 w 1249084"/>
                <a:gd name="connsiteY83" fmla="*/ 471677 h 493109"/>
                <a:gd name="connsiteX84" fmla="*/ 649470 w 1249084"/>
                <a:gd name="connsiteY84" fmla="*/ 476440 h 493109"/>
                <a:gd name="connsiteX85" fmla="*/ 608989 w 1249084"/>
                <a:gd name="connsiteY85" fmla="*/ 474059 h 493109"/>
                <a:gd name="connsiteX86" fmla="*/ 601845 w 1249084"/>
                <a:gd name="connsiteY86" fmla="*/ 469296 h 493109"/>
                <a:gd name="connsiteX87" fmla="*/ 592320 w 1249084"/>
                <a:gd name="connsiteY87" fmla="*/ 462152 h 493109"/>
                <a:gd name="connsiteX88" fmla="*/ 578032 w 1249084"/>
                <a:gd name="connsiteY88" fmla="*/ 450246 h 493109"/>
                <a:gd name="connsiteX89" fmla="*/ 561364 w 1249084"/>
                <a:gd name="connsiteY89" fmla="*/ 428815 h 493109"/>
                <a:gd name="connsiteX90" fmla="*/ 551839 w 1249084"/>
                <a:gd name="connsiteY90" fmla="*/ 416909 h 493109"/>
                <a:gd name="connsiteX91" fmla="*/ 549457 w 1249084"/>
                <a:gd name="connsiteY91" fmla="*/ 409765 h 493109"/>
                <a:gd name="connsiteX92" fmla="*/ 542314 w 1249084"/>
                <a:gd name="connsiteY92" fmla="*/ 402621 h 493109"/>
                <a:gd name="connsiteX93" fmla="*/ 539932 w 1249084"/>
                <a:gd name="connsiteY93" fmla="*/ 395477 h 493109"/>
                <a:gd name="connsiteX94" fmla="*/ 351008 w 1249084"/>
                <a:gd name="connsiteY94" fmla="*/ 401859 h 493109"/>
                <a:gd name="connsiteX95" fmla="*/ 282927 w 1249084"/>
                <a:gd name="connsiteY95" fmla="*/ 382245 h 493109"/>
                <a:gd name="connsiteX96" fmla="*/ 191238 w 1249084"/>
                <a:gd name="connsiteY96" fmla="*/ 370585 h 493109"/>
                <a:gd name="connsiteX97" fmla="*/ 118451 w 1249084"/>
                <a:gd name="connsiteY97" fmla="*/ 359759 h 493109"/>
                <a:gd name="connsiteX98" fmla="*/ 97020 w 1249084"/>
                <a:gd name="connsiteY98" fmla="*/ 350234 h 493109"/>
                <a:gd name="connsiteX99" fmla="*/ 58920 w 1249084"/>
                <a:gd name="connsiteY99" fmla="*/ 335946 h 493109"/>
                <a:gd name="connsiteX100" fmla="*/ 30345 w 1249084"/>
                <a:gd name="connsiteY100" fmla="*/ 319277 h 493109"/>
                <a:gd name="connsiteX101" fmla="*/ 1770 w 1249084"/>
                <a:gd name="connsiteY101" fmla="*/ 293084 h 493109"/>
                <a:gd name="connsiteX102" fmla="*/ 9748 w 1249084"/>
                <a:gd name="connsiteY102" fmla="*/ 273248 h 493109"/>
                <a:gd name="connsiteX103" fmla="*/ 22980 w 1249084"/>
                <a:gd name="connsiteY103" fmla="*/ 238044 h 493109"/>
                <a:gd name="connsiteX0" fmla="*/ 15026 w 1249084"/>
                <a:gd name="connsiteY0" fmla="*/ 240695 h 493109"/>
                <a:gd name="connsiteX1" fmla="*/ 1770 w 1249084"/>
                <a:gd name="connsiteY1" fmla="*/ 240696 h 493109"/>
                <a:gd name="connsiteX2" fmla="*/ 54157 w 1249084"/>
                <a:gd name="connsiteY2" fmla="*/ 181165 h 493109"/>
                <a:gd name="connsiteX3" fmla="*/ 75589 w 1249084"/>
                <a:gd name="connsiteY3" fmla="*/ 169259 h 493109"/>
                <a:gd name="connsiteX4" fmla="*/ 127976 w 1249084"/>
                <a:gd name="connsiteY4" fmla="*/ 140684 h 493109"/>
                <a:gd name="connsiteX5" fmla="*/ 177982 w 1249084"/>
                <a:gd name="connsiteY5" fmla="*/ 114490 h 493109"/>
                <a:gd name="connsiteX6" fmla="*/ 199414 w 1249084"/>
                <a:gd name="connsiteY6" fmla="*/ 104965 h 493109"/>
                <a:gd name="connsiteX7" fmla="*/ 216082 w 1249084"/>
                <a:gd name="connsiteY7" fmla="*/ 100202 h 493109"/>
                <a:gd name="connsiteX8" fmla="*/ 223226 w 1249084"/>
                <a:gd name="connsiteY8" fmla="*/ 95440 h 493109"/>
                <a:gd name="connsiteX9" fmla="*/ 235132 w 1249084"/>
                <a:gd name="connsiteY9" fmla="*/ 93059 h 493109"/>
                <a:gd name="connsiteX10" fmla="*/ 254182 w 1249084"/>
                <a:gd name="connsiteY10" fmla="*/ 88296 h 493109"/>
                <a:gd name="connsiteX11" fmla="*/ 275614 w 1249084"/>
                <a:gd name="connsiteY11" fmla="*/ 83534 h 493109"/>
                <a:gd name="connsiteX12" fmla="*/ 320857 w 1249084"/>
                <a:gd name="connsiteY12" fmla="*/ 78771 h 493109"/>
                <a:gd name="connsiteX13" fmla="*/ 335145 w 1249084"/>
                <a:gd name="connsiteY13" fmla="*/ 76390 h 493109"/>
                <a:gd name="connsiteX14" fmla="*/ 358957 w 1249084"/>
                <a:gd name="connsiteY14" fmla="*/ 71627 h 493109"/>
                <a:gd name="connsiteX15" fmla="*/ 406582 w 1249084"/>
                <a:gd name="connsiteY15" fmla="*/ 64484 h 493109"/>
                <a:gd name="connsiteX16" fmla="*/ 516120 w 1249084"/>
                <a:gd name="connsiteY16" fmla="*/ 66865 h 493109"/>
                <a:gd name="connsiteX17" fmla="*/ 553411 w 1249084"/>
                <a:gd name="connsiteY17" fmla="*/ 61833 h 493109"/>
                <a:gd name="connsiteX18" fmla="*/ 562102 w 1249084"/>
                <a:gd name="connsiteY18" fmla="*/ 41187 h 493109"/>
                <a:gd name="connsiteX19" fmla="*/ 578794 w 1249084"/>
                <a:gd name="connsiteY19" fmla="*/ 23438 h 493109"/>
                <a:gd name="connsiteX20" fmla="*/ 611346 w 1249084"/>
                <a:gd name="connsiteY20" fmla="*/ 18454 h 493109"/>
                <a:gd name="connsiteX21" fmla="*/ 655312 w 1249084"/>
                <a:gd name="connsiteY21" fmla="*/ 1246 h 493109"/>
                <a:gd name="connsiteX22" fmla="*/ 706620 w 1249084"/>
                <a:gd name="connsiteY22" fmla="*/ 215 h 493109"/>
                <a:gd name="connsiteX23" fmla="*/ 741013 w 1249084"/>
                <a:gd name="connsiteY23" fmla="*/ 18502 h 493109"/>
                <a:gd name="connsiteX24" fmla="*/ 763722 w 1249084"/>
                <a:gd name="connsiteY24" fmla="*/ 48895 h 493109"/>
                <a:gd name="connsiteX25" fmla="*/ 789153 w 1249084"/>
                <a:gd name="connsiteY25" fmla="*/ 78820 h 493109"/>
                <a:gd name="connsiteX26" fmla="*/ 798409 w 1249084"/>
                <a:gd name="connsiteY26" fmla="*/ 105799 h 493109"/>
                <a:gd name="connsiteX27" fmla="*/ 809014 w 1249084"/>
                <a:gd name="connsiteY27" fmla="*/ 133540 h 493109"/>
                <a:gd name="connsiteX28" fmla="*/ 794726 w 1249084"/>
                <a:gd name="connsiteY28" fmla="*/ 150209 h 493109"/>
                <a:gd name="connsiteX29" fmla="*/ 789964 w 1249084"/>
                <a:gd name="connsiteY29" fmla="*/ 164496 h 493109"/>
                <a:gd name="connsiteX30" fmla="*/ 787582 w 1249084"/>
                <a:gd name="connsiteY30" fmla="*/ 171640 h 493109"/>
                <a:gd name="connsiteX31" fmla="*/ 811665 w 1249084"/>
                <a:gd name="connsiteY31" fmla="*/ 175863 h 493109"/>
                <a:gd name="connsiteX32" fmla="*/ 859020 w 1249084"/>
                <a:gd name="connsiteY32" fmla="*/ 181165 h 493109"/>
                <a:gd name="connsiteX33" fmla="*/ 1056615 w 1249084"/>
                <a:gd name="connsiteY33" fmla="*/ 169505 h 493109"/>
                <a:gd name="connsiteX34" fmla="*/ 1102718 w 1249084"/>
                <a:gd name="connsiteY34" fmla="*/ 163416 h 493109"/>
                <a:gd name="connsiteX35" fmla="*/ 1175702 w 1249084"/>
                <a:gd name="connsiteY35" fmla="*/ 133786 h 493109"/>
                <a:gd name="connsiteX36" fmla="*/ 1214859 w 1249084"/>
                <a:gd name="connsiteY36" fmla="*/ 118172 h 493109"/>
                <a:gd name="connsiteX37" fmla="*/ 1235257 w 1249084"/>
                <a:gd name="connsiteY37" fmla="*/ 126396 h 493109"/>
                <a:gd name="connsiteX38" fmla="*/ 1242401 w 1249084"/>
                <a:gd name="connsiteY38" fmla="*/ 121634 h 493109"/>
                <a:gd name="connsiteX39" fmla="*/ 1246354 w 1249084"/>
                <a:gd name="connsiteY39" fmla="*/ 177728 h 493109"/>
                <a:gd name="connsiteX40" fmla="*/ 1198705 w 1249084"/>
                <a:gd name="connsiteY40" fmla="*/ 247054 h 493109"/>
                <a:gd name="connsiteX41" fmla="*/ 1179361 w 1249084"/>
                <a:gd name="connsiteY41" fmla="*/ 264509 h 493109"/>
                <a:gd name="connsiteX42" fmla="*/ 1206659 w 1249084"/>
                <a:gd name="connsiteY42" fmla="*/ 299981 h 493109"/>
                <a:gd name="connsiteX43" fmla="*/ 1232336 w 1249084"/>
                <a:gd name="connsiteY43" fmla="*/ 341249 h 493109"/>
                <a:gd name="connsiteX44" fmla="*/ 1233638 w 1249084"/>
                <a:gd name="connsiteY44" fmla="*/ 387056 h 493109"/>
                <a:gd name="connsiteX45" fmla="*/ 1231329 w 1249084"/>
                <a:gd name="connsiteY45" fmla="*/ 409225 h 493109"/>
                <a:gd name="connsiteX46" fmla="*/ 1187632 w 1249084"/>
                <a:gd name="connsiteY46" fmla="*/ 407384 h 493109"/>
                <a:gd name="connsiteX47" fmla="*/ 1168582 w 1249084"/>
                <a:gd name="connsiteY47" fmla="*/ 400240 h 493109"/>
                <a:gd name="connsiteX48" fmla="*/ 1161439 w 1249084"/>
                <a:gd name="connsiteY48" fmla="*/ 395477 h 493109"/>
                <a:gd name="connsiteX49" fmla="*/ 1135245 w 1249084"/>
                <a:gd name="connsiteY49" fmla="*/ 385952 h 493109"/>
                <a:gd name="connsiteX50" fmla="*/ 1120957 w 1249084"/>
                <a:gd name="connsiteY50" fmla="*/ 383571 h 493109"/>
                <a:gd name="connsiteX51" fmla="*/ 1099526 w 1249084"/>
                <a:gd name="connsiteY51" fmla="*/ 376427 h 493109"/>
                <a:gd name="connsiteX52" fmla="*/ 1090001 w 1249084"/>
                <a:gd name="connsiteY52" fmla="*/ 374046 h 493109"/>
                <a:gd name="connsiteX53" fmla="*/ 1078095 w 1249084"/>
                <a:gd name="connsiteY53" fmla="*/ 369284 h 493109"/>
                <a:gd name="connsiteX54" fmla="*/ 1068570 w 1249084"/>
                <a:gd name="connsiteY54" fmla="*/ 366902 h 493109"/>
                <a:gd name="connsiteX55" fmla="*/ 1001895 w 1249084"/>
                <a:gd name="connsiteY55" fmla="*/ 347852 h 493109"/>
                <a:gd name="connsiteX56" fmla="*/ 954270 w 1249084"/>
                <a:gd name="connsiteY56" fmla="*/ 338327 h 493109"/>
                <a:gd name="connsiteX57" fmla="*/ 923314 w 1249084"/>
                <a:gd name="connsiteY57" fmla="*/ 335946 h 493109"/>
                <a:gd name="connsiteX58" fmla="*/ 883594 w 1249084"/>
                <a:gd name="connsiteY58" fmla="*/ 372720 h 493109"/>
                <a:gd name="connsiteX59" fmla="*/ 867219 w 1249084"/>
                <a:gd name="connsiteY59" fmla="*/ 431148 h 493109"/>
                <a:gd name="connsiteX60" fmla="*/ 837589 w 1249084"/>
                <a:gd name="connsiteY60" fmla="*/ 471677 h 493109"/>
                <a:gd name="connsiteX61" fmla="*/ 828064 w 1249084"/>
                <a:gd name="connsiteY61" fmla="*/ 476440 h 493109"/>
                <a:gd name="connsiteX62" fmla="*/ 813776 w 1249084"/>
                <a:gd name="connsiteY62" fmla="*/ 485965 h 493109"/>
                <a:gd name="connsiteX63" fmla="*/ 804251 w 1249084"/>
                <a:gd name="connsiteY63" fmla="*/ 488346 h 493109"/>
                <a:gd name="connsiteX64" fmla="*/ 787582 w 1249084"/>
                <a:gd name="connsiteY64" fmla="*/ 493109 h 493109"/>
                <a:gd name="connsiteX65" fmla="*/ 761389 w 1249084"/>
                <a:gd name="connsiteY65" fmla="*/ 490727 h 493109"/>
                <a:gd name="connsiteX66" fmla="*/ 747101 w 1249084"/>
                <a:gd name="connsiteY66" fmla="*/ 476440 h 493109"/>
                <a:gd name="connsiteX67" fmla="*/ 735195 w 1249084"/>
                <a:gd name="connsiteY67" fmla="*/ 462152 h 493109"/>
                <a:gd name="connsiteX68" fmla="*/ 728051 w 1249084"/>
                <a:gd name="connsiteY68" fmla="*/ 455009 h 493109"/>
                <a:gd name="connsiteX69" fmla="*/ 720907 w 1249084"/>
                <a:gd name="connsiteY69" fmla="*/ 440721 h 493109"/>
                <a:gd name="connsiteX70" fmla="*/ 718526 w 1249084"/>
                <a:gd name="connsiteY70" fmla="*/ 433577 h 493109"/>
                <a:gd name="connsiteX71" fmla="*/ 713764 w 1249084"/>
                <a:gd name="connsiteY71" fmla="*/ 424052 h 493109"/>
                <a:gd name="connsiteX72" fmla="*/ 706620 w 1249084"/>
                <a:gd name="connsiteY72" fmla="*/ 409765 h 493109"/>
                <a:gd name="connsiteX73" fmla="*/ 704239 w 1249084"/>
                <a:gd name="connsiteY73" fmla="*/ 381190 h 493109"/>
                <a:gd name="connsiteX74" fmla="*/ 692332 w 1249084"/>
                <a:gd name="connsiteY74" fmla="*/ 371665 h 493109"/>
                <a:gd name="connsiteX75" fmla="*/ 680426 w 1249084"/>
                <a:gd name="connsiteY75" fmla="*/ 366902 h 493109"/>
                <a:gd name="connsiteX76" fmla="*/ 673282 w 1249084"/>
                <a:gd name="connsiteY76" fmla="*/ 369284 h 493109"/>
                <a:gd name="connsiteX77" fmla="*/ 670901 w 1249084"/>
                <a:gd name="connsiteY77" fmla="*/ 378809 h 493109"/>
                <a:gd name="connsiteX78" fmla="*/ 678045 w 1249084"/>
                <a:gd name="connsiteY78" fmla="*/ 400240 h 493109"/>
                <a:gd name="connsiteX79" fmla="*/ 680426 w 1249084"/>
                <a:gd name="connsiteY79" fmla="*/ 412146 h 493109"/>
                <a:gd name="connsiteX80" fmla="*/ 682807 w 1249084"/>
                <a:gd name="connsiteY80" fmla="*/ 419290 h 493109"/>
                <a:gd name="connsiteX81" fmla="*/ 680426 w 1249084"/>
                <a:gd name="connsiteY81" fmla="*/ 452627 h 493109"/>
                <a:gd name="connsiteX82" fmla="*/ 678045 w 1249084"/>
                <a:gd name="connsiteY82" fmla="*/ 459771 h 493109"/>
                <a:gd name="connsiteX83" fmla="*/ 656614 w 1249084"/>
                <a:gd name="connsiteY83" fmla="*/ 471677 h 493109"/>
                <a:gd name="connsiteX84" fmla="*/ 649470 w 1249084"/>
                <a:gd name="connsiteY84" fmla="*/ 476440 h 493109"/>
                <a:gd name="connsiteX85" fmla="*/ 608989 w 1249084"/>
                <a:gd name="connsiteY85" fmla="*/ 474059 h 493109"/>
                <a:gd name="connsiteX86" fmla="*/ 601845 w 1249084"/>
                <a:gd name="connsiteY86" fmla="*/ 469296 h 493109"/>
                <a:gd name="connsiteX87" fmla="*/ 592320 w 1249084"/>
                <a:gd name="connsiteY87" fmla="*/ 462152 h 493109"/>
                <a:gd name="connsiteX88" fmla="*/ 578032 w 1249084"/>
                <a:gd name="connsiteY88" fmla="*/ 450246 h 493109"/>
                <a:gd name="connsiteX89" fmla="*/ 561364 w 1249084"/>
                <a:gd name="connsiteY89" fmla="*/ 428815 h 493109"/>
                <a:gd name="connsiteX90" fmla="*/ 551839 w 1249084"/>
                <a:gd name="connsiteY90" fmla="*/ 416909 h 493109"/>
                <a:gd name="connsiteX91" fmla="*/ 549457 w 1249084"/>
                <a:gd name="connsiteY91" fmla="*/ 409765 h 493109"/>
                <a:gd name="connsiteX92" fmla="*/ 542314 w 1249084"/>
                <a:gd name="connsiteY92" fmla="*/ 402621 h 493109"/>
                <a:gd name="connsiteX93" fmla="*/ 539932 w 1249084"/>
                <a:gd name="connsiteY93" fmla="*/ 395477 h 493109"/>
                <a:gd name="connsiteX94" fmla="*/ 351008 w 1249084"/>
                <a:gd name="connsiteY94" fmla="*/ 401859 h 493109"/>
                <a:gd name="connsiteX95" fmla="*/ 282927 w 1249084"/>
                <a:gd name="connsiteY95" fmla="*/ 382245 h 493109"/>
                <a:gd name="connsiteX96" fmla="*/ 191238 w 1249084"/>
                <a:gd name="connsiteY96" fmla="*/ 370585 h 493109"/>
                <a:gd name="connsiteX97" fmla="*/ 118451 w 1249084"/>
                <a:gd name="connsiteY97" fmla="*/ 359759 h 493109"/>
                <a:gd name="connsiteX98" fmla="*/ 97020 w 1249084"/>
                <a:gd name="connsiteY98" fmla="*/ 350234 h 493109"/>
                <a:gd name="connsiteX99" fmla="*/ 58920 w 1249084"/>
                <a:gd name="connsiteY99" fmla="*/ 335946 h 493109"/>
                <a:gd name="connsiteX100" fmla="*/ 30345 w 1249084"/>
                <a:gd name="connsiteY100" fmla="*/ 319277 h 493109"/>
                <a:gd name="connsiteX101" fmla="*/ 1770 w 1249084"/>
                <a:gd name="connsiteY101" fmla="*/ 293084 h 493109"/>
                <a:gd name="connsiteX102" fmla="*/ 9748 w 1249084"/>
                <a:gd name="connsiteY102" fmla="*/ 273248 h 493109"/>
                <a:gd name="connsiteX103" fmla="*/ 15026 w 1249084"/>
                <a:gd name="connsiteY103" fmla="*/ 240695 h 493109"/>
                <a:gd name="connsiteX0" fmla="*/ 15026 w 1249084"/>
                <a:gd name="connsiteY0" fmla="*/ 240695 h 493109"/>
                <a:gd name="connsiteX1" fmla="*/ 22980 w 1249084"/>
                <a:gd name="connsiteY1" fmla="*/ 214184 h 493109"/>
                <a:gd name="connsiteX2" fmla="*/ 54157 w 1249084"/>
                <a:gd name="connsiteY2" fmla="*/ 181165 h 493109"/>
                <a:gd name="connsiteX3" fmla="*/ 75589 w 1249084"/>
                <a:gd name="connsiteY3" fmla="*/ 169259 h 493109"/>
                <a:gd name="connsiteX4" fmla="*/ 127976 w 1249084"/>
                <a:gd name="connsiteY4" fmla="*/ 140684 h 493109"/>
                <a:gd name="connsiteX5" fmla="*/ 177982 w 1249084"/>
                <a:gd name="connsiteY5" fmla="*/ 114490 h 493109"/>
                <a:gd name="connsiteX6" fmla="*/ 199414 w 1249084"/>
                <a:gd name="connsiteY6" fmla="*/ 104965 h 493109"/>
                <a:gd name="connsiteX7" fmla="*/ 216082 w 1249084"/>
                <a:gd name="connsiteY7" fmla="*/ 100202 h 493109"/>
                <a:gd name="connsiteX8" fmla="*/ 223226 w 1249084"/>
                <a:gd name="connsiteY8" fmla="*/ 95440 h 493109"/>
                <a:gd name="connsiteX9" fmla="*/ 235132 w 1249084"/>
                <a:gd name="connsiteY9" fmla="*/ 93059 h 493109"/>
                <a:gd name="connsiteX10" fmla="*/ 254182 w 1249084"/>
                <a:gd name="connsiteY10" fmla="*/ 88296 h 493109"/>
                <a:gd name="connsiteX11" fmla="*/ 275614 w 1249084"/>
                <a:gd name="connsiteY11" fmla="*/ 83534 h 493109"/>
                <a:gd name="connsiteX12" fmla="*/ 320857 w 1249084"/>
                <a:gd name="connsiteY12" fmla="*/ 78771 h 493109"/>
                <a:gd name="connsiteX13" fmla="*/ 335145 w 1249084"/>
                <a:gd name="connsiteY13" fmla="*/ 76390 h 493109"/>
                <a:gd name="connsiteX14" fmla="*/ 358957 w 1249084"/>
                <a:gd name="connsiteY14" fmla="*/ 71627 h 493109"/>
                <a:gd name="connsiteX15" fmla="*/ 406582 w 1249084"/>
                <a:gd name="connsiteY15" fmla="*/ 64484 h 493109"/>
                <a:gd name="connsiteX16" fmla="*/ 516120 w 1249084"/>
                <a:gd name="connsiteY16" fmla="*/ 66865 h 493109"/>
                <a:gd name="connsiteX17" fmla="*/ 553411 w 1249084"/>
                <a:gd name="connsiteY17" fmla="*/ 61833 h 493109"/>
                <a:gd name="connsiteX18" fmla="*/ 562102 w 1249084"/>
                <a:gd name="connsiteY18" fmla="*/ 41187 h 493109"/>
                <a:gd name="connsiteX19" fmla="*/ 578794 w 1249084"/>
                <a:gd name="connsiteY19" fmla="*/ 23438 h 493109"/>
                <a:gd name="connsiteX20" fmla="*/ 611346 w 1249084"/>
                <a:gd name="connsiteY20" fmla="*/ 18454 h 493109"/>
                <a:gd name="connsiteX21" fmla="*/ 655312 w 1249084"/>
                <a:gd name="connsiteY21" fmla="*/ 1246 h 493109"/>
                <a:gd name="connsiteX22" fmla="*/ 706620 w 1249084"/>
                <a:gd name="connsiteY22" fmla="*/ 215 h 493109"/>
                <a:gd name="connsiteX23" fmla="*/ 741013 w 1249084"/>
                <a:gd name="connsiteY23" fmla="*/ 18502 h 493109"/>
                <a:gd name="connsiteX24" fmla="*/ 763722 w 1249084"/>
                <a:gd name="connsiteY24" fmla="*/ 48895 h 493109"/>
                <a:gd name="connsiteX25" fmla="*/ 789153 w 1249084"/>
                <a:gd name="connsiteY25" fmla="*/ 78820 h 493109"/>
                <a:gd name="connsiteX26" fmla="*/ 798409 w 1249084"/>
                <a:gd name="connsiteY26" fmla="*/ 105799 h 493109"/>
                <a:gd name="connsiteX27" fmla="*/ 809014 w 1249084"/>
                <a:gd name="connsiteY27" fmla="*/ 133540 h 493109"/>
                <a:gd name="connsiteX28" fmla="*/ 794726 w 1249084"/>
                <a:gd name="connsiteY28" fmla="*/ 150209 h 493109"/>
                <a:gd name="connsiteX29" fmla="*/ 789964 w 1249084"/>
                <a:gd name="connsiteY29" fmla="*/ 164496 h 493109"/>
                <a:gd name="connsiteX30" fmla="*/ 787582 w 1249084"/>
                <a:gd name="connsiteY30" fmla="*/ 171640 h 493109"/>
                <a:gd name="connsiteX31" fmla="*/ 811665 w 1249084"/>
                <a:gd name="connsiteY31" fmla="*/ 175863 h 493109"/>
                <a:gd name="connsiteX32" fmla="*/ 859020 w 1249084"/>
                <a:gd name="connsiteY32" fmla="*/ 181165 h 493109"/>
                <a:gd name="connsiteX33" fmla="*/ 1056615 w 1249084"/>
                <a:gd name="connsiteY33" fmla="*/ 169505 h 493109"/>
                <a:gd name="connsiteX34" fmla="*/ 1102718 w 1249084"/>
                <a:gd name="connsiteY34" fmla="*/ 163416 h 493109"/>
                <a:gd name="connsiteX35" fmla="*/ 1175702 w 1249084"/>
                <a:gd name="connsiteY35" fmla="*/ 133786 h 493109"/>
                <a:gd name="connsiteX36" fmla="*/ 1214859 w 1249084"/>
                <a:gd name="connsiteY36" fmla="*/ 118172 h 493109"/>
                <a:gd name="connsiteX37" fmla="*/ 1235257 w 1249084"/>
                <a:gd name="connsiteY37" fmla="*/ 126396 h 493109"/>
                <a:gd name="connsiteX38" fmla="*/ 1242401 w 1249084"/>
                <a:gd name="connsiteY38" fmla="*/ 121634 h 493109"/>
                <a:gd name="connsiteX39" fmla="*/ 1246354 w 1249084"/>
                <a:gd name="connsiteY39" fmla="*/ 177728 h 493109"/>
                <a:gd name="connsiteX40" fmla="*/ 1198705 w 1249084"/>
                <a:gd name="connsiteY40" fmla="*/ 247054 h 493109"/>
                <a:gd name="connsiteX41" fmla="*/ 1179361 w 1249084"/>
                <a:gd name="connsiteY41" fmla="*/ 264509 h 493109"/>
                <a:gd name="connsiteX42" fmla="*/ 1206659 w 1249084"/>
                <a:gd name="connsiteY42" fmla="*/ 299981 h 493109"/>
                <a:gd name="connsiteX43" fmla="*/ 1232336 w 1249084"/>
                <a:gd name="connsiteY43" fmla="*/ 341249 h 493109"/>
                <a:gd name="connsiteX44" fmla="*/ 1233638 w 1249084"/>
                <a:gd name="connsiteY44" fmla="*/ 387056 h 493109"/>
                <a:gd name="connsiteX45" fmla="*/ 1231329 w 1249084"/>
                <a:gd name="connsiteY45" fmla="*/ 409225 h 493109"/>
                <a:gd name="connsiteX46" fmla="*/ 1187632 w 1249084"/>
                <a:gd name="connsiteY46" fmla="*/ 407384 h 493109"/>
                <a:gd name="connsiteX47" fmla="*/ 1168582 w 1249084"/>
                <a:gd name="connsiteY47" fmla="*/ 400240 h 493109"/>
                <a:gd name="connsiteX48" fmla="*/ 1161439 w 1249084"/>
                <a:gd name="connsiteY48" fmla="*/ 395477 h 493109"/>
                <a:gd name="connsiteX49" fmla="*/ 1135245 w 1249084"/>
                <a:gd name="connsiteY49" fmla="*/ 385952 h 493109"/>
                <a:gd name="connsiteX50" fmla="*/ 1120957 w 1249084"/>
                <a:gd name="connsiteY50" fmla="*/ 383571 h 493109"/>
                <a:gd name="connsiteX51" fmla="*/ 1099526 w 1249084"/>
                <a:gd name="connsiteY51" fmla="*/ 376427 h 493109"/>
                <a:gd name="connsiteX52" fmla="*/ 1090001 w 1249084"/>
                <a:gd name="connsiteY52" fmla="*/ 374046 h 493109"/>
                <a:gd name="connsiteX53" fmla="*/ 1078095 w 1249084"/>
                <a:gd name="connsiteY53" fmla="*/ 369284 h 493109"/>
                <a:gd name="connsiteX54" fmla="*/ 1068570 w 1249084"/>
                <a:gd name="connsiteY54" fmla="*/ 366902 h 493109"/>
                <a:gd name="connsiteX55" fmla="*/ 1001895 w 1249084"/>
                <a:gd name="connsiteY55" fmla="*/ 347852 h 493109"/>
                <a:gd name="connsiteX56" fmla="*/ 954270 w 1249084"/>
                <a:gd name="connsiteY56" fmla="*/ 338327 h 493109"/>
                <a:gd name="connsiteX57" fmla="*/ 923314 w 1249084"/>
                <a:gd name="connsiteY57" fmla="*/ 335946 h 493109"/>
                <a:gd name="connsiteX58" fmla="*/ 883594 w 1249084"/>
                <a:gd name="connsiteY58" fmla="*/ 372720 h 493109"/>
                <a:gd name="connsiteX59" fmla="*/ 867219 w 1249084"/>
                <a:gd name="connsiteY59" fmla="*/ 431148 h 493109"/>
                <a:gd name="connsiteX60" fmla="*/ 837589 w 1249084"/>
                <a:gd name="connsiteY60" fmla="*/ 471677 h 493109"/>
                <a:gd name="connsiteX61" fmla="*/ 828064 w 1249084"/>
                <a:gd name="connsiteY61" fmla="*/ 476440 h 493109"/>
                <a:gd name="connsiteX62" fmla="*/ 813776 w 1249084"/>
                <a:gd name="connsiteY62" fmla="*/ 485965 h 493109"/>
                <a:gd name="connsiteX63" fmla="*/ 804251 w 1249084"/>
                <a:gd name="connsiteY63" fmla="*/ 488346 h 493109"/>
                <a:gd name="connsiteX64" fmla="*/ 787582 w 1249084"/>
                <a:gd name="connsiteY64" fmla="*/ 493109 h 493109"/>
                <a:gd name="connsiteX65" fmla="*/ 761389 w 1249084"/>
                <a:gd name="connsiteY65" fmla="*/ 490727 h 493109"/>
                <a:gd name="connsiteX66" fmla="*/ 747101 w 1249084"/>
                <a:gd name="connsiteY66" fmla="*/ 476440 h 493109"/>
                <a:gd name="connsiteX67" fmla="*/ 735195 w 1249084"/>
                <a:gd name="connsiteY67" fmla="*/ 462152 h 493109"/>
                <a:gd name="connsiteX68" fmla="*/ 728051 w 1249084"/>
                <a:gd name="connsiteY68" fmla="*/ 455009 h 493109"/>
                <a:gd name="connsiteX69" fmla="*/ 720907 w 1249084"/>
                <a:gd name="connsiteY69" fmla="*/ 440721 h 493109"/>
                <a:gd name="connsiteX70" fmla="*/ 718526 w 1249084"/>
                <a:gd name="connsiteY70" fmla="*/ 433577 h 493109"/>
                <a:gd name="connsiteX71" fmla="*/ 713764 w 1249084"/>
                <a:gd name="connsiteY71" fmla="*/ 424052 h 493109"/>
                <a:gd name="connsiteX72" fmla="*/ 706620 w 1249084"/>
                <a:gd name="connsiteY72" fmla="*/ 409765 h 493109"/>
                <a:gd name="connsiteX73" fmla="*/ 704239 w 1249084"/>
                <a:gd name="connsiteY73" fmla="*/ 381190 h 493109"/>
                <a:gd name="connsiteX74" fmla="*/ 692332 w 1249084"/>
                <a:gd name="connsiteY74" fmla="*/ 371665 h 493109"/>
                <a:gd name="connsiteX75" fmla="*/ 680426 w 1249084"/>
                <a:gd name="connsiteY75" fmla="*/ 366902 h 493109"/>
                <a:gd name="connsiteX76" fmla="*/ 673282 w 1249084"/>
                <a:gd name="connsiteY76" fmla="*/ 369284 h 493109"/>
                <a:gd name="connsiteX77" fmla="*/ 670901 w 1249084"/>
                <a:gd name="connsiteY77" fmla="*/ 378809 h 493109"/>
                <a:gd name="connsiteX78" fmla="*/ 678045 w 1249084"/>
                <a:gd name="connsiteY78" fmla="*/ 400240 h 493109"/>
                <a:gd name="connsiteX79" fmla="*/ 680426 w 1249084"/>
                <a:gd name="connsiteY79" fmla="*/ 412146 h 493109"/>
                <a:gd name="connsiteX80" fmla="*/ 682807 w 1249084"/>
                <a:gd name="connsiteY80" fmla="*/ 419290 h 493109"/>
                <a:gd name="connsiteX81" fmla="*/ 680426 w 1249084"/>
                <a:gd name="connsiteY81" fmla="*/ 452627 h 493109"/>
                <a:gd name="connsiteX82" fmla="*/ 678045 w 1249084"/>
                <a:gd name="connsiteY82" fmla="*/ 459771 h 493109"/>
                <a:gd name="connsiteX83" fmla="*/ 656614 w 1249084"/>
                <a:gd name="connsiteY83" fmla="*/ 471677 h 493109"/>
                <a:gd name="connsiteX84" fmla="*/ 649470 w 1249084"/>
                <a:gd name="connsiteY84" fmla="*/ 476440 h 493109"/>
                <a:gd name="connsiteX85" fmla="*/ 608989 w 1249084"/>
                <a:gd name="connsiteY85" fmla="*/ 474059 h 493109"/>
                <a:gd name="connsiteX86" fmla="*/ 601845 w 1249084"/>
                <a:gd name="connsiteY86" fmla="*/ 469296 h 493109"/>
                <a:gd name="connsiteX87" fmla="*/ 592320 w 1249084"/>
                <a:gd name="connsiteY87" fmla="*/ 462152 h 493109"/>
                <a:gd name="connsiteX88" fmla="*/ 578032 w 1249084"/>
                <a:gd name="connsiteY88" fmla="*/ 450246 h 493109"/>
                <a:gd name="connsiteX89" fmla="*/ 561364 w 1249084"/>
                <a:gd name="connsiteY89" fmla="*/ 428815 h 493109"/>
                <a:gd name="connsiteX90" fmla="*/ 551839 w 1249084"/>
                <a:gd name="connsiteY90" fmla="*/ 416909 h 493109"/>
                <a:gd name="connsiteX91" fmla="*/ 549457 w 1249084"/>
                <a:gd name="connsiteY91" fmla="*/ 409765 h 493109"/>
                <a:gd name="connsiteX92" fmla="*/ 542314 w 1249084"/>
                <a:gd name="connsiteY92" fmla="*/ 402621 h 493109"/>
                <a:gd name="connsiteX93" fmla="*/ 539932 w 1249084"/>
                <a:gd name="connsiteY93" fmla="*/ 395477 h 493109"/>
                <a:gd name="connsiteX94" fmla="*/ 351008 w 1249084"/>
                <a:gd name="connsiteY94" fmla="*/ 401859 h 493109"/>
                <a:gd name="connsiteX95" fmla="*/ 282927 w 1249084"/>
                <a:gd name="connsiteY95" fmla="*/ 382245 h 493109"/>
                <a:gd name="connsiteX96" fmla="*/ 191238 w 1249084"/>
                <a:gd name="connsiteY96" fmla="*/ 370585 h 493109"/>
                <a:gd name="connsiteX97" fmla="*/ 118451 w 1249084"/>
                <a:gd name="connsiteY97" fmla="*/ 359759 h 493109"/>
                <a:gd name="connsiteX98" fmla="*/ 97020 w 1249084"/>
                <a:gd name="connsiteY98" fmla="*/ 350234 h 493109"/>
                <a:gd name="connsiteX99" fmla="*/ 58920 w 1249084"/>
                <a:gd name="connsiteY99" fmla="*/ 335946 h 493109"/>
                <a:gd name="connsiteX100" fmla="*/ 30345 w 1249084"/>
                <a:gd name="connsiteY100" fmla="*/ 319277 h 493109"/>
                <a:gd name="connsiteX101" fmla="*/ 1770 w 1249084"/>
                <a:gd name="connsiteY101" fmla="*/ 293084 h 493109"/>
                <a:gd name="connsiteX102" fmla="*/ 9748 w 1249084"/>
                <a:gd name="connsiteY102" fmla="*/ 273248 h 493109"/>
                <a:gd name="connsiteX103" fmla="*/ 15026 w 1249084"/>
                <a:gd name="connsiteY103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87924 w 1239988"/>
                <a:gd name="connsiteY98" fmla="*/ 350234 h 493109"/>
                <a:gd name="connsiteX99" fmla="*/ 49824 w 1239988"/>
                <a:gd name="connsiteY99" fmla="*/ 335946 h 493109"/>
                <a:gd name="connsiteX100" fmla="*/ 21249 w 1239988"/>
                <a:gd name="connsiteY100" fmla="*/ 319277 h 493109"/>
                <a:gd name="connsiteX101" fmla="*/ 652 w 1239988"/>
                <a:gd name="connsiteY101" fmla="*/ 273248 h 493109"/>
                <a:gd name="connsiteX102" fmla="*/ 5930 w 1239988"/>
                <a:gd name="connsiteY102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87924 w 1239988"/>
                <a:gd name="connsiteY98" fmla="*/ 350234 h 493109"/>
                <a:gd name="connsiteX99" fmla="*/ 49824 w 1239988"/>
                <a:gd name="connsiteY99" fmla="*/ 335946 h 493109"/>
                <a:gd name="connsiteX100" fmla="*/ 38482 w 1239988"/>
                <a:gd name="connsiteY100" fmla="*/ 319277 h 493109"/>
                <a:gd name="connsiteX101" fmla="*/ 652 w 1239988"/>
                <a:gd name="connsiteY101" fmla="*/ 273248 h 493109"/>
                <a:gd name="connsiteX102" fmla="*/ 5930 w 1239988"/>
                <a:gd name="connsiteY102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87924 w 1239988"/>
                <a:gd name="connsiteY98" fmla="*/ 350234 h 493109"/>
                <a:gd name="connsiteX99" fmla="*/ 67057 w 1239988"/>
                <a:gd name="connsiteY99" fmla="*/ 331969 h 493109"/>
                <a:gd name="connsiteX100" fmla="*/ 38482 w 1239988"/>
                <a:gd name="connsiteY100" fmla="*/ 319277 h 493109"/>
                <a:gd name="connsiteX101" fmla="*/ 652 w 1239988"/>
                <a:gd name="connsiteY101" fmla="*/ 273248 h 493109"/>
                <a:gd name="connsiteX102" fmla="*/ 5930 w 1239988"/>
                <a:gd name="connsiteY102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101180 w 1239988"/>
                <a:gd name="connsiteY98" fmla="*/ 344932 h 493109"/>
                <a:gd name="connsiteX99" fmla="*/ 67057 w 1239988"/>
                <a:gd name="connsiteY99" fmla="*/ 331969 h 493109"/>
                <a:gd name="connsiteX100" fmla="*/ 38482 w 1239988"/>
                <a:gd name="connsiteY100" fmla="*/ 319277 h 493109"/>
                <a:gd name="connsiteX101" fmla="*/ 652 w 1239988"/>
                <a:gd name="connsiteY101" fmla="*/ 273248 h 493109"/>
                <a:gd name="connsiteX102" fmla="*/ 5930 w 1239988"/>
                <a:gd name="connsiteY102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101180 w 1239988"/>
                <a:gd name="connsiteY98" fmla="*/ 344932 h 493109"/>
                <a:gd name="connsiteX99" fmla="*/ 67057 w 1239988"/>
                <a:gd name="connsiteY99" fmla="*/ 331969 h 493109"/>
                <a:gd name="connsiteX100" fmla="*/ 38482 w 1239988"/>
                <a:gd name="connsiteY100" fmla="*/ 319277 h 493109"/>
                <a:gd name="connsiteX101" fmla="*/ 652 w 1239988"/>
                <a:gd name="connsiteY101" fmla="*/ 273248 h 493109"/>
                <a:gd name="connsiteX102" fmla="*/ 5930 w 1239988"/>
                <a:gd name="connsiteY102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09355 w 1239988"/>
                <a:gd name="connsiteY97" fmla="*/ 359759 h 493109"/>
                <a:gd name="connsiteX98" fmla="*/ 67057 w 1239988"/>
                <a:gd name="connsiteY98" fmla="*/ 331969 h 493109"/>
                <a:gd name="connsiteX99" fmla="*/ 38482 w 1239988"/>
                <a:gd name="connsiteY99" fmla="*/ 319277 h 493109"/>
                <a:gd name="connsiteX100" fmla="*/ 652 w 1239988"/>
                <a:gd name="connsiteY100" fmla="*/ 273248 h 493109"/>
                <a:gd name="connsiteX101" fmla="*/ 5930 w 1239988"/>
                <a:gd name="connsiteY101" fmla="*/ 240695 h 493109"/>
                <a:gd name="connsiteX0" fmla="*/ 5930 w 1239988"/>
                <a:gd name="connsiteY0" fmla="*/ 240695 h 493109"/>
                <a:gd name="connsiteX1" fmla="*/ 13884 w 1239988"/>
                <a:gd name="connsiteY1" fmla="*/ 214184 h 493109"/>
                <a:gd name="connsiteX2" fmla="*/ 45061 w 1239988"/>
                <a:gd name="connsiteY2" fmla="*/ 181165 h 493109"/>
                <a:gd name="connsiteX3" fmla="*/ 66493 w 1239988"/>
                <a:gd name="connsiteY3" fmla="*/ 169259 h 493109"/>
                <a:gd name="connsiteX4" fmla="*/ 118880 w 1239988"/>
                <a:gd name="connsiteY4" fmla="*/ 140684 h 493109"/>
                <a:gd name="connsiteX5" fmla="*/ 168886 w 1239988"/>
                <a:gd name="connsiteY5" fmla="*/ 114490 h 493109"/>
                <a:gd name="connsiteX6" fmla="*/ 190318 w 1239988"/>
                <a:gd name="connsiteY6" fmla="*/ 104965 h 493109"/>
                <a:gd name="connsiteX7" fmla="*/ 206986 w 1239988"/>
                <a:gd name="connsiteY7" fmla="*/ 100202 h 493109"/>
                <a:gd name="connsiteX8" fmla="*/ 214130 w 1239988"/>
                <a:gd name="connsiteY8" fmla="*/ 95440 h 493109"/>
                <a:gd name="connsiteX9" fmla="*/ 226036 w 1239988"/>
                <a:gd name="connsiteY9" fmla="*/ 93059 h 493109"/>
                <a:gd name="connsiteX10" fmla="*/ 245086 w 1239988"/>
                <a:gd name="connsiteY10" fmla="*/ 88296 h 493109"/>
                <a:gd name="connsiteX11" fmla="*/ 266518 w 1239988"/>
                <a:gd name="connsiteY11" fmla="*/ 83534 h 493109"/>
                <a:gd name="connsiteX12" fmla="*/ 311761 w 1239988"/>
                <a:gd name="connsiteY12" fmla="*/ 78771 h 493109"/>
                <a:gd name="connsiteX13" fmla="*/ 326049 w 1239988"/>
                <a:gd name="connsiteY13" fmla="*/ 76390 h 493109"/>
                <a:gd name="connsiteX14" fmla="*/ 349861 w 1239988"/>
                <a:gd name="connsiteY14" fmla="*/ 71627 h 493109"/>
                <a:gd name="connsiteX15" fmla="*/ 397486 w 1239988"/>
                <a:gd name="connsiteY15" fmla="*/ 64484 h 493109"/>
                <a:gd name="connsiteX16" fmla="*/ 507024 w 1239988"/>
                <a:gd name="connsiteY16" fmla="*/ 66865 h 493109"/>
                <a:gd name="connsiteX17" fmla="*/ 544315 w 1239988"/>
                <a:gd name="connsiteY17" fmla="*/ 61833 h 493109"/>
                <a:gd name="connsiteX18" fmla="*/ 553006 w 1239988"/>
                <a:gd name="connsiteY18" fmla="*/ 41187 h 493109"/>
                <a:gd name="connsiteX19" fmla="*/ 569698 w 1239988"/>
                <a:gd name="connsiteY19" fmla="*/ 23438 h 493109"/>
                <a:gd name="connsiteX20" fmla="*/ 602250 w 1239988"/>
                <a:gd name="connsiteY20" fmla="*/ 18454 h 493109"/>
                <a:gd name="connsiteX21" fmla="*/ 646216 w 1239988"/>
                <a:gd name="connsiteY21" fmla="*/ 1246 h 493109"/>
                <a:gd name="connsiteX22" fmla="*/ 697524 w 1239988"/>
                <a:gd name="connsiteY22" fmla="*/ 215 h 493109"/>
                <a:gd name="connsiteX23" fmla="*/ 731917 w 1239988"/>
                <a:gd name="connsiteY23" fmla="*/ 18502 h 493109"/>
                <a:gd name="connsiteX24" fmla="*/ 754626 w 1239988"/>
                <a:gd name="connsiteY24" fmla="*/ 48895 h 493109"/>
                <a:gd name="connsiteX25" fmla="*/ 780057 w 1239988"/>
                <a:gd name="connsiteY25" fmla="*/ 78820 h 493109"/>
                <a:gd name="connsiteX26" fmla="*/ 789313 w 1239988"/>
                <a:gd name="connsiteY26" fmla="*/ 105799 h 493109"/>
                <a:gd name="connsiteX27" fmla="*/ 799918 w 1239988"/>
                <a:gd name="connsiteY27" fmla="*/ 133540 h 493109"/>
                <a:gd name="connsiteX28" fmla="*/ 785630 w 1239988"/>
                <a:gd name="connsiteY28" fmla="*/ 150209 h 493109"/>
                <a:gd name="connsiteX29" fmla="*/ 780868 w 1239988"/>
                <a:gd name="connsiteY29" fmla="*/ 164496 h 493109"/>
                <a:gd name="connsiteX30" fmla="*/ 778486 w 1239988"/>
                <a:gd name="connsiteY30" fmla="*/ 171640 h 493109"/>
                <a:gd name="connsiteX31" fmla="*/ 802569 w 1239988"/>
                <a:gd name="connsiteY31" fmla="*/ 175863 h 493109"/>
                <a:gd name="connsiteX32" fmla="*/ 849924 w 1239988"/>
                <a:gd name="connsiteY32" fmla="*/ 181165 h 493109"/>
                <a:gd name="connsiteX33" fmla="*/ 1047519 w 1239988"/>
                <a:gd name="connsiteY33" fmla="*/ 169505 h 493109"/>
                <a:gd name="connsiteX34" fmla="*/ 1093622 w 1239988"/>
                <a:gd name="connsiteY34" fmla="*/ 163416 h 493109"/>
                <a:gd name="connsiteX35" fmla="*/ 1166606 w 1239988"/>
                <a:gd name="connsiteY35" fmla="*/ 133786 h 493109"/>
                <a:gd name="connsiteX36" fmla="*/ 1205763 w 1239988"/>
                <a:gd name="connsiteY36" fmla="*/ 118172 h 493109"/>
                <a:gd name="connsiteX37" fmla="*/ 1226161 w 1239988"/>
                <a:gd name="connsiteY37" fmla="*/ 126396 h 493109"/>
                <a:gd name="connsiteX38" fmla="*/ 1233305 w 1239988"/>
                <a:gd name="connsiteY38" fmla="*/ 121634 h 493109"/>
                <a:gd name="connsiteX39" fmla="*/ 1237258 w 1239988"/>
                <a:gd name="connsiteY39" fmla="*/ 177728 h 493109"/>
                <a:gd name="connsiteX40" fmla="*/ 1189609 w 1239988"/>
                <a:gd name="connsiteY40" fmla="*/ 247054 h 493109"/>
                <a:gd name="connsiteX41" fmla="*/ 1170265 w 1239988"/>
                <a:gd name="connsiteY41" fmla="*/ 264509 h 493109"/>
                <a:gd name="connsiteX42" fmla="*/ 1197563 w 1239988"/>
                <a:gd name="connsiteY42" fmla="*/ 299981 h 493109"/>
                <a:gd name="connsiteX43" fmla="*/ 1223240 w 1239988"/>
                <a:gd name="connsiteY43" fmla="*/ 341249 h 493109"/>
                <a:gd name="connsiteX44" fmla="*/ 1224542 w 1239988"/>
                <a:gd name="connsiteY44" fmla="*/ 387056 h 493109"/>
                <a:gd name="connsiteX45" fmla="*/ 1222233 w 1239988"/>
                <a:gd name="connsiteY45" fmla="*/ 409225 h 493109"/>
                <a:gd name="connsiteX46" fmla="*/ 1178536 w 1239988"/>
                <a:gd name="connsiteY46" fmla="*/ 407384 h 493109"/>
                <a:gd name="connsiteX47" fmla="*/ 1159486 w 1239988"/>
                <a:gd name="connsiteY47" fmla="*/ 400240 h 493109"/>
                <a:gd name="connsiteX48" fmla="*/ 1152343 w 1239988"/>
                <a:gd name="connsiteY48" fmla="*/ 395477 h 493109"/>
                <a:gd name="connsiteX49" fmla="*/ 1126149 w 1239988"/>
                <a:gd name="connsiteY49" fmla="*/ 385952 h 493109"/>
                <a:gd name="connsiteX50" fmla="*/ 1111861 w 1239988"/>
                <a:gd name="connsiteY50" fmla="*/ 383571 h 493109"/>
                <a:gd name="connsiteX51" fmla="*/ 1090430 w 1239988"/>
                <a:gd name="connsiteY51" fmla="*/ 376427 h 493109"/>
                <a:gd name="connsiteX52" fmla="*/ 1080905 w 1239988"/>
                <a:gd name="connsiteY52" fmla="*/ 374046 h 493109"/>
                <a:gd name="connsiteX53" fmla="*/ 1068999 w 1239988"/>
                <a:gd name="connsiteY53" fmla="*/ 369284 h 493109"/>
                <a:gd name="connsiteX54" fmla="*/ 1059474 w 1239988"/>
                <a:gd name="connsiteY54" fmla="*/ 366902 h 493109"/>
                <a:gd name="connsiteX55" fmla="*/ 992799 w 1239988"/>
                <a:gd name="connsiteY55" fmla="*/ 347852 h 493109"/>
                <a:gd name="connsiteX56" fmla="*/ 945174 w 1239988"/>
                <a:gd name="connsiteY56" fmla="*/ 338327 h 493109"/>
                <a:gd name="connsiteX57" fmla="*/ 914218 w 1239988"/>
                <a:gd name="connsiteY57" fmla="*/ 335946 h 493109"/>
                <a:gd name="connsiteX58" fmla="*/ 874498 w 1239988"/>
                <a:gd name="connsiteY58" fmla="*/ 372720 h 493109"/>
                <a:gd name="connsiteX59" fmla="*/ 858123 w 1239988"/>
                <a:gd name="connsiteY59" fmla="*/ 431148 h 493109"/>
                <a:gd name="connsiteX60" fmla="*/ 828493 w 1239988"/>
                <a:gd name="connsiteY60" fmla="*/ 471677 h 493109"/>
                <a:gd name="connsiteX61" fmla="*/ 818968 w 1239988"/>
                <a:gd name="connsiteY61" fmla="*/ 476440 h 493109"/>
                <a:gd name="connsiteX62" fmla="*/ 804680 w 1239988"/>
                <a:gd name="connsiteY62" fmla="*/ 485965 h 493109"/>
                <a:gd name="connsiteX63" fmla="*/ 795155 w 1239988"/>
                <a:gd name="connsiteY63" fmla="*/ 488346 h 493109"/>
                <a:gd name="connsiteX64" fmla="*/ 778486 w 1239988"/>
                <a:gd name="connsiteY64" fmla="*/ 493109 h 493109"/>
                <a:gd name="connsiteX65" fmla="*/ 752293 w 1239988"/>
                <a:gd name="connsiteY65" fmla="*/ 490727 h 493109"/>
                <a:gd name="connsiteX66" fmla="*/ 738005 w 1239988"/>
                <a:gd name="connsiteY66" fmla="*/ 476440 h 493109"/>
                <a:gd name="connsiteX67" fmla="*/ 726099 w 1239988"/>
                <a:gd name="connsiteY67" fmla="*/ 462152 h 493109"/>
                <a:gd name="connsiteX68" fmla="*/ 718955 w 1239988"/>
                <a:gd name="connsiteY68" fmla="*/ 455009 h 493109"/>
                <a:gd name="connsiteX69" fmla="*/ 711811 w 1239988"/>
                <a:gd name="connsiteY69" fmla="*/ 440721 h 493109"/>
                <a:gd name="connsiteX70" fmla="*/ 709430 w 1239988"/>
                <a:gd name="connsiteY70" fmla="*/ 433577 h 493109"/>
                <a:gd name="connsiteX71" fmla="*/ 704668 w 1239988"/>
                <a:gd name="connsiteY71" fmla="*/ 424052 h 493109"/>
                <a:gd name="connsiteX72" fmla="*/ 697524 w 1239988"/>
                <a:gd name="connsiteY72" fmla="*/ 409765 h 493109"/>
                <a:gd name="connsiteX73" fmla="*/ 695143 w 1239988"/>
                <a:gd name="connsiteY73" fmla="*/ 381190 h 493109"/>
                <a:gd name="connsiteX74" fmla="*/ 683236 w 1239988"/>
                <a:gd name="connsiteY74" fmla="*/ 371665 h 493109"/>
                <a:gd name="connsiteX75" fmla="*/ 671330 w 1239988"/>
                <a:gd name="connsiteY75" fmla="*/ 366902 h 493109"/>
                <a:gd name="connsiteX76" fmla="*/ 664186 w 1239988"/>
                <a:gd name="connsiteY76" fmla="*/ 369284 h 493109"/>
                <a:gd name="connsiteX77" fmla="*/ 661805 w 1239988"/>
                <a:gd name="connsiteY77" fmla="*/ 378809 h 493109"/>
                <a:gd name="connsiteX78" fmla="*/ 668949 w 1239988"/>
                <a:gd name="connsiteY78" fmla="*/ 400240 h 493109"/>
                <a:gd name="connsiteX79" fmla="*/ 671330 w 1239988"/>
                <a:gd name="connsiteY79" fmla="*/ 412146 h 493109"/>
                <a:gd name="connsiteX80" fmla="*/ 673711 w 1239988"/>
                <a:gd name="connsiteY80" fmla="*/ 419290 h 493109"/>
                <a:gd name="connsiteX81" fmla="*/ 671330 w 1239988"/>
                <a:gd name="connsiteY81" fmla="*/ 452627 h 493109"/>
                <a:gd name="connsiteX82" fmla="*/ 668949 w 1239988"/>
                <a:gd name="connsiteY82" fmla="*/ 459771 h 493109"/>
                <a:gd name="connsiteX83" fmla="*/ 647518 w 1239988"/>
                <a:gd name="connsiteY83" fmla="*/ 471677 h 493109"/>
                <a:gd name="connsiteX84" fmla="*/ 640374 w 1239988"/>
                <a:gd name="connsiteY84" fmla="*/ 476440 h 493109"/>
                <a:gd name="connsiteX85" fmla="*/ 599893 w 1239988"/>
                <a:gd name="connsiteY85" fmla="*/ 474059 h 493109"/>
                <a:gd name="connsiteX86" fmla="*/ 592749 w 1239988"/>
                <a:gd name="connsiteY86" fmla="*/ 469296 h 493109"/>
                <a:gd name="connsiteX87" fmla="*/ 583224 w 1239988"/>
                <a:gd name="connsiteY87" fmla="*/ 462152 h 493109"/>
                <a:gd name="connsiteX88" fmla="*/ 568936 w 1239988"/>
                <a:gd name="connsiteY88" fmla="*/ 450246 h 493109"/>
                <a:gd name="connsiteX89" fmla="*/ 552268 w 1239988"/>
                <a:gd name="connsiteY89" fmla="*/ 428815 h 493109"/>
                <a:gd name="connsiteX90" fmla="*/ 542743 w 1239988"/>
                <a:gd name="connsiteY90" fmla="*/ 416909 h 493109"/>
                <a:gd name="connsiteX91" fmla="*/ 540361 w 1239988"/>
                <a:gd name="connsiteY91" fmla="*/ 409765 h 493109"/>
                <a:gd name="connsiteX92" fmla="*/ 533218 w 1239988"/>
                <a:gd name="connsiteY92" fmla="*/ 402621 h 493109"/>
                <a:gd name="connsiteX93" fmla="*/ 530836 w 1239988"/>
                <a:gd name="connsiteY93" fmla="*/ 395477 h 493109"/>
                <a:gd name="connsiteX94" fmla="*/ 341912 w 1239988"/>
                <a:gd name="connsiteY94" fmla="*/ 401859 h 493109"/>
                <a:gd name="connsiteX95" fmla="*/ 273831 w 1239988"/>
                <a:gd name="connsiteY95" fmla="*/ 382245 h 493109"/>
                <a:gd name="connsiteX96" fmla="*/ 182142 w 1239988"/>
                <a:gd name="connsiteY96" fmla="*/ 370585 h 493109"/>
                <a:gd name="connsiteX97" fmla="*/ 114657 w 1239988"/>
                <a:gd name="connsiteY97" fmla="*/ 353131 h 493109"/>
                <a:gd name="connsiteX98" fmla="*/ 67057 w 1239988"/>
                <a:gd name="connsiteY98" fmla="*/ 331969 h 493109"/>
                <a:gd name="connsiteX99" fmla="*/ 38482 w 1239988"/>
                <a:gd name="connsiteY99" fmla="*/ 319277 h 493109"/>
                <a:gd name="connsiteX100" fmla="*/ 652 w 1239988"/>
                <a:gd name="connsiteY100" fmla="*/ 273248 h 493109"/>
                <a:gd name="connsiteX101" fmla="*/ 5930 w 1239988"/>
                <a:gd name="connsiteY101" fmla="*/ 240695 h 493109"/>
                <a:gd name="connsiteX0" fmla="*/ 5930 w 1239988"/>
                <a:gd name="connsiteY0" fmla="*/ 240695 h 495432"/>
                <a:gd name="connsiteX1" fmla="*/ 13884 w 1239988"/>
                <a:gd name="connsiteY1" fmla="*/ 214184 h 495432"/>
                <a:gd name="connsiteX2" fmla="*/ 45061 w 1239988"/>
                <a:gd name="connsiteY2" fmla="*/ 181165 h 495432"/>
                <a:gd name="connsiteX3" fmla="*/ 66493 w 1239988"/>
                <a:gd name="connsiteY3" fmla="*/ 169259 h 495432"/>
                <a:gd name="connsiteX4" fmla="*/ 118880 w 1239988"/>
                <a:gd name="connsiteY4" fmla="*/ 140684 h 495432"/>
                <a:gd name="connsiteX5" fmla="*/ 168886 w 1239988"/>
                <a:gd name="connsiteY5" fmla="*/ 114490 h 495432"/>
                <a:gd name="connsiteX6" fmla="*/ 190318 w 1239988"/>
                <a:gd name="connsiteY6" fmla="*/ 104965 h 495432"/>
                <a:gd name="connsiteX7" fmla="*/ 206986 w 1239988"/>
                <a:gd name="connsiteY7" fmla="*/ 100202 h 495432"/>
                <a:gd name="connsiteX8" fmla="*/ 214130 w 1239988"/>
                <a:gd name="connsiteY8" fmla="*/ 95440 h 495432"/>
                <a:gd name="connsiteX9" fmla="*/ 226036 w 1239988"/>
                <a:gd name="connsiteY9" fmla="*/ 93059 h 495432"/>
                <a:gd name="connsiteX10" fmla="*/ 245086 w 1239988"/>
                <a:gd name="connsiteY10" fmla="*/ 88296 h 495432"/>
                <a:gd name="connsiteX11" fmla="*/ 266518 w 1239988"/>
                <a:gd name="connsiteY11" fmla="*/ 83534 h 495432"/>
                <a:gd name="connsiteX12" fmla="*/ 311761 w 1239988"/>
                <a:gd name="connsiteY12" fmla="*/ 78771 h 495432"/>
                <a:gd name="connsiteX13" fmla="*/ 326049 w 1239988"/>
                <a:gd name="connsiteY13" fmla="*/ 76390 h 495432"/>
                <a:gd name="connsiteX14" fmla="*/ 349861 w 1239988"/>
                <a:gd name="connsiteY14" fmla="*/ 71627 h 495432"/>
                <a:gd name="connsiteX15" fmla="*/ 397486 w 1239988"/>
                <a:gd name="connsiteY15" fmla="*/ 64484 h 495432"/>
                <a:gd name="connsiteX16" fmla="*/ 507024 w 1239988"/>
                <a:gd name="connsiteY16" fmla="*/ 66865 h 495432"/>
                <a:gd name="connsiteX17" fmla="*/ 544315 w 1239988"/>
                <a:gd name="connsiteY17" fmla="*/ 61833 h 495432"/>
                <a:gd name="connsiteX18" fmla="*/ 553006 w 1239988"/>
                <a:gd name="connsiteY18" fmla="*/ 41187 h 495432"/>
                <a:gd name="connsiteX19" fmla="*/ 569698 w 1239988"/>
                <a:gd name="connsiteY19" fmla="*/ 23438 h 495432"/>
                <a:gd name="connsiteX20" fmla="*/ 602250 w 1239988"/>
                <a:gd name="connsiteY20" fmla="*/ 18454 h 495432"/>
                <a:gd name="connsiteX21" fmla="*/ 646216 w 1239988"/>
                <a:gd name="connsiteY21" fmla="*/ 1246 h 495432"/>
                <a:gd name="connsiteX22" fmla="*/ 697524 w 1239988"/>
                <a:gd name="connsiteY22" fmla="*/ 215 h 495432"/>
                <a:gd name="connsiteX23" fmla="*/ 731917 w 1239988"/>
                <a:gd name="connsiteY23" fmla="*/ 18502 h 495432"/>
                <a:gd name="connsiteX24" fmla="*/ 754626 w 1239988"/>
                <a:gd name="connsiteY24" fmla="*/ 48895 h 495432"/>
                <a:gd name="connsiteX25" fmla="*/ 780057 w 1239988"/>
                <a:gd name="connsiteY25" fmla="*/ 78820 h 495432"/>
                <a:gd name="connsiteX26" fmla="*/ 789313 w 1239988"/>
                <a:gd name="connsiteY26" fmla="*/ 105799 h 495432"/>
                <a:gd name="connsiteX27" fmla="*/ 799918 w 1239988"/>
                <a:gd name="connsiteY27" fmla="*/ 133540 h 495432"/>
                <a:gd name="connsiteX28" fmla="*/ 785630 w 1239988"/>
                <a:gd name="connsiteY28" fmla="*/ 150209 h 495432"/>
                <a:gd name="connsiteX29" fmla="*/ 780868 w 1239988"/>
                <a:gd name="connsiteY29" fmla="*/ 164496 h 495432"/>
                <a:gd name="connsiteX30" fmla="*/ 778486 w 1239988"/>
                <a:gd name="connsiteY30" fmla="*/ 171640 h 495432"/>
                <a:gd name="connsiteX31" fmla="*/ 802569 w 1239988"/>
                <a:gd name="connsiteY31" fmla="*/ 175863 h 495432"/>
                <a:gd name="connsiteX32" fmla="*/ 849924 w 1239988"/>
                <a:gd name="connsiteY32" fmla="*/ 181165 h 495432"/>
                <a:gd name="connsiteX33" fmla="*/ 1047519 w 1239988"/>
                <a:gd name="connsiteY33" fmla="*/ 169505 h 495432"/>
                <a:gd name="connsiteX34" fmla="*/ 1093622 w 1239988"/>
                <a:gd name="connsiteY34" fmla="*/ 163416 h 495432"/>
                <a:gd name="connsiteX35" fmla="*/ 1166606 w 1239988"/>
                <a:gd name="connsiteY35" fmla="*/ 133786 h 495432"/>
                <a:gd name="connsiteX36" fmla="*/ 1205763 w 1239988"/>
                <a:gd name="connsiteY36" fmla="*/ 118172 h 495432"/>
                <a:gd name="connsiteX37" fmla="*/ 1226161 w 1239988"/>
                <a:gd name="connsiteY37" fmla="*/ 126396 h 495432"/>
                <a:gd name="connsiteX38" fmla="*/ 1233305 w 1239988"/>
                <a:gd name="connsiteY38" fmla="*/ 121634 h 495432"/>
                <a:gd name="connsiteX39" fmla="*/ 1237258 w 1239988"/>
                <a:gd name="connsiteY39" fmla="*/ 177728 h 495432"/>
                <a:gd name="connsiteX40" fmla="*/ 1189609 w 1239988"/>
                <a:gd name="connsiteY40" fmla="*/ 247054 h 495432"/>
                <a:gd name="connsiteX41" fmla="*/ 1170265 w 1239988"/>
                <a:gd name="connsiteY41" fmla="*/ 264509 h 495432"/>
                <a:gd name="connsiteX42" fmla="*/ 1197563 w 1239988"/>
                <a:gd name="connsiteY42" fmla="*/ 299981 h 495432"/>
                <a:gd name="connsiteX43" fmla="*/ 1223240 w 1239988"/>
                <a:gd name="connsiteY43" fmla="*/ 341249 h 495432"/>
                <a:gd name="connsiteX44" fmla="*/ 1224542 w 1239988"/>
                <a:gd name="connsiteY44" fmla="*/ 387056 h 495432"/>
                <a:gd name="connsiteX45" fmla="*/ 1222233 w 1239988"/>
                <a:gd name="connsiteY45" fmla="*/ 409225 h 495432"/>
                <a:gd name="connsiteX46" fmla="*/ 1178536 w 1239988"/>
                <a:gd name="connsiteY46" fmla="*/ 407384 h 495432"/>
                <a:gd name="connsiteX47" fmla="*/ 1159486 w 1239988"/>
                <a:gd name="connsiteY47" fmla="*/ 400240 h 495432"/>
                <a:gd name="connsiteX48" fmla="*/ 1152343 w 1239988"/>
                <a:gd name="connsiteY48" fmla="*/ 395477 h 495432"/>
                <a:gd name="connsiteX49" fmla="*/ 1126149 w 1239988"/>
                <a:gd name="connsiteY49" fmla="*/ 385952 h 495432"/>
                <a:gd name="connsiteX50" fmla="*/ 1111861 w 1239988"/>
                <a:gd name="connsiteY50" fmla="*/ 383571 h 495432"/>
                <a:gd name="connsiteX51" fmla="*/ 1090430 w 1239988"/>
                <a:gd name="connsiteY51" fmla="*/ 376427 h 495432"/>
                <a:gd name="connsiteX52" fmla="*/ 1080905 w 1239988"/>
                <a:gd name="connsiteY52" fmla="*/ 374046 h 495432"/>
                <a:gd name="connsiteX53" fmla="*/ 1068999 w 1239988"/>
                <a:gd name="connsiteY53" fmla="*/ 369284 h 495432"/>
                <a:gd name="connsiteX54" fmla="*/ 1059474 w 1239988"/>
                <a:gd name="connsiteY54" fmla="*/ 366902 h 495432"/>
                <a:gd name="connsiteX55" fmla="*/ 992799 w 1239988"/>
                <a:gd name="connsiteY55" fmla="*/ 347852 h 495432"/>
                <a:gd name="connsiteX56" fmla="*/ 945174 w 1239988"/>
                <a:gd name="connsiteY56" fmla="*/ 338327 h 495432"/>
                <a:gd name="connsiteX57" fmla="*/ 914218 w 1239988"/>
                <a:gd name="connsiteY57" fmla="*/ 335946 h 495432"/>
                <a:gd name="connsiteX58" fmla="*/ 874498 w 1239988"/>
                <a:gd name="connsiteY58" fmla="*/ 372720 h 495432"/>
                <a:gd name="connsiteX59" fmla="*/ 858123 w 1239988"/>
                <a:gd name="connsiteY59" fmla="*/ 431148 h 495432"/>
                <a:gd name="connsiteX60" fmla="*/ 828493 w 1239988"/>
                <a:gd name="connsiteY60" fmla="*/ 471677 h 495432"/>
                <a:gd name="connsiteX61" fmla="*/ 818968 w 1239988"/>
                <a:gd name="connsiteY61" fmla="*/ 476440 h 495432"/>
                <a:gd name="connsiteX62" fmla="*/ 804680 w 1239988"/>
                <a:gd name="connsiteY62" fmla="*/ 485965 h 495432"/>
                <a:gd name="connsiteX63" fmla="*/ 795155 w 1239988"/>
                <a:gd name="connsiteY63" fmla="*/ 488346 h 495432"/>
                <a:gd name="connsiteX64" fmla="*/ 778486 w 1239988"/>
                <a:gd name="connsiteY64" fmla="*/ 493109 h 495432"/>
                <a:gd name="connsiteX65" fmla="*/ 752293 w 1239988"/>
                <a:gd name="connsiteY65" fmla="*/ 490727 h 495432"/>
                <a:gd name="connsiteX66" fmla="*/ 738005 w 1239988"/>
                <a:gd name="connsiteY66" fmla="*/ 476440 h 495432"/>
                <a:gd name="connsiteX67" fmla="*/ 726099 w 1239988"/>
                <a:gd name="connsiteY67" fmla="*/ 462152 h 495432"/>
                <a:gd name="connsiteX68" fmla="*/ 718955 w 1239988"/>
                <a:gd name="connsiteY68" fmla="*/ 455009 h 495432"/>
                <a:gd name="connsiteX69" fmla="*/ 711811 w 1239988"/>
                <a:gd name="connsiteY69" fmla="*/ 440721 h 495432"/>
                <a:gd name="connsiteX70" fmla="*/ 709430 w 1239988"/>
                <a:gd name="connsiteY70" fmla="*/ 433577 h 495432"/>
                <a:gd name="connsiteX71" fmla="*/ 704668 w 1239988"/>
                <a:gd name="connsiteY71" fmla="*/ 424052 h 495432"/>
                <a:gd name="connsiteX72" fmla="*/ 697524 w 1239988"/>
                <a:gd name="connsiteY72" fmla="*/ 409765 h 495432"/>
                <a:gd name="connsiteX73" fmla="*/ 695143 w 1239988"/>
                <a:gd name="connsiteY73" fmla="*/ 381190 h 495432"/>
                <a:gd name="connsiteX74" fmla="*/ 683236 w 1239988"/>
                <a:gd name="connsiteY74" fmla="*/ 371665 h 495432"/>
                <a:gd name="connsiteX75" fmla="*/ 671330 w 1239988"/>
                <a:gd name="connsiteY75" fmla="*/ 366902 h 495432"/>
                <a:gd name="connsiteX76" fmla="*/ 664186 w 1239988"/>
                <a:gd name="connsiteY76" fmla="*/ 369284 h 495432"/>
                <a:gd name="connsiteX77" fmla="*/ 661805 w 1239988"/>
                <a:gd name="connsiteY77" fmla="*/ 378809 h 495432"/>
                <a:gd name="connsiteX78" fmla="*/ 668949 w 1239988"/>
                <a:gd name="connsiteY78" fmla="*/ 400240 h 495432"/>
                <a:gd name="connsiteX79" fmla="*/ 671330 w 1239988"/>
                <a:gd name="connsiteY79" fmla="*/ 412146 h 495432"/>
                <a:gd name="connsiteX80" fmla="*/ 673711 w 1239988"/>
                <a:gd name="connsiteY80" fmla="*/ 419290 h 495432"/>
                <a:gd name="connsiteX81" fmla="*/ 671330 w 1239988"/>
                <a:gd name="connsiteY81" fmla="*/ 452627 h 495432"/>
                <a:gd name="connsiteX82" fmla="*/ 668949 w 1239988"/>
                <a:gd name="connsiteY82" fmla="*/ 459771 h 495432"/>
                <a:gd name="connsiteX83" fmla="*/ 647518 w 1239988"/>
                <a:gd name="connsiteY83" fmla="*/ 471677 h 495432"/>
                <a:gd name="connsiteX84" fmla="*/ 640374 w 1239988"/>
                <a:gd name="connsiteY84" fmla="*/ 476440 h 495432"/>
                <a:gd name="connsiteX85" fmla="*/ 615800 w 1239988"/>
                <a:gd name="connsiteY85" fmla="*/ 495268 h 495432"/>
                <a:gd name="connsiteX86" fmla="*/ 592749 w 1239988"/>
                <a:gd name="connsiteY86" fmla="*/ 469296 h 495432"/>
                <a:gd name="connsiteX87" fmla="*/ 583224 w 1239988"/>
                <a:gd name="connsiteY87" fmla="*/ 462152 h 495432"/>
                <a:gd name="connsiteX88" fmla="*/ 568936 w 1239988"/>
                <a:gd name="connsiteY88" fmla="*/ 450246 h 495432"/>
                <a:gd name="connsiteX89" fmla="*/ 552268 w 1239988"/>
                <a:gd name="connsiteY89" fmla="*/ 428815 h 495432"/>
                <a:gd name="connsiteX90" fmla="*/ 542743 w 1239988"/>
                <a:gd name="connsiteY90" fmla="*/ 416909 h 495432"/>
                <a:gd name="connsiteX91" fmla="*/ 540361 w 1239988"/>
                <a:gd name="connsiteY91" fmla="*/ 409765 h 495432"/>
                <a:gd name="connsiteX92" fmla="*/ 533218 w 1239988"/>
                <a:gd name="connsiteY92" fmla="*/ 402621 h 495432"/>
                <a:gd name="connsiteX93" fmla="*/ 530836 w 1239988"/>
                <a:gd name="connsiteY93" fmla="*/ 395477 h 495432"/>
                <a:gd name="connsiteX94" fmla="*/ 341912 w 1239988"/>
                <a:gd name="connsiteY94" fmla="*/ 401859 h 495432"/>
                <a:gd name="connsiteX95" fmla="*/ 273831 w 1239988"/>
                <a:gd name="connsiteY95" fmla="*/ 382245 h 495432"/>
                <a:gd name="connsiteX96" fmla="*/ 182142 w 1239988"/>
                <a:gd name="connsiteY96" fmla="*/ 370585 h 495432"/>
                <a:gd name="connsiteX97" fmla="*/ 114657 w 1239988"/>
                <a:gd name="connsiteY97" fmla="*/ 353131 h 495432"/>
                <a:gd name="connsiteX98" fmla="*/ 67057 w 1239988"/>
                <a:gd name="connsiteY98" fmla="*/ 331969 h 495432"/>
                <a:gd name="connsiteX99" fmla="*/ 38482 w 1239988"/>
                <a:gd name="connsiteY99" fmla="*/ 319277 h 495432"/>
                <a:gd name="connsiteX100" fmla="*/ 652 w 1239988"/>
                <a:gd name="connsiteY100" fmla="*/ 273248 h 495432"/>
                <a:gd name="connsiteX101" fmla="*/ 5930 w 1239988"/>
                <a:gd name="connsiteY101" fmla="*/ 240695 h 495432"/>
                <a:gd name="connsiteX0" fmla="*/ 5930 w 1239988"/>
                <a:gd name="connsiteY0" fmla="*/ 240695 h 495492"/>
                <a:gd name="connsiteX1" fmla="*/ 13884 w 1239988"/>
                <a:gd name="connsiteY1" fmla="*/ 214184 h 495492"/>
                <a:gd name="connsiteX2" fmla="*/ 45061 w 1239988"/>
                <a:gd name="connsiteY2" fmla="*/ 181165 h 495492"/>
                <a:gd name="connsiteX3" fmla="*/ 66493 w 1239988"/>
                <a:gd name="connsiteY3" fmla="*/ 169259 h 495492"/>
                <a:gd name="connsiteX4" fmla="*/ 118880 w 1239988"/>
                <a:gd name="connsiteY4" fmla="*/ 140684 h 495492"/>
                <a:gd name="connsiteX5" fmla="*/ 168886 w 1239988"/>
                <a:gd name="connsiteY5" fmla="*/ 114490 h 495492"/>
                <a:gd name="connsiteX6" fmla="*/ 190318 w 1239988"/>
                <a:gd name="connsiteY6" fmla="*/ 104965 h 495492"/>
                <a:gd name="connsiteX7" fmla="*/ 206986 w 1239988"/>
                <a:gd name="connsiteY7" fmla="*/ 100202 h 495492"/>
                <a:gd name="connsiteX8" fmla="*/ 214130 w 1239988"/>
                <a:gd name="connsiteY8" fmla="*/ 95440 h 495492"/>
                <a:gd name="connsiteX9" fmla="*/ 226036 w 1239988"/>
                <a:gd name="connsiteY9" fmla="*/ 93059 h 495492"/>
                <a:gd name="connsiteX10" fmla="*/ 245086 w 1239988"/>
                <a:gd name="connsiteY10" fmla="*/ 88296 h 495492"/>
                <a:gd name="connsiteX11" fmla="*/ 266518 w 1239988"/>
                <a:gd name="connsiteY11" fmla="*/ 83534 h 495492"/>
                <a:gd name="connsiteX12" fmla="*/ 311761 w 1239988"/>
                <a:gd name="connsiteY12" fmla="*/ 78771 h 495492"/>
                <a:gd name="connsiteX13" fmla="*/ 326049 w 1239988"/>
                <a:gd name="connsiteY13" fmla="*/ 76390 h 495492"/>
                <a:gd name="connsiteX14" fmla="*/ 349861 w 1239988"/>
                <a:gd name="connsiteY14" fmla="*/ 71627 h 495492"/>
                <a:gd name="connsiteX15" fmla="*/ 397486 w 1239988"/>
                <a:gd name="connsiteY15" fmla="*/ 64484 h 495492"/>
                <a:gd name="connsiteX16" fmla="*/ 507024 w 1239988"/>
                <a:gd name="connsiteY16" fmla="*/ 66865 h 495492"/>
                <a:gd name="connsiteX17" fmla="*/ 544315 w 1239988"/>
                <a:gd name="connsiteY17" fmla="*/ 61833 h 495492"/>
                <a:gd name="connsiteX18" fmla="*/ 553006 w 1239988"/>
                <a:gd name="connsiteY18" fmla="*/ 41187 h 495492"/>
                <a:gd name="connsiteX19" fmla="*/ 569698 w 1239988"/>
                <a:gd name="connsiteY19" fmla="*/ 23438 h 495492"/>
                <a:gd name="connsiteX20" fmla="*/ 602250 w 1239988"/>
                <a:gd name="connsiteY20" fmla="*/ 18454 h 495492"/>
                <a:gd name="connsiteX21" fmla="*/ 646216 w 1239988"/>
                <a:gd name="connsiteY21" fmla="*/ 1246 h 495492"/>
                <a:gd name="connsiteX22" fmla="*/ 697524 w 1239988"/>
                <a:gd name="connsiteY22" fmla="*/ 215 h 495492"/>
                <a:gd name="connsiteX23" fmla="*/ 731917 w 1239988"/>
                <a:gd name="connsiteY23" fmla="*/ 18502 h 495492"/>
                <a:gd name="connsiteX24" fmla="*/ 754626 w 1239988"/>
                <a:gd name="connsiteY24" fmla="*/ 48895 h 495492"/>
                <a:gd name="connsiteX25" fmla="*/ 780057 w 1239988"/>
                <a:gd name="connsiteY25" fmla="*/ 78820 h 495492"/>
                <a:gd name="connsiteX26" fmla="*/ 789313 w 1239988"/>
                <a:gd name="connsiteY26" fmla="*/ 105799 h 495492"/>
                <a:gd name="connsiteX27" fmla="*/ 799918 w 1239988"/>
                <a:gd name="connsiteY27" fmla="*/ 133540 h 495492"/>
                <a:gd name="connsiteX28" fmla="*/ 785630 w 1239988"/>
                <a:gd name="connsiteY28" fmla="*/ 150209 h 495492"/>
                <a:gd name="connsiteX29" fmla="*/ 780868 w 1239988"/>
                <a:gd name="connsiteY29" fmla="*/ 164496 h 495492"/>
                <a:gd name="connsiteX30" fmla="*/ 778486 w 1239988"/>
                <a:gd name="connsiteY30" fmla="*/ 171640 h 495492"/>
                <a:gd name="connsiteX31" fmla="*/ 802569 w 1239988"/>
                <a:gd name="connsiteY31" fmla="*/ 175863 h 495492"/>
                <a:gd name="connsiteX32" fmla="*/ 849924 w 1239988"/>
                <a:gd name="connsiteY32" fmla="*/ 181165 h 495492"/>
                <a:gd name="connsiteX33" fmla="*/ 1047519 w 1239988"/>
                <a:gd name="connsiteY33" fmla="*/ 169505 h 495492"/>
                <a:gd name="connsiteX34" fmla="*/ 1093622 w 1239988"/>
                <a:gd name="connsiteY34" fmla="*/ 163416 h 495492"/>
                <a:gd name="connsiteX35" fmla="*/ 1166606 w 1239988"/>
                <a:gd name="connsiteY35" fmla="*/ 133786 h 495492"/>
                <a:gd name="connsiteX36" fmla="*/ 1205763 w 1239988"/>
                <a:gd name="connsiteY36" fmla="*/ 118172 h 495492"/>
                <a:gd name="connsiteX37" fmla="*/ 1226161 w 1239988"/>
                <a:gd name="connsiteY37" fmla="*/ 126396 h 495492"/>
                <a:gd name="connsiteX38" fmla="*/ 1233305 w 1239988"/>
                <a:gd name="connsiteY38" fmla="*/ 121634 h 495492"/>
                <a:gd name="connsiteX39" fmla="*/ 1237258 w 1239988"/>
                <a:gd name="connsiteY39" fmla="*/ 177728 h 495492"/>
                <a:gd name="connsiteX40" fmla="*/ 1189609 w 1239988"/>
                <a:gd name="connsiteY40" fmla="*/ 247054 h 495492"/>
                <a:gd name="connsiteX41" fmla="*/ 1170265 w 1239988"/>
                <a:gd name="connsiteY41" fmla="*/ 264509 h 495492"/>
                <a:gd name="connsiteX42" fmla="*/ 1197563 w 1239988"/>
                <a:gd name="connsiteY42" fmla="*/ 299981 h 495492"/>
                <a:gd name="connsiteX43" fmla="*/ 1223240 w 1239988"/>
                <a:gd name="connsiteY43" fmla="*/ 341249 h 495492"/>
                <a:gd name="connsiteX44" fmla="*/ 1224542 w 1239988"/>
                <a:gd name="connsiteY44" fmla="*/ 387056 h 495492"/>
                <a:gd name="connsiteX45" fmla="*/ 1222233 w 1239988"/>
                <a:gd name="connsiteY45" fmla="*/ 409225 h 495492"/>
                <a:gd name="connsiteX46" fmla="*/ 1178536 w 1239988"/>
                <a:gd name="connsiteY46" fmla="*/ 407384 h 495492"/>
                <a:gd name="connsiteX47" fmla="*/ 1159486 w 1239988"/>
                <a:gd name="connsiteY47" fmla="*/ 400240 h 495492"/>
                <a:gd name="connsiteX48" fmla="*/ 1152343 w 1239988"/>
                <a:gd name="connsiteY48" fmla="*/ 395477 h 495492"/>
                <a:gd name="connsiteX49" fmla="*/ 1126149 w 1239988"/>
                <a:gd name="connsiteY49" fmla="*/ 385952 h 495492"/>
                <a:gd name="connsiteX50" fmla="*/ 1111861 w 1239988"/>
                <a:gd name="connsiteY50" fmla="*/ 383571 h 495492"/>
                <a:gd name="connsiteX51" fmla="*/ 1090430 w 1239988"/>
                <a:gd name="connsiteY51" fmla="*/ 376427 h 495492"/>
                <a:gd name="connsiteX52" fmla="*/ 1080905 w 1239988"/>
                <a:gd name="connsiteY52" fmla="*/ 374046 h 495492"/>
                <a:gd name="connsiteX53" fmla="*/ 1068999 w 1239988"/>
                <a:gd name="connsiteY53" fmla="*/ 369284 h 495492"/>
                <a:gd name="connsiteX54" fmla="*/ 1059474 w 1239988"/>
                <a:gd name="connsiteY54" fmla="*/ 366902 h 495492"/>
                <a:gd name="connsiteX55" fmla="*/ 992799 w 1239988"/>
                <a:gd name="connsiteY55" fmla="*/ 347852 h 495492"/>
                <a:gd name="connsiteX56" fmla="*/ 945174 w 1239988"/>
                <a:gd name="connsiteY56" fmla="*/ 338327 h 495492"/>
                <a:gd name="connsiteX57" fmla="*/ 914218 w 1239988"/>
                <a:gd name="connsiteY57" fmla="*/ 335946 h 495492"/>
                <a:gd name="connsiteX58" fmla="*/ 874498 w 1239988"/>
                <a:gd name="connsiteY58" fmla="*/ 372720 h 495492"/>
                <a:gd name="connsiteX59" fmla="*/ 858123 w 1239988"/>
                <a:gd name="connsiteY59" fmla="*/ 431148 h 495492"/>
                <a:gd name="connsiteX60" fmla="*/ 828493 w 1239988"/>
                <a:gd name="connsiteY60" fmla="*/ 471677 h 495492"/>
                <a:gd name="connsiteX61" fmla="*/ 818968 w 1239988"/>
                <a:gd name="connsiteY61" fmla="*/ 476440 h 495492"/>
                <a:gd name="connsiteX62" fmla="*/ 804680 w 1239988"/>
                <a:gd name="connsiteY62" fmla="*/ 485965 h 495492"/>
                <a:gd name="connsiteX63" fmla="*/ 795155 w 1239988"/>
                <a:gd name="connsiteY63" fmla="*/ 488346 h 495492"/>
                <a:gd name="connsiteX64" fmla="*/ 778486 w 1239988"/>
                <a:gd name="connsiteY64" fmla="*/ 493109 h 495492"/>
                <a:gd name="connsiteX65" fmla="*/ 752293 w 1239988"/>
                <a:gd name="connsiteY65" fmla="*/ 490727 h 495492"/>
                <a:gd name="connsiteX66" fmla="*/ 738005 w 1239988"/>
                <a:gd name="connsiteY66" fmla="*/ 476440 h 495492"/>
                <a:gd name="connsiteX67" fmla="*/ 726099 w 1239988"/>
                <a:gd name="connsiteY67" fmla="*/ 462152 h 495492"/>
                <a:gd name="connsiteX68" fmla="*/ 718955 w 1239988"/>
                <a:gd name="connsiteY68" fmla="*/ 455009 h 495492"/>
                <a:gd name="connsiteX69" fmla="*/ 711811 w 1239988"/>
                <a:gd name="connsiteY69" fmla="*/ 440721 h 495492"/>
                <a:gd name="connsiteX70" fmla="*/ 709430 w 1239988"/>
                <a:gd name="connsiteY70" fmla="*/ 433577 h 495492"/>
                <a:gd name="connsiteX71" fmla="*/ 704668 w 1239988"/>
                <a:gd name="connsiteY71" fmla="*/ 424052 h 495492"/>
                <a:gd name="connsiteX72" fmla="*/ 697524 w 1239988"/>
                <a:gd name="connsiteY72" fmla="*/ 409765 h 495492"/>
                <a:gd name="connsiteX73" fmla="*/ 695143 w 1239988"/>
                <a:gd name="connsiteY73" fmla="*/ 381190 h 495492"/>
                <a:gd name="connsiteX74" fmla="*/ 683236 w 1239988"/>
                <a:gd name="connsiteY74" fmla="*/ 371665 h 495492"/>
                <a:gd name="connsiteX75" fmla="*/ 671330 w 1239988"/>
                <a:gd name="connsiteY75" fmla="*/ 366902 h 495492"/>
                <a:gd name="connsiteX76" fmla="*/ 664186 w 1239988"/>
                <a:gd name="connsiteY76" fmla="*/ 369284 h 495492"/>
                <a:gd name="connsiteX77" fmla="*/ 661805 w 1239988"/>
                <a:gd name="connsiteY77" fmla="*/ 378809 h 495492"/>
                <a:gd name="connsiteX78" fmla="*/ 668949 w 1239988"/>
                <a:gd name="connsiteY78" fmla="*/ 400240 h 495492"/>
                <a:gd name="connsiteX79" fmla="*/ 671330 w 1239988"/>
                <a:gd name="connsiteY79" fmla="*/ 412146 h 495492"/>
                <a:gd name="connsiteX80" fmla="*/ 673711 w 1239988"/>
                <a:gd name="connsiteY80" fmla="*/ 419290 h 495492"/>
                <a:gd name="connsiteX81" fmla="*/ 671330 w 1239988"/>
                <a:gd name="connsiteY81" fmla="*/ 452627 h 495492"/>
                <a:gd name="connsiteX82" fmla="*/ 668949 w 1239988"/>
                <a:gd name="connsiteY82" fmla="*/ 459771 h 495492"/>
                <a:gd name="connsiteX83" fmla="*/ 647518 w 1239988"/>
                <a:gd name="connsiteY83" fmla="*/ 471677 h 495492"/>
                <a:gd name="connsiteX84" fmla="*/ 640374 w 1239988"/>
                <a:gd name="connsiteY84" fmla="*/ 476440 h 495492"/>
                <a:gd name="connsiteX85" fmla="*/ 615800 w 1239988"/>
                <a:gd name="connsiteY85" fmla="*/ 495268 h 495492"/>
                <a:gd name="connsiteX86" fmla="*/ 583224 w 1239988"/>
                <a:gd name="connsiteY86" fmla="*/ 462152 h 495492"/>
                <a:gd name="connsiteX87" fmla="*/ 568936 w 1239988"/>
                <a:gd name="connsiteY87" fmla="*/ 450246 h 495492"/>
                <a:gd name="connsiteX88" fmla="*/ 552268 w 1239988"/>
                <a:gd name="connsiteY88" fmla="*/ 428815 h 495492"/>
                <a:gd name="connsiteX89" fmla="*/ 542743 w 1239988"/>
                <a:gd name="connsiteY89" fmla="*/ 416909 h 495492"/>
                <a:gd name="connsiteX90" fmla="*/ 540361 w 1239988"/>
                <a:gd name="connsiteY90" fmla="*/ 409765 h 495492"/>
                <a:gd name="connsiteX91" fmla="*/ 533218 w 1239988"/>
                <a:gd name="connsiteY91" fmla="*/ 402621 h 495492"/>
                <a:gd name="connsiteX92" fmla="*/ 530836 w 1239988"/>
                <a:gd name="connsiteY92" fmla="*/ 395477 h 495492"/>
                <a:gd name="connsiteX93" fmla="*/ 341912 w 1239988"/>
                <a:gd name="connsiteY93" fmla="*/ 401859 h 495492"/>
                <a:gd name="connsiteX94" fmla="*/ 273831 w 1239988"/>
                <a:gd name="connsiteY94" fmla="*/ 382245 h 495492"/>
                <a:gd name="connsiteX95" fmla="*/ 182142 w 1239988"/>
                <a:gd name="connsiteY95" fmla="*/ 370585 h 495492"/>
                <a:gd name="connsiteX96" fmla="*/ 114657 w 1239988"/>
                <a:gd name="connsiteY96" fmla="*/ 353131 h 495492"/>
                <a:gd name="connsiteX97" fmla="*/ 67057 w 1239988"/>
                <a:gd name="connsiteY97" fmla="*/ 331969 h 495492"/>
                <a:gd name="connsiteX98" fmla="*/ 38482 w 1239988"/>
                <a:gd name="connsiteY98" fmla="*/ 319277 h 495492"/>
                <a:gd name="connsiteX99" fmla="*/ 652 w 1239988"/>
                <a:gd name="connsiteY99" fmla="*/ 273248 h 495492"/>
                <a:gd name="connsiteX100" fmla="*/ 5930 w 1239988"/>
                <a:gd name="connsiteY100" fmla="*/ 240695 h 495492"/>
                <a:gd name="connsiteX0" fmla="*/ 5930 w 1239988"/>
                <a:gd name="connsiteY0" fmla="*/ 240695 h 495492"/>
                <a:gd name="connsiteX1" fmla="*/ 13884 w 1239988"/>
                <a:gd name="connsiteY1" fmla="*/ 214184 h 495492"/>
                <a:gd name="connsiteX2" fmla="*/ 45061 w 1239988"/>
                <a:gd name="connsiteY2" fmla="*/ 181165 h 495492"/>
                <a:gd name="connsiteX3" fmla="*/ 66493 w 1239988"/>
                <a:gd name="connsiteY3" fmla="*/ 169259 h 495492"/>
                <a:gd name="connsiteX4" fmla="*/ 118880 w 1239988"/>
                <a:gd name="connsiteY4" fmla="*/ 140684 h 495492"/>
                <a:gd name="connsiteX5" fmla="*/ 168886 w 1239988"/>
                <a:gd name="connsiteY5" fmla="*/ 114490 h 495492"/>
                <a:gd name="connsiteX6" fmla="*/ 190318 w 1239988"/>
                <a:gd name="connsiteY6" fmla="*/ 104965 h 495492"/>
                <a:gd name="connsiteX7" fmla="*/ 206986 w 1239988"/>
                <a:gd name="connsiteY7" fmla="*/ 100202 h 495492"/>
                <a:gd name="connsiteX8" fmla="*/ 214130 w 1239988"/>
                <a:gd name="connsiteY8" fmla="*/ 95440 h 495492"/>
                <a:gd name="connsiteX9" fmla="*/ 226036 w 1239988"/>
                <a:gd name="connsiteY9" fmla="*/ 93059 h 495492"/>
                <a:gd name="connsiteX10" fmla="*/ 245086 w 1239988"/>
                <a:gd name="connsiteY10" fmla="*/ 88296 h 495492"/>
                <a:gd name="connsiteX11" fmla="*/ 266518 w 1239988"/>
                <a:gd name="connsiteY11" fmla="*/ 83534 h 495492"/>
                <a:gd name="connsiteX12" fmla="*/ 311761 w 1239988"/>
                <a:gd name="connsiteY12" fmla="*/ 78771 h 495492"/>
                <a:gd name="connsiteX13" fmla="*/ 326049 w 1239988"/>
                <a:gd name="connsiteY13" fmla="*/ 76390 h 495492"/>
                <a:gd name="connsiteX14" fmla="*/ 349861 w 1239988"/>
                <a:gd name="connsiteY14" fmla="*/ 71627 h 495492"/>
                <a:gd name="connsiteX15" fmla="*/ 397486 w 1239988"/>
                <a:gd name="connsiteY15" fmla="*/ 64484 h 495492"/>
                <a:gd name="connsiteX16" fmla="*/ 507024 w 1239988"/>
                <a:gd name="connsiteY16" fmla="*/ 66865 h 495492"/>
                <a:gd name="connsiteX17" fmla="*/ 544315 w 1239988"/>
                <a:gd name="connsiteY17" fmla="*/ 61833 h 495492"/>
                <a:gd name="connsiteX18" fmla="*/ 553006 w 1239988"/>
                <a:gd name="connsiteY18" fmla="*/ 41187 h 495492"/>
                <a:gd name="connsiteX19" fmla="*/ 569698 w 1239988"/>
                <a:gd name="connsiteY19" fmla="*/ 23438 h 495492"/>
                <a:gd name="connsiteX20" fmla="*/ 602250 w 1239988"/>
                <a:gd name="connsiteY20" fmla="*/ 18454 h 495492"/>
                <a:gd name="connsiteX21" fmla="*/ 646216 w 1239988"/>
                <a:gd name="connsiteY21" fmla="*/ 1246 h 495492"/>
                <a:gd name="connsiteX22" fmla="*/ 697524 w 1239988"/>
                <a:gd name="connsiteY22" fmla="*/ 215 h 495492"/>
                <a:gd name="connsiteX23" fmla="*/ 731917 w 1239988"/>
                <a:gd name="connsiteY23" fmla="*/ 18502 h 495492"/>
                <a:gd name="connsiteX24" fmla="*/ 754626 w 1239988"/>
                <a:gd name="connsiteY24" fmla="*/ 48895 h 495492"/>
                <a:gd name="connsiteX25" fmla="*/ 780057 w 1239988"/>
                <a:gd name="connsiteY25" fmla="*/ 78820 h 495492"/>
                <a:gd name="connsiteX26" fmla="*/ 789313 w 1239988"/>
                <a:gd name="connsiteY26" fmla="*/ 105799 h 495492"/>
                <a:gd name="connsiteX27" fmla="*/ 799918 w 1239988"/>
                <a:gd name="connsiteY27" fmla="*/ 133540 h 495492"/>
                <a:gd name="connsiteX28" fmla="*/ 785630 w 1239988"/>
                <a:gd name="connsiteY28" fmla="*/ 150209 h 495492"/>
                <a:gd name="connsiteX29" fmla="*/ 780868 w 1239988"/>
                <a:gd name="connsiteY29" fmla="*/ 164496 h 495492"/>
                <a:gd name="connsiteX30" fmla="*/ 778486 w 1239988"/>
                <a:gd name="connsiteY30" fmla="*/ 171640 h 495492"/>
                <a:gd name="connsiteX31" fmla="*/ 802569 w 1239988"/>
                <a:gd name="connsiteY31" fmla="*/ 175863 h 495492"/>
                <a:gd name="connsiteX32" fmla="*/ 849924 w 1239988"/>
                <a:gd name="connsiteY32" fmla="*/ 181165 h 495492"/>
                <a:gd name="connsiteX33" fmla="*/ 1047519 w 1239988"/>
                <a:gd name="connsiteY33" fmla="*/ 169505 h 495492"/>
                <a:gd name="connsiteX34" fmla="*/ 1093622 w 1239988"/>
                <a:gd name="connsiteY34" fmla="*/ 163416 h 495492"/>
                <a:gd name="connsiteX35" fmla="*/ 1166606 w 1239988"/>
                <a:gd name="connsiteY35" fmla="*/ 133786 h 495492"/>
                <a:gd name="connsiteX36" fmla="*/ 1205763 w 1239988"/>
                <a:gd name="connsiteY36" fmla="*/ 118172 h 495492"/>
                <a:gd name="connsiteX37" fmla="*/ 1226161 w 1239988"/>
                <a:gd name="connsiteY37" fmla="*/ 126396 h 495492"/>
                <a:gd name="connsiteX38" fmla="*/ 1233305 w 1239988"/>
                <a:gd name="connsiteY38" fmla="*/ 121634 h 495492"/>
                <a:gd name="connsiteX39" fmla="*/ 1237258 w 1239988"/>
                <a:gd name="connsiteY39" fmla="*/ 177728 h 495492"/>
                <a:gd name="connsiteX40" fmla="*/ 1189609 w 1239988"/>
                <a:gd name="connsiteY40" fmla="*/ 247054 h 495492"/>
                <a:gd name="connsiteX41" fmla="*/ 1170265 w 1239988"/>
                <a:gd name="connsiteY41" fmla="*/ 264509 h 495492"/>
                <a:gd name="connsiteX42" fmla="*/ 1197563 w 1239988"/>
                <a:gd name="connsiteY42" fmla="*/ 299981 h 495492"/>
                <a:gd name="connsiteX43" fmla="*/ 1223240 w 1239988"/>
                <a:gd name="connsiteY43" fmla="*/ 341249 h 495492"/>
                <a:gd name="connsiteX44" fmla="*/ 1224542 w 1239988"/>
                <a:gd name="connsiteY44" fmla="*/ 387056 h 495492"/>
                <a:gd name="connsiteX45" fmla="*/ 1222233 w 1239988"/>
                <a:gd name="connsiteY45" fmla="*/ 409225 h 495492"/>
                <a:gd name="connsiteX46" fmla="*/ 1178536 w 1239988"/>
                <a:gd name="connsiteY46" fmla="*/ 407384 h 495492"/>
                <a:gd name="connsiteX47" fmla="*/ 1159486 w 1239988"/>
                <a:gd name="connsiteY47" fmla="*/ 400240 h 495492"/>
                <a:gd name="connsiteX48" fmla="*/ 1152343 w 1239988"/>
                <a:gd name="connsiteY48" fmla="*/ 395477 h 495492"/>
                <a:gd name="connsiteX49" fmla="*/ 1126149 w 1239988"/>
                <a:gd name="connsiteY49" fmla="*/ 385952 h 495492"/>
                <a:gd name="connsiteX50" fmla="*/ 1111861 w 1239988"/>
                <a:gd name="connsiteY50" fmla="*/ 383571 h 495492"/>
                <a:gd name="connsiteX51" fmla="*/ 1090430 w 1239988"/>
                <a:gd name="connsiteY51" fmla="*/ 376427 h 495492"/>
                <a:gd name="connsiteX52" fmla="*/ 1080905 w 1239988"/>
                <a:gd name="connsiteY52" fmla="*/ 374046 h 495492"/>
                <a:gd name="connsiteX53" fmla="*/ 1068999 w 1239988"/>
                <a:gd name="connsiteY53" fmla="*/ 369284 h 495492"/>
                <a:gd name="connsiteX54" fmla="*/ 1059474 w 1239988"/>
                <a:gd name="connsiteY54" fmla="*/ 366902 h 495492"/>
                <a:gd name="connsiteX55" fmla="*/ 992799 w 1239988"/>
                <a:gd name="connsiteY55" fmla="*/ 347852 h 495492"/>
                <a:gd name="connsiteX56" fmla="*/ 945174 w 1239988"/>
                <a:gd name="connsiteY56" fmla="*/ 338327 h 495492"/>
                <a:gd name="connsiteX57" fmla="*/ 914218 w 1239988"/>
                <a:gd name="connsiteY57" fmla="*/ 335946 h 495492"/>
                <a:gd name="connsiteX58" fmla="*/ 874498 w 1239988"/>
                <a:gd name="connsiteY58" fmla="*/ 372720 h 495492"/>
                <a:gd name="connsiteX59" fmla="*/ 858123 w 1239988"/>
                <a:gd name="connsiteY59" fmla="*/ 431148 h 495492"/>
                <a:gd name="connsiteX60" fmla="*/ 828493 w 1239988"/>
                <a:gd name="connsiteY60" fmla="*/ 471677 h 495492"/>
                <a:gd name="connsiteX61" fmla="*/ 818968 w 1239988"/>
                <a:gd name="connsiteY61" fmla="*/ 476440 h 495492"/>
                <a:gd name="connsiteX62" fmla="*/ 804680 w 1239988"/>
                <a:gd name="connsiteY62" fmla="*/ 485965 h 495492"/>
                <a:gd name="connsiteX63" fmla="*/ 795155 w 1239988"/>
                <a:gd name="connsiteY63" fmla="*/ 488346 h 495492"/>
                <a:gd name="connsiteX64" fmla="*/ 778486 w 1239988"/>
                <a:gd name="connsiteY64" fmla="*/ 493109 h 495492"/>
                <a:gd name="connsiteX65" fmla="*/ 752293 w 1239988"/>
                <a:gd name="connsiteY65" fmla="*/ 490727 h 495492"/>
                <a:gd name="connsiteX66" fmla="*/ 738005 w 1239988"/>
                <a:gd name="connsiteY66" fmla="*/ 476440 h 495492"/>
                <a:gd name="connsiteX67" fmla="*/ 726099 w 1239988"/>
                <a:gd name="connsiteY67" fmla="*/ 462152 h 495492"/>
                <a:gd name="connsiteX68" fmla="*/ 718955 w 1239988"/>
                <a:gd name="connsiteY68" fmla="*/ 455009 h 495492"/>
                <a:gd name="connsiteX69" fmla="*/ 711811 w 1239988"/>
                <a:gd name="connsiteY69" fmla="*/ 440721 h 495492"/>
                <a:gd name="connsiteX70" fmla="*/ 709430 w 1239988"/>
                <a:gd name="connsiteY70" fmla="*/ 433577 h 495492"/>
                <a:gd name="connsiteX71" fmla="*/ 704668 w 1239988"/>
                <a:gd name="connsiteY71" fmla="*/ 424052 h 495492"/>
                <a:gd name="connsiteX72" fmla="*/ 697524 w 1239988"/>
                <a:gd name="connsiteY72" fmla="*/ 409765 h 495492"/>
                <a:gd name="connsiteX73" fmla="*/ 695143 w 1239988"/>
                <a:gd name="connsiteY73" fmla="*/ 381190 h 495492"/>
                <a:gd name="connsiteX74" fmla="*/ 683236 w 1239988"/>
                <a:gd name="connsiteY74" fmla="*/ 371665 h 495492"/>
                <a:gd name="connsiteX75" fmla="*/ 671330 w 1239988"/>
                <a:gd name="connsiteY75" fmla="*/ 366902 h 495492"/>
                <a:gd name="connsiteX76" fmla="*/ 664186 w 1239988"/>
                <a:gd name="connsiteY76" fmla="*/ 369284 h 495492"/>
                <a:gd name="connsiteX77" fmla="*/ 661805 w 1239988"/>
                <a:gd name="connsiteY77" fmla="*/ 378809 h 495492"/>
                <a:gd name="connsiteX78" fmla="*/ 668949 w 1239988"/>
                <a:gd name="connsiteY78" fmla="*/ 400240 h 495492"/>
                <a:gd name="connsiteX79" fmla="*/ 671330 w 1239988"/>
                <a:gd name="connsiteY79" fmla="*/ 412146 h 495492"/>
                <a:gd name="connsiteX80" fmla="*/ 673711 w 1239988"/>
                <a:gd name="connsiteY80" fmla="*/ 419290 h 495492"/>
                <a:gd name="connsiteX81" fmla="*/ 671330 w 1239988"/>
                <a:gd name="connsiteY81" fmla="*/ 452627 h 495492"/>
                <a:gd name="connsiteX82" fmla="*/ 668949 w 1239988"/>
                <a:gd name="connsiteY82" fmla="*/ 459771 h 495492"/>
                <a:gd name="connsiteX83" fmla="*/ 647518 w 1239988"/>
                <a:gd name="connsiteY83" fmla="*/ 471677 h 495492"/>
                <a:gd name="connsiteX84" fmla="*/ 640374 w 1239988"/>
                <a:gd name="connsiteY84" fmla="*/ 476440 h 495492"/>
                <a:gd name="connsiteX85" fmla="*/ 615800 w 1239988"/>
                <a:gd name="connsiteY85" fmla="*/ 495268 h 495492"/>
                <a:gd name="connsiteX86" fmla="*/ 583224 w 1239988"/>
                <a:gd name="connsiteY86" fmla="*/ 462152 h 495492"/>
                <a:gd name="connsiteX87" fmla="*/ 568936 w 1239988"/>
                <a:gd name="connsiteY87" fmla="*/ 450246 h 495492"/>
                <a:gd name="connsiteX88" fmla="*/ 552268 w 1239988"/>
                <a:gd name="connsiteY88" fmla="*/ 428815 h 495492"/>
                <a:gd name="connsiteX89" fmla="*/ 542743 w 1239988"/>
                <a:gd name="connsiteY89" fmla="*/ 416909 h 495492"/>
                <a:gd name="connsiteX90" fmla="*/ 533218 w 1239988"/>
                <a:gd name="connsiteY90" fmla="*/ 402621 h 495492"/>
                <a:gd name="connsiteX91" fmla="*/ 530836 w 1239988"/>
                <a:gd name="connsiteY91" fmla="*/ 395477 h 495492"/>
                <a:gd name="connsiteX92" fmla="*/ 341912 w 1239988"/>
                <a:gd name="connsiteY92" fmla="*/ 401859 h 495492"/>
                <a:gd name="connsiteX93" fmla="*/ 273831 w 1239988"/>
                <a:gd name="connsiteY93" fmla="*/ 382245 h 495492"/>
                <a:gd name="connsiteX94" fmla="*/ 182142 w 1239988"/>
                <a:gd name="connsiteY94" fmla="*/ 370585 h 495492"/>
                <a:gd name="connsiteX95" fmla="*/ 114657 w 1239988"/>
                <a:gd name="connsiteY95" fmla="*/ 353131 h 495492"/>
                <a:gd name="connsiteX96" fmla="*/ 67057 w 1239988"/>
                <a:gd name="connsiteY96" fmla="*/ 331969 h 495492"/>
                <a:gd name="connsiteX97" fmla="*/ 38482 w 1239988"/>
                <a:gd name="connsiteY97" fmla="*/ 319277 h 495492"/>
                <a:gd name="connsiteX98" fmla="*/ 652 w 1239988"/>
                <a:gd name="connsiteY98" fmla="*/ 273248 h 495492"/>
                <a:gd name="connsiteX99" fmla="*/ 5930 w 1239988"/>
                <a:gd name="connsiteY99" fmla="*/ 240695 h 495492"/>
                <a:gd name="connsiteX0" fmla="*/ 5930 w 1239988"/>
                <a:gd name="connsiteY0" fmla="*/ 240695 h 495492"/>
                <a:gd name="connsiteX1" fmla="*/ 13884 w 1239988"/>
                <a:gd name="connsiteY1" fmla="*/ 214184 h 495492"/>
                <a:gd name="connsiteX2" fmla="*/ 45061 w 1239988"/>
                <a:gd name="connsiteY2" fmla="*/ 181165 h 495492"/>
                <a:gd name="connsiteX3" fmla="*/ 66493 w 1239988"/>
                <a:gd name="connsiteY3" fmla="*/ 169259 h 495492"/>
                <a:gd name="connsiteX4" fmla="*/ 118880 w 1239988"/>
                <a:gd name="connsiteY4" fmla="*/ 140684 h 495492"/>
                <a:gd name="connsiteX5" fmla="*/ 168886 w 1239988"/>
                <a:gd name="connsiteY5" fmla="*/ 114490 h 495492"/>
                <a:gd name="connsiteX6" fmla="*/ 190318 w 1239988"/>
                <a:gd name="connsiteY6" fmla="*/ 104965 h 495492"/>
                <a:gd name="connsiteX7" fmla="*/ 206986 w 1239988"/>
                <a:gd name="connsiteY7" fmla="*/ 100202 h 495492"/>
                <a:gd name="connsiteX8" fmla="*/ 214130 w 1239988"/>
                <a:gd name="connsiteY8" fmla="*/ 95440 h 495492"/>
                <a:gd name="connsiteX9" fmla="*/ 226036 w 1239988"/>
                <a:gd name="connsiteY9" fmla="*/ 93059 h 495492"/>
                <a:gd name="connsiteX10" fmla="*/ 245086 w 1239988"/>
                <a:gd name="connsiteY10" fmla="*/ 88296 h 495492"/>
                <a:gd name="connsiteX11" fmla="*/ 266518 w 1239988"/>
                <a:gd name="connsiteY11" fmla="*/ 83534 h 495492"/>
                <a:gd name="connsiteX12" fmla="*/ 311761 w 1239988"/>
                <a:gd name="connsiteY12" fmla="*/ 78771 h 495492"/>
                <a:gd name="connsiteX13" fmla="*/ 326049 w 1239988"/>
                <a:gd name="connsiteY13" fmla="*/ 76390 h 495492"/>
                <a:gd name="connsiteX14" fmla="*/ 349861 w 1239988"/>
                <a:gd name="connsiteY14" fmla="*/ 71627 h 495492"/>
                <a:gd name="connsiteX15" fmla="*/ 397486 w 1239988"/>
                <a:gd name="connsiteY15" fmla="*/ 64484 h 495492"/>
                <a:gd name="connsiteX16" fmla="*/ 507024 w 1239988"/>
                <a:gd name="connsiteY16" fmla="*/ 66865 h 495492"/>
                <a:gd name="connsiteX17" fmla="*/ 544315 w 1239988"/>
                <a:gd name="connsiteY17" fmla="*/ 61833 h 495492"/>
                <a:gd name="connsiteX18" fmla="*/ 553006 w 1239988"/>
                <a:gd name="connsiteY18" fmla="*/ 41187 h 495492"/>
                <a:gd name="connsiteX19" fmla="*/ 569698 w 1239988"/>
                <a:gd name="connsiteY19" fmla="*/ 23438 h 495492"/>
                <a:gd name="connsiteX20" fmla="*/ 602250 w 1239988"/>
                <a:gd name="connsiteY20" fmla="*/ 18454 h 495492"/>
                <a:gd name="connsiteX21" fmla="*/ 646216 w 1239988"/>
                <a:gd name="connsiteY21" fmla="*/ 1246 h 495492"/>
                <a:gd name="connsiteX22" fmla="*/ 697524 w 1239988"/>
                <a:gd name="connsiteY22" fmla="*/ 215 h 495492"/>
                <a:gd name="connsiteX23" fmla="*/ 731917 w 1239988"/>
                <a:gd name="connsiteY23" fmla="*/ 18502 h 495492"/>
                <a:gd name="connsiteX24" fmla="*/ 754626 w 1239988"/>
                <a:gd name="connsiteY24" fmla="*/ 48895 h 495492"/>
                <a:gd name="connsiteX25" fmla="*/ 780057 w 1239988"/>
                <a:gd name="connsiteY25" fmla="*/ 78820 h 495492"/>
                <a:gd name="connsiteX26" fmla="*/ 789313 w 1239988"/>
                <a:gd name="connsiteY26" fmla="*/ 105799 h 495492"/>
                <a:gd name="connsiteX27" fmla="*/ 799918 w 1239988"/>
                <a:gd name="connsiteY27" fmla="*/ 133540 h 495492"/>
                <a:gd name="connsiteX28" fmla="*/ 785630 w 1239988"/>
                <a:gd name="connsiteY28" fmla="*/ 150209 h 495492"/>
                <a:gd name="connsiteX29" fmla="*/ 780868 w 1239988"/>
                <a:gd name="connsiteY29" fmla="*/ 164496 h 495492"/>
                <a:gd name="connsiteX30" fmla="*/ 778486 w 1239988"/>
                <a:gd name="connsiteY30" fmla="*/ 171640 h 495492"/>
                <a:gd name="connsiteX31" fmla="*/ 802569 w 1239988"/>
                <a:gd name="connsiteY31" fmla="*/ 175863 h 495492"/>
                <a:gd name="connsiteX32" fmla="*/ 849924 w 1239988"/>
                <a:gd name="connsiteY32" fmla="*/ 181165 h 495492"/>
                <a:gd name="connsiteX33" fmla="*/ 1047519 w 1239988"/>
                <a:gd name="connsiteY33" fmla="*/ 169505 h 495492"/>
                <a:gd name="connsiteX34" fmla="*/ 1093622 w 1239988"/>
                <a:gd name="connsiteY34" fmla="*/ 163416 h 495492"/>
                <a:gd name="connsiteX35" fmla="*/ 1166606 w 1239988"/>
                <a:gd name="connsiteY35" fmla="*/ 133786 h 495492"/>
                <a:gd name="connsiteX36" fmla="*/ 1205763 w 1239988"/>
                <a:gd name="connsiteY36" fmla="*/ 118172 h 495492"/>
                <a:gd name="connsiteX37" fmla="*/ 1226161 w 1239988"/>
                <a:gd name="connsiteY37" fmla="*/ 126396 h 495492"/>
                <a:gd name="connsiteX38" fmla="*/ 1233305 w 1239988"/>
                <a:gd name="connsiteY38" fmla="*/ 121634 h 495492"/>
                <a:gd name="connsiteX39" fmla="*/ 1237258 w 1239988"/>
                <a:gd name="connsiteY39" fmla="*/ 177728 h 495492"/>
                <a:gd name="connsiteX40" fmla="*/ 1189609 w 1239988"/>
                <a:gd name="connsiteY40" fmla="*/ 247054 h 495492"/>
                <a:gd name="connsiteX41" fmla="*/ 1170265 w 1239988"/>
                <a:gd name="connsiteY41" fmla="*/ 264509 h 495492"/>
                <a:gd name="connsiteX42" fmla="*/ 1197563 w 1239988"/>
                <a:gd name="connsiteY42" fmla="*/ 299981 h 495492"/>
                <a:gd name="connsiteX43" fmla="*/ 1223240 w 1239988"/>
                <a:gd name="connsiteY43" fmla="*/ 341249 h 495492"/>
                <a:gd name="connsiteX44" fmla="*/ 1224542 w 1239988"/>
                <a:gd name="connsiteY44" fmla="*/ 387056 h 495492"/>
                <a:gd name="connsiteX45" fmla="*/ 1222233 w 1239988"/>
                <a:gd name="connsiteY45" fmla="*/ 409225 h 495492"/>
                <a:gd name="connsiteX46" fmla="*/ 1178536 w 1239988"/>
                <a:gd name="connsiteY46" fmla="*/ 407384 h 495492"/>
                <a:gd name="connsiteX47" fmla="*/ 1159486 w 1239988"/>
                <a:gd name="connsiteY47" fmla="*/ 400240 h 495492"/>
                <a:gd name="connsiteX48" fmla="*/ 1152343 w 1239988"/>
                <a:gd name="connsiteY48" fmla="*/ 395477 h 495492"/>
                <a:gd name="connsiteX49" fmla="*/ 1126149 w 1239988"/>
                <a:gd name="connsiteY49" fmla="*/ 385952 h 495492"/>
                <a:gd name="connsiteX50" fmla="*/ 1111861 w 1239988"/>
                <a:gd name="connsiteY50" fmla="*/ 383571 h 495492"/>
                <a:gd name="connsiteX51" fmla="*/ 1090430 w 1239988"/>
                <a:gd name="connsiteY51" fmla="*/ 376427 h 495492"/>
                <a:gd name="connsiteX52" fmla="*/ 1080905 w 1239988"/>
                <a:gd name="connsiteY52" fmla="*/ 374046 h 495492"/>
                <a:gd name="connsiteX53" fmla="*/ 1068999 w 1239988"/>
                <a:gd name="connsiteY53" fmla="*/ 369284 h 495492"/>
                <a:gd name="connsiteX54" fmla="*/ 1059474 w 1239988"/>
                <a:gd name="connsiteY54" fmla="*/ 366902 h 495492"/>
                <a:gd name="connsiteX55" fmla="*/ 992799 w 1239988"/>
                <a:gd name="connsiteY55" fmla="*/ 347852 h 495492"/>
                <a:gd name="connsiteX56" fmla="*/ 945174 w 1239988"/>
                <a:gd name="connsiteY56" fmla="*/ 338327 h 495492"/>
                <a:gd name="connsiteX57" fmla="*/ 914218 w 1239988"/>
                <a:gd name="connsiteY57" fmla="*/ 335946 h 495492"/>
                <a:gd name="connsiteX58" fmla="*/ 874498 w 1239988"/>
                <a:gd name="connsiteY58" fmla="*/ 372720 h 495492"/>
                <a:gd name="connsiteX59" fmla="*/ 858123 w 1239988"/>
                <a:gd name="connsiteY59" fmla="*/ 431148 h 495492"/>
                <a:gd name="connsiteX60" fmla="*/ 828493 w 1239988"/>
                <a:gd name="connsiteY60" fmla="*/ 471677 h 495492"/>
                <a:gd name="connsiteX61" fmla="*/ 818968 w 1239988"/>
                <a:gd name="connsiteY61" fmla="*/ 476440 h 495492"/>
                <a:gd name="connsiteX62" fmla="*/ 804680 w 1239988"/>
                <a:gd name="connsiteY62" fmla="*/ 485965 h 495492"/>
                <a:gd name="connsiteX63" fmla="*/ 795155 w 1239988"/>
                <a:gd name="connsiteY63" fmla="*/ 488346 h 495492"/>
                <a:gd name="connsiteX64" fmla="*/ 778486 w 1239988"/>
                <a:gd name="connsiteY64" fmla="*/ 493109 h 495492"/>
                <a:gd name="connsiteX65" fmla="*/ 752293 w 1239988"/>
                <a:gd name="connsiteY65" fmla="*/ 490727 h 495492"/>
                <a:gd name="connsiteX66" fmla="*/ 738005 w 1239988"/>
                <a:gd name="connsiteY66" fmla="*/ 476440 h 495492"/>
                <a:gd name="connsiteX67" fmla="*/ 726099 w 1239988"/>
                <a:gd name="connsiteY67" fmla="*/ 462152 h 495492"/>
                <a:gd name="connsiteX68" fmla="*/ 718955 w 1239988"/>
                <a:gd name="connsiteY68" fmla="*/ 455009 h 495492"/>
                <a:gd name="connsiteX69" fmla="*/ 711811 w 1239988"/>
                <a:gd name="connsiteY69" fmla="*/ 440721 h 495492"/>
                <a:gd name="connsiteX70" fmla="*/ 709430 w 1239988"/>
                <a:gd name="connsiteY70" fmla="*/ 433577 h 495492"/>
                <a:gd name="connsiteX71" fmla="*/ 704668 w 1239988"/>
                <a:gd name="connsiteY71" fmla="*/ 424052 h 495492"/>
                <a:gd name="connsiteX72" fmla="*/ 697524 w 1239988"/>
                <a:gd name="connsiteY72" fmla="*/ 409765 h 495492"/>
                <a:gd name="connsiteX73" fmla="*/ 695143 w 1239988"/>
                <a:gd name="connsiteY73" fmla="*/ 381190 h 495492"/>
                <a:gd name="connsiteX74" fmla="*/ 683236 w 1239988"/>
                <a:gd name="connsiteY74" fmla="*/ 371665 h 495492"/>
                <a:gd name="connsiteX75" fmla="*/ 671330 w 1239988"/>
                <a:gd name="connsiteY75" fmla="*/ 366902 h 495492"/>
                <a:gd name="connsiteX76" fmla="*/ 664186 w 1239988"/>
                <a:gd name="connsiteY76" fmla="*/ 369284 h 495492"/>
                <a:gd name="connsiteX77" fmla="*/ 661805 w 1239988"/>
                <a:gd name="connsiteY77" fmla="*/ 378809 h 495492"/>
                <a:gd name="connsiteX78" fmla="*/ 668949 w 1239988"/>
                <a:gd name="connsiteY78" fmla="*/ 400240 h 495492"/>
                <a:gd name="connsiteX79" fmla="*/ 671330 w 1239988"/>
                <a:gd name="connsiteY79" fmla="*/ 412146 h 495492"/>
                <a:gd name="connsiteX80" fmla="*/ 673711 w 1239988"/>
                <a:gd name="connsiteY80" fmla="*/ 419290 h 495492"/>
                <a:gd name="connsiteX81" fmla="*/ 671330 w 1239988"/>
                <a:gd name="connsiteY81" fmla="*/ 452627 h 495492"/>
                <a:gd name="connsiteX82" fmla="*/ 668949 w 1239988"/>
                <a:gd name="connsiteY82" fmla="*/ 459771 h 495492"/>
                <a:gd name="connsiteX83" fmla="*/ 647518 w 1239988"/>
                <a:gd name="connsiteY83" fmla="*/ 471677 h 495492"/>
                <a:gd name="connsiteX84" fmla="*/ 640374 w 1239988"/>
                <a:gd name="connsiteY84" fmla="*/ 476440 h 495492"/>
                <a:gd name="connsiteX85" fmla="*/ 615800 w 1239988"/>
                <a:gd name="connsiteY85" fmla="*/ 495268 h 495492"/>
                <a:gd name="connsiteX86" fmla="*/ 583224 w 1239988"/>
                <a:gd name="connsiteY86" fmla="*/ 462152 h 495492"/>
                <a:gd name="connsiteX87" fmla="*/ 568936 w 1239988"/>
                <a:gd name="connsiteY87" fmla="*/ 450246 h 495492"/>
                <a:gd name="connsiteX88" fmla="*/ 552268 w 1239988"/>
                <a:gd name="connsiteY88" fmla="*/ 428815 h 495492"/>
                <a:gd name="connsiteX89" fmla="*/ 542743 w 1239988"/>
                <a:gd name="connsiteY89" fmla="*/ 416909 h 495492"/>
                <a:gd name="connsiteX90" fmla="*/ 533218 w 1239988"/>
                <a:gd name="connsiteY90" fmla="*/ 402621 h 495492"/>
                <a:gd name="connsiteX91" fmla="*/ 341912 w 1239988"/>
                <a:gd name="connsiteY91" fmla="*/ 401859 h 495492"/>
                <a:gd name="connsiteX92" fmla="*/ 273831 w 1239988"/>
                <a:gd name="connsiteY92" fmla="*/ 382245 h 495492"/>
                <a:gd name="connsiteX93" fmla="*/ 182142 w 1239988"/>
                <a:gd name="connsiteY93" fmla="*/ 370585 h 495492"/>
                <a:gd name="connsiteX94" fmla="*/ 114657 w 1239988"/>
                <a:gd name="connsiteY94" fmla="*/ 353131 h 495492"/>
                <a:gd name="connsiteX95" fmla="*/ 67057 w 1239988"/>
                <a:gd name="connsiteY95" fmla="*/ 331969 h 495492"/>
                <a:gd name="connsiteX96" fmla="*/ 38482 w 1239988"/>
                <a:gd name="connsiteY96" fmla="*/ 319277 h 495492"/>
                <a:gd name="connsiteX97" fmla="*/ 652 w 1239988"/>
                <a:gd name="connsiteY97" fmla="*/ 273248 h 495492"/>
                <a:gd name="connsiteX98" fmla="*/ 5930 w 1239988"/>
                <a:gd name="connsiteY98" fmla="*/ 240695 h 495492"/>
                <a:gd name="connsiteX0" fmla="*/ 5930 w 1239988"/>
                <a:gd name="connsiteY0" fmla="*/ 240695 h 495492"/>
                <a:gd name="connsiteX1" fmla="*/ 13884 w 1239988"/>
                <a:gd name="connsiteY1" fmla="*/ 214184 h 495492"/>
                <a:gd name="connsiteX2" fmla="*/ 45061 w 1239988"/>
                <a:gd name="connsiteY2" fmla="*/ 181165 h 495492"/>
                <a:gd name="connsiteX3" fmla="*/ 66493 w 1239988"/>
                <a:gd name="connsiteY3" fmla="*/ 169259 h 495492"/>
                <a:gd name="connsiteX4" fmla="*/ 118880 w 1239988"/>
                <a:gd name="connsiteY4" fmla="*/ 140684 h 495492"/>
                <a:gd name="connsiteX5" fmla="*/ 168886 w 1239988"/>
                <a:gd name="connsiteY5" fmla="*/ 114490 h 495492"/>
                <a:gd name="connsiteX6" fmla="*/ 190318 w 1239988"/>
                <a:gd name="connsiteY6" fmla="*/ 104965 h 495492"/>
                <a:gd name="connsiteX7" fmla="*/ 206986 w 1239988"/>
                <a:gd name="connsiteY7" fmla="*/ 100202 h 495492"/>
                <a:gd name="connsiteX8" fmla="*/ 214130 w 1239988"/>
                <a:gd name="connsiteY8" fmla="*/ 95440 h 495492"/>
                <a:gd name="connsiteX9" fmla="*/ 226036 w 1239988"/>
                <a:gd name="connsiteY9" fmla="*/ 93059 h 495492"/>
                <a:gd name="connsiteX10" fmla="*/ 245086 w 1239988"/>
                <a:gd name="connsiteY10" fmla="*/ 88296 h 495492"/>
                <a:gd name="connsiteX11" fmla="*/ 266518 w 1239988"/>
                <a:gd name="connsiteY11" fmla="*/ 83534 h 495492"/>
                <a:gd name="connsiteX12" fmla="*/ 311761 w 1239988"/>
                <a:gd name="connsiteY12" fmla="*/ 78771 h 495492"/>
                <a:gd name="connsiteX13" fmla="*/ 326049 w 1239988"/>
                <a:gd name="connsiteY13" fmla="*/ 76390 h 495492"/>
                <a:gd name="connsiteX14" fmla="*/ 349861 w 1239988"/>
                <a:gd name="connsiteY14" fmla="*/ 71627 h 495492"/>
                <a:gd name="connsiteX15" fmla="*/ 397486 w 1239988"/>
                <a:gd name="connsiteY15" fmla="*/ 64484 h 495492"/>
                <a:gd name="connsiteX16" fmla="*/ 507024 w 1239988"/>
                <a:gd name="connsiteY16" fmla="*/ 66865 h 495492"/>
                <a:gd name="connsiteX17" fmla="*/ 544315 w 1239988"/>
                <a:gd name="connsiteY17" fmla="*/ 61833 h 495492"/>
                <a:gd name="connsiteX18" fmla="*/ 553006 w 1239988"/>
                <a:gd name="connsiteY18" fmla="*/ 41187 h 495492"/>
                <a:gd name="connsiteX19" fmla="*/ 569698 w 1239988"/>
                <a:gd name="connsiteY19" fmla="*/ 23438 h 495492"/>
                <a:gd name="connsiteX20" fmla="*/ 602250 w 1239988"/>
                <a:gd name="connsiteY20" fmla="*/ 18454 h 495492"/>
                <a:gd name="connsiteX21" fmla="*/ 646216 w 1239988"/>
                <a:gd name="connsiteY21" fmla="*/ 1246 h 495492"/>
                <a:gd name="connsiteX22" fmla="*/ 697524 w 1239988"/>
                <a:gd name="connsiteY22" fmla="*/ 215 h 495492"/>
                <a:gd name="connsiteX23" fmla="*/ 731917 w 1239988"/>
                <a:gd name="connsiteY23" fmla="*/ 18502 h 495492"/>
                <a:gd name="connsiteX24" fmla="*/ 754626 w 1239988"/>
                <a:gd name="connsiteY24" fmla="*/ 48895 h 495492"/>
                <a:gd name="connsiteX25" fmla="*/ 780057 w 1239988"/>
                <a:gd name="connsiteY25" fmla="*/ 78820 h 495492"/>
                <a:gd name="connsiteX26" fmla="*/ 789313 w 1239988"/>
                <a:gd name="connsiteY26" fmla="*/ 105799 h 495492"/>
                <a:gd name="connsiteX27" fmla="*/ 799918 w 1239988"/>
                <a:gd name="connsiteY27" fmla="*/ 133540 h 495492"/>
                <a:gd name="connsiteX28" fmla="*/ 785630 w 1239988"/>
                <a:gd name="connsiteY28" fmla="*/ 150209 h 495492"/>
                <a:gd name="connsiteX29" fmla="*/ 780868 w 1239988"/>
                <a:gd name="connsiteY29" fmla="*/ 164496 h 495492"/>
                <a:gd name="connsiteX30" fmla="*/ 778486 w 1239988"/>
                <a:gd name="connsiteY30" fmla="*/ 171640 h 495492"/>
                <a:gd name="connsiteX31" fmla="*/ 802569 w 1239988"/>
                <a:gd name="connsiteY31" fmla="*/ 175863 h 495492"/>
                <a:gd name="connsiteX32" fmla="*/ 849924 w 1239988"/>
                <a:gd name="connsiteY32" fmla="*/ 181165 h 495492"/>
                <a:gd name="connsiteX33" fmla="*/ 1047519 w 1239988"/>
                <a:gd name="connsiteY33" fmla="*/ 169505 h 495492"/>
                <a:gd name="connsiteX34" fmla="*/ 1093622 w 1239988"/>
                <a:gd name="connsiteY34" fmla="*/ 163416 h 495492"/>
                <a:gd name="connsiteX35" fmla="*/ 1166606 w 1239988"/>
                <a:gd name="connsiteY35" fmla="*/ 133786 h 495492"/>
                <a:gd name="connsiteX36" fmla="*/ 1205763 w 1239988"/>
                <a:gd name="connsiteY36" fmla="*/ 118172 h 495492"/>
                <a:gd name="connsiteX37" fmla="*/ 1226161 w 1239988"/>
                <a:gd name="connsiteY37" fmla="*/ 126396 h 495492"/>
                <a:gd name="connsiteX38" fmla="*/ 1233305 w 1239988"/>
                <a:gd name="connsiteY38" fmla="*/ 121634 h 495492"/>
                <a:gd name="connsiteX39" fmla="*/ 1237258 w 1239988"/>
                <a:gd name="connsiteY39" fmla="*/ 177728 h 495492"/>
                <a:gd name="connsiteX40" fmla="*/ 1189609 w 1239988"/>
                <a:gd name="connsiteY40" fmla="*/ 247054 h 495492"/>
                <a:gd name="connsiteX41" fmla="*/ 1170265 w 1239988"/>
                <a:gd name="connsiteY41" fmla="*/ 264509 h 495492"/>
                <a:gd name="connsiteX42" fmla="*/ 1197563 w 1239988"/>
                <a:gd name="connsiteY42" fmla="*/ 299981 h 495492"/>
                <a:gd name="connsiteX43" fmla="*/ 1223240 w 1239988"/>
                <a:gd name="connsiteY43" fmla="*/ 341249 h 495492"/>
                <a:gd name="connsiteX44" fmla="*/ 1224542 w 1239988"/>
                <a:gd name="connsiteY44" fmla="*/ 387056 h 495492"/>
                <a:gd name="connsiteX45" fmla="*/ 1222233 w 1239988"/>
                <a:gd name="connsiteY45" fmla="*/ 409225 h 495492"/>
                <a:gd name="connsiteX46" fmla="*/ 1178536 w 1239988"/>
                <a:gd name="connsiteY46" fmla="*/ 407384 h 495492"/>
                <a:gd name="connsiteX47" fmla="*/ 1159486 w 1239988"/>
                <a:gd name="connsiteY47" fmla="*/ 400240 h 495492"/>
                <a:gd name="connsiteX48" fmla="*/ 1152343 w 1239988"/>
                <a:gd name="connsiteY48" fmla="*/ 395477 h 495492"/>
                <a:gd name="connsiteX49" fmla="*/ 1126149 w 1239988"/>
                <a:gd name="connsiteY49" fmla="*/ 385952 h 495492"/>
                <a:gd name="connsiteX50" fmla="*/ 1111861 w 1239988"/>
                <a:gd name="connsiteY50" fmla="*/ 383571 h 495492"/>
                <a:gd name="connsiteX51" fmla="*/ 1090430 w 1239988"/>
                <a:gd name="connsiteY51" fmla="*/ 376427 h 495492"/>
                <a:gd name="connsiteX52" fmla="*/ 1080905 w 1239988"/>
                <a:gd name="connsiteY52" fmla="*/ 374046 h 495492"/>
                <a:gd name="connsiteX53" fmla="*/ 1068999 w 1239988"/>
                <a:gd name="connsiteY53" fmla="*/ 369284 h 495492"/>
                <a:gd name="connsiteX54" fmla="*/ 1059474 w 1239988"/>
                <a:gd name="connsiteY54" fmla="*/ 366902 h 495492"/>
                <a:gd name="connsiteX55" fmla="*/ 992799 w 1239988"/>
                <a:gd name="connsiteY55" fmla="*/ 347852 h 495492"/>
                <a:gd name="connsiteX56" fmla="*/ 945174 w 1239988"/>
                <a:gd name="connsiteY56" fmla="*/ 338327 h 495492"/>
                <a:gd name="connsiteX57" fmla="*/ 914218 w 1239988"/>
                <a:gd name="connsiteY57" fmla="*/ 335946 h 495492"/>
                <a:gd name="connsiteX58" fmla="*/ 874498 w 1239988"/>
                <a:gd name="connsiteY58" fmla="*/ 372720 h 495492"/>
                <a:gd name="connsiteX59" fmla="*/ 858123 w 1239988"/>
                <a:gd name="connsiteY59" fmla="*/ 431148 h 495492"/>
                <a:gd name="connsiteX60" fmla="*/ 828493 w 1239988"/>
                <a:gd name="connsiteY60" fmla="*/ 471677 h 495492"/>
                <a:gd name="connsiteX61" fmla="*/ 818968 w 1239988"/>
                <a:gd name="connsiteY61" fmla="*/ 476440 h 495492"/>
                <a:gd name="connsiteX62" fmla="*/ 804680 w 1239988"/>
                <a:gd name="connsiteY62" fmla="*/ 485965 h 495492"/>
                <a:gd name="connsiteX63" fmla="*/ 795155 w 1239988"/>
                <a:gd name="connsiteY63" fmla="*/ 488346 h 495492"/>
                <a:gd name="connsiteX64" fmla="*/ 778486 w 1239988"/>
                <a:gd name="connsiteY64" fmla="*/ 493109 h 495492"/>
                <a:gd name="connsiteX65" fmla="*/ 752293 w 1239988"/>
                <a:gd name="connsiteY65" fmla="*/ 490727 h 495492"/>
                <a:gd name="connsiteX66" fmla="*/ 738005 w 1239988"/>
                <a:gd name="connsiteY66" fmla="*/ 476440 h 495492"/>
                <a:gd name="connsiteX67" fmla="*/ 726099 w 1239988"/>
                <a:gd name="connsiteY67" fmla="*/ 462152 h 495492"/>
                <a:gd name="connsiteX68" fmla="*/ 718955 w 1239988"/>
                <a:gd name="connsiteY68" fmla="*/ 455009 h 495492"/>
                <a:gd name="connsiteX69" fmla="*/ 711811 w 1239988"/>
                <a:gd name="connsiteY69" fmla="*/ 440721 h 495492"/>
                <a:gd name="connsiteX70" fmla="*/ 709430 w 1239988"/>
                <a:gd name="connsiteY70" fmla="*/ 433577 h 495492"/>
                <a:gd name="connsiteX71" fmla="*/ 704668 w 1239988"/>
                <a:gd name="connsiteY71" fmla="*/ 424052 h 495492"/>
                <a:gd name="connsiteX72" fmla="*/ 697524 w 1239988"/>
                <a:gd name="connsiteY72" fmla="*/ 409765 h 495492"/>
                <a:gd name="connsiteX73" fmla="*/ 695143 w 1239988"/>
                <a:gd name="connsiteY73" fmla="*/ 381190 h 495492"/>
                <a:gd name="connsiteX74" fmla="*/ 683236 w 1239988"/>
                <a:gd name="connsiteY74" fmla="*/ 371665 h 495492"/>
                <a:gd name="connsiteX75" fmla="*/ 671330 w 1239988"/>
                <a:gd name="connsiteY75" fmla="*/ 366902 h 495492"/>
                <a:gd name="connsiteX76" fmla="*/ 664186 w 1239988"/>
                <a:gd name="connsiteY76" fmla="*/ 369284 h 495492"/>
                <a:gd name="connsiteX77" fmla="*/ 661805 w 1239988"/>
                <a:gd name="connsiteY77" fmla="*/ 378809 h 495492"/>
                <a:gd name="connsiteX78" fmla="*/ 668949 w 1239988"/>
                <a:gd name="connsiteY78" fmla="*/ 400240 h 495492"/>
                <a:gd name="connsiteX79" fmla="*/ 671330 w 1239988"/>
                <a:gd name="connsiteY79" fmla="*/ 412146 h 495492"/>
                <a:gd name="connsiteX80" fmla="*/ 673711 w 1239988"/>
                <a:gd name="connsiteY80" fmla="*/ 419290 h 495492"/>
                <a:gd name="connsiteX81" fmla="*/ 671330 w 1239988"/>
                <a:gd name="connsiteY81" fmla="*/ 452627 h 495492"/>
                <a:gd name="connsiteX82" fmla="*/ 668949 w 1239988"/>
                <a:gd name="connsiteY82" fmla="*/ 459771 h 495492"/>
                <a:gd name="connsiteX83" fmla="*/ 647518 w 1239988"/>
                <a:gd name="connsiteY83" fmla="*/ 471677 h 495492"/>
                <a:gd name="connsiteX84" fmla="*/ 640374 w 1239988"/>
                <a:gd name="connsiteY84" fmla="*/ 476440 h 495492"/>
                <a:gd name="connsiteX85" fmla="*/ 615800 w 1239988"/>
                <a:gd name="connsiteY85" fmla="*/ 495268 h 495492"/>
                <a:gd name="connsiteX86" fmla="*/ 583224 w 1239988"/>
                <a:gd name="connsiteY86" fmla="*/ 462152 h 495492"/>
                <a:gd name="connsiteX87" fmla="*/ 568936 w 1239988"/>
                <a:gd name="connsiteY87" fmla="*/ 450246 h 495492"/>
                <a:gd name="connsiteX88" fmla="*/ 552268 w 1239988"/>
                <a:gd name="connsiteY88" fmla="*/ 428815 h 495492"/>
                <a:gd name="connsiteX89" fmla="*/ 542743 w 1239988"/>
                <a:gd name="connsiteY89" fmla="*/ 416909 h 495492"/>
                <a:gd name="connsiteX90" fmla="*/ 529241 w 1239988"/>
                <a:gd name="connsiteY90" fmla="*/ 388040 h 495492"/>
                <a:gd name="connsiteX91" fmla="*/ 341912 w 1239988"/>
                <a:gd name="connsiteY91" fmla="*/ 401859 h 495492"/>
                <a:gd name="connsiteX92" fmla="*/ 273831 w 1239988"/>
                <a:gd name="connsiteY92" fmla="*/ 382245 h 495492"/>
                <a:gd name="connsiteX93" fmla="*/ 182142 w 1239988"/>
                <a:gd name="connsiteY93" fmla="*/ 370585 h 495492"/>
                <a:gd name="connsiteX94" fmla="*/ 114657 w 1239988"/>
                <a:gd name="connsiteY94" fmla="*/ 353131 h 495492"/>
                <a:gd name="connsiteX95" fmla="*/ 67057 w 1239988"/>
                <a:gd name="connsiteY95" fmla="*/ 331969 h 495492"/>
                <a:gd name="connsiteX96" fmla="*/ 38482 w 1239988"/>
                <a:gd name="connsiteY96" fmla="*/ 319277 h 495492"/>
                <a:gd name="connsiteX97" fmla="*/ 652 w 1239988"/>
                <a:gd name="connsiteY97" fmla="*/ 273248 h 495492"/>
                <a:gd name="connsiteX98" fmla="*/ 5930 w 1239988"/>
                <a:gd name="connsiteY98" fmla="*/ 240695 h 495492"/>
                <a:gd name="connsiteX0" fmla="*/ 5930 w 1239988"/>
                <a:gd name="connsiteY0" fmla="*/ 240695 h 495492"/>
                <a:gd name="connsiteX1" fmla="*/ 13884 w 1239988"/>
                <a:gd name="connsiteY1" fmla="*/ 214184 h 495492"/>
                <a:gd name="connsiteX2" fmla="*/ 45061 w 1239988"/>
                <a:gd name="connsiteY2" fmla="*/ 181165 h 495492"/>
                <a:gd name="connsiteX3" fmla="*/ 66493 w 1239988"/>
                <a:gd name="connsiteY3" fmla="*/ 169259 h 495492"/>
                <a:gd name="connsiteX4" fmla="*/ 118880 w 1239988"/>
                <a:gd name="connsiteY4" fmla="*/ 140684 h 495492"/>
                <a:gd name="connsiteX5" fmla="*/ 168886 w 1239988"/>
                <a:gd name="connsiteY5" fmla="*/ 114490 h 495492"/>
                <a:gd name="connsiteX6" fmla="*/ 190318 w 1239988"/>
                <a:gd name="connsiteY6" fmla="*/ 104965 h 495492"/>
                <a:gd name="connsiteX7" fmla="*/ 206986 w 1239988"/>
                <a:gd name="connsiteY7" fmla="*/ 100202 h 495492"/>
                <a:gd name="connsiteX8" fmla="*/ 214130 w 1239988"/>
                <a:gd name="connsiteY8" fmla="*/ 95440 h 495492"/>
                <a:gd name="connsiteX9" fmla="*/ 226036 w 1239988"/>
                <a:gd name="connsiteY9" fmla="*/ 93059 h 495492"/>
                <a:gd name="connsiteX10" fmla="*/ 245086 w 1239988"/>
                <a:gd name="connsiteY10" fmla="*/ 88296 h 495492"/>
                <a:gd name="connsiteX11" fmla="*/ 266518 w 1239988"/>
                <a:gd name="connsiteY11" fmla="*/ 83534 h 495492"/>
                <a:gd name="connsiteX12" fmla="*/ 311761 w 1239988"/>
                <a:gd name="connsiteY12" fmla="*/ 78771 h 495492"/>
                <a:gd name="connsiteX13" fmla="*/ 326049 w 1239988"/>
                <a:gd name="connsiteY13" fmla="*/ 76390 h 495492"/>
                <a:gd name="connsiteX14" fmla="*/ 349861 w 1239988"/>
                <a:gd name="connsiteY14" fmla="*/ 71627 h 495492"/>
                <a:gd name="connsiteX15" fmla="*/ 397486 w 1239988"/>
                <a:gd name="connsiteY15" fmla="*/ 64484 h 495492"/>
                <a:gd name="connsiteX16" fmla="*/ 507024 w 1239988"/>
                <a:gd name="connsiteY16" fmla="*/ 66865 h 495492"/>
                <a:gd name="connsiteX17" fmla="*/ 544315 w 1239988"/>
                <a:gd name="connsiteY17" fmla="*/ 61833 h 495492"/>
                <a:gd name="connsiteX18" fmla="*/ 553006 w 1239988"/>
                <a:gd name="connsiteY18" fmla="*/ 41187 h 495492"/>
                <a:gd name="connsiteX19" fmla="*/ 569698 w 1239988"/>
                <a:gd name="connsiteY19" fmla="*/ 23438 h 495492"/>
                <a:gd name="connsiteX20" fmla="*/ 602250 w 1239988"/>
                <a:gd name="connsiteY20" fmla="*/ 18454 h 495492"/>
                <a:gd name="connsiteX21" fmla="*/ 646216 w 1239988"/>
                <a:gd name="connsiteY21" fmla="*/ 1246 h 495492"/>
                <a:gd name="connsiteX22" fmla="*/ 697524 w 1239988"/>
                <a:gd name="connsiteY22" fmla="*/ 215 h 495492"/>
                <a:gd name="connsiteX23" fmla="*/ 731917 w 1239988"/>
                <a:gd name="connsiteY23" fmla="*/ 18502 h 495492"/>
                <a:gd name="connsiteX24" fmla="*/ 754626 w 1239988"/>
                <a:gd name="connsiteY24" fmla="*/ 48895 h 495492"/>
                <a:gd name="connsiteX25" fmla="*/ 780057 w 1239988"/>
                <a:gd name="connsiteY25" fmla="*/ 78820 h 495492"/>
                <a:gd name="connsiteX26" fmla="*/ 789313 w 1239988"/>
                <a:gd name="connsiteY26" fmla="*/ 105799 h 495492"/>
                <a:gd name="connsiteX27" fmla="*/ 799918 w 1239988"/>
                <a:gd name="connsiteY27" fmla="*/ 133540 h 495492"/>
                <a:gd name="connsiteX28" fmla="*/ 785630 w 1239988"/>
                <a:gd name="connsiteY28" fmla="*/ 150209 h 495492"/>
                <a:gd name="connsiteX29" fmla="*/ 780868 w 1239988"/>
                <a:gd name="connsiteY29" fmla="*/ 164496 h 495492"/>
                <a:gd name="connsiteX30" fmla="*/ 778486 w 1239988"/>
                <a:gd name="connsiteY30" fmla="*/ 171640 h 495492"/>
                <a:gd name="connsiteX31" fmla="*/ 802569 w 1239988"/>
                <a:gd name="connsiteY31" fmla="*/ 175863 h 495492"/>
                <a:gd name="connsiteX32" fmla="*/ 849924 w 1239988"/>
                <a:gd name="connsiteY32" fmla="*/ 181165 h 495492"/>
                <a:gd name="connsiteX33" fmla="*/ 1047519 w 1239988"/>
                <a:gd name="connsiteY33" fmla="*/ 169505 h 495492"/>
                <a:gd name="connsiteX34" fmla="*/ 1093622 w 1239988"/>
                <a:gd name="connsiteY34" fmla="*/ 163416 h 495492"/>
                <a:gd name="connsiteX35" fmla="*/ 1166606 w 1239988"/>
                <a:gd name="connsiteY35" fmla="*/ 133786 h 495492"/>
                <a:gd name="connsiteX36" fmla="*/ 1205763 w 1239988"/>
                <a:gd name="connsiteY36" fmla="*/ 118172 h 495492"/>
                <a:gd name="connsiteX37" fmla="*/ 1226161 w 1239988"/>
                <a:gd name="connsiteY37" fmla="*/ 126396 h 495492"/>
                <a:gd name="connsiteX38" fmla="*/ 1233305 w 1239988"/>
                <a:gd name="connsiteY38" fmla="*/ 121634 h 495492"/>
                <a:gd name="connsiteX39" fmla="*/ 1237258 w 1239988"/>
                <a:gd name="connsiteY39" fmla="*/ 177728 h 495492"/>
                <a:gd name="connsiteX40" fmla="*/ 1189609 w 1239988"/>
                <a:gd name="connsiteY40" fmla="*/ 247054 h 495492"/>
                <a:gd name="connsiteX41" fmla="*/ 1170265 w 1239988"/>
                <a:gd name="connsiteY41" fmla="*/ 264509 h 495492"/>
                <a:gd name="connsiteX42" fmla="*/ 1197563 w 1239988"/>
                <a:gd name="connsiteY42" fmla="*/ 299981 h 495492"/>
                <a:gd name="connsiteX43" fmla="*/ 1223240 w 1239988"/>
                <a:gd name="connsiteY43" fmla="*/ 341249 h 495492"/>
                <a:gd name="connsiteX44" fmla="*/ 1224542 w 1239988"/>
                <a:gd name="connsiteY44" fmla="*/ 387056 h 495492"/>
                <a:gd name="connsiteX45" fmla="*/ 1222233 w 1239988"/>
                <a:gd name="connsiteY45" fmla="*/ 409225 h 495492"/>
                <a:gd name="connsiteX46" fmla="*/ 1178536 w 1239988"/>
                <a:gd name="connsiteY46" fmla="*/ 407384 h 495492"/>
                <a:gd name="connsiteX47" fmla="*/ 1159486 w 1239988"/>
                <a:gd name="connsiteY47" fmla="*/ 400240 h 495492"/>
                <a:gd name="connsiteX48" fmla="*/ 1152343 w 1239988"/>
                <a:gd name="connsiteY48" fmla="*/ 395477 h 495492"/>
                <a:gd name="connsiteX49" fmla="*/ 1126149 w 1239988"/>
                <a:gd name="connsiteY49" fmla="*/ 385952 h 495492"/>
                <a:gd name="connsiteX50" fmla="*/ 1111861 w 1239988"/>
                <a:gd name="connsiteY50" fmla="*/ 383571 h 495492"/>
                <a:gd name="connsiteX51" fmla="*/ 1090430 w 1239988"/>
                <a:gd name="connsiteY51" fmla="*/ 376427 h 495492"/>
                <a:gd name="connsiteX52" fmla="*/ 1080905 w 1239988"/>
                <a:gd name="connsiteY52" fmla="*/ 374046 h 495492"/>
                <a:gd name="connsiteX53" fmla="*/ 1068999 w 1239988"/>
                <a:gd name="connsiteY53" fmla="*/ 369284 h 495492"/>
                <a:gd name="connsiteX54" fmla="*/ 1059474 w 1239988"/>
                <a:gd name="connsiteY54" fmla="*/ 366902 h 495492"/>
                <a:gd name="connsiteX55" fmla="*/ 992799 w 1239988"/>
                <a:gd name="connsiteY55" fmla="*/ 347852 h 495492"/>
                <a:gd name="connsiteX56" fmla="*/ 945174 w 1239988"/>
                <a:gd name="connsiteY56" fmla="*/ 338327 h 495492"/>
                <a:gd name="connsiteX57" fmla="*/ 914218 w 1239988"/>
                <a:gd name="connsiteY57" fmla="*/ 335946 h 495492"/>
                <a:gd name="connsiteX58" fmla="*/ 874498 w 1239988"/>
                <a:gd name="connsiteY58" fmla="*/ 372720 h 495492"/>
                <a:gd name="connsiteX59" fmla="*/ 858123 w 1239988"/>
                <a:gd name="connsiteY59" fmla="*/ 431148 h 495492"/>
                <a:gd name="connsiteX60" fmla="*/ 828493 w 1239988"/>
                <a:gd name="connsiteY60" fmla="*/ 471677 h 495492"/>
                <a:gd name="connsiteX61" fmla="*/ 818968 w 1239988"/>
                <a:gd name="connsiteY61" fmla="*/ 476440 h 495492"/>
                <a:gd name="connsiteX62" fmla="*/ 804680 w 1239988"/>
                <a:gd name="connsiteY62" fmla="*/ 485965 h 495492"/>
                <a:gd name="connsiteX63" fmla="*/ 795155 w 1239988"/>
                <a:gd name="connsiteY63" fmla="*/ 488346 h 495492"/>
                <a:gd name="connsiteX64" fmla="*/ 778486 w 1239988"/>
                <a:gd name="connsiteY64" fmla="*/ 493109 h 495492"/>
                <a:gd name="connsiteX65" fmla="*/ 752293 w 1239988"/>
                <a:gd name="connsiteY65" fmla="*/ 490727 h 495492"/>
                <a:gd name="connsiteX66" fmla="*/ 738005 w 1239988"/>
                <a:gd name="connsiteY66" fmla="*/ 476440 h 495492"/>
                <a:gd name="connsiteX67" fmla="*/ 726099 w 1239988"/>
                <a:gd name="connsiteY67" fmla="*/ 462152 h 495492"/>
                <a:gd name="connsiteX68" fmla="*/ 718955 w 1239988"/>
                <a:gd name="connsiteY68" fmla="*/ 455009 h 495492"/>
                <a:gd name="connsiteX69" fmla="*/ 711811 w 1239988"/>
                <a:gd name="connsiteY69" fmla="*/ 440721 h 495492"/>
                <a:gd name="connsiteX70" fmla="*/ 709430 w 1239988"/>
                <a:gd name="connsiteY70" fmla="*/ 433577 h 495492"/>
                <a:gd name="connsiteX71" fmla="*/ 704668 w 1239988"/>
                <a:gd name="connsiteY71" fmla="*/ 424052 h 495492"/>
                <a:gd name="connsiteX72" fmla="*/ 697524 w 1239988"/>
                <a:gd name="connsiteY72" fmla="*/ 409765 h 495492"/>
                <a:gd name="connsiteX73" fmla="*/ 695143 w 1239988"/>
                <a:gd name="connsiteY73" fmla="*/ 381190 h 495492"/>
                <a:gd name="connsiteX74" fmla="*/ 683236 w 1239988"/>
                <a:gd name="connsiteY74" fmla="*/ 371665 h 495492"/>
                <a:gd name="connsiteX75" fmla="*/ 671330 w 1239988"/>
                <a:gd name="connsiteY75" fmla="*/ 366902 h 495492"/>
                <a:gd name="connsiteX76" fmla="*/ 664186 w 1239988"/>
                <a:gd name="connsiteY76" fmla="*/ 369284 h 495492"/>
                <a:gd name="connsiteX77" fmla="*/ 661805 w 1239988"/>
                <a:gd name="connsiteY77" fmla="*/ 378809 h 495492"/>
                <a:gd name="connsiteX78" fmla="*/ 668949 w 1239988"/>
                <a:gd name="connsiteY78" fmla="*/ 400240 h 495492"/>
                <a:gd name="connsiteX79" fmla="*/ 671330 w 1239988"/>
                <a:gd name="connsiteY79" fmla="*/ 412146 h 495492"/>
                <a:gd name="connsiteX80" fmla="*/ 673711 w 1239988"/>
                <a:gd name="connsiteY80" fmla="*/ 419290 h 495492"/>
                <a:gd name="connsiteX81" fmla="*/ 671330 w 1239988"/>
                <a:gd name="connsiteY81" fmla="*/ 452627 h 495492"/>
                <a:gd name="connsiteX82" fmla="*/ 668949 w 1239988"/>
                <a:gd name="connsiteY82" fmla="*/ 459771 h 495492"/>
                <a:gd name="connsiteX83" fmla="*/ 647518 w 1239988"/>
                <a:gd name="connsiteY83" fmla="*/ 471677 h 495492"/>
                <a:gd name="connsiteX84" fmla="*/ 640374 w 1239988"/>
                <a:gd name="connsiteY84" fmla="*/ 476440 h 495492"/>
                <a:gd name="connsiteX85" fmla="*/ 615800 w 1239988"/>
                <a:gd name="connsiteY85" fmla="*/ 495268 h 495492"/>
                <a:gd name="connsiteX86" fmla="*/ 583224 w 1239988"/>
                <a:gd name="connsiteY86" fmla="*/ 462152 h 495492"/>
                <a:gd name="connsiteX87" fmla="*/ 568936 w 1239988"/>
                <a:gd name="connsiteY87" fmla="*/ 450246 h 495492"/>
                <a:gd name="connsiteX88" fmla="*/ 552268 w 1239988"/>
                <a:gd name="connsiteY88" fmla="*/ 428815 h 495492"/>
                <a:gd name="connsiteX89" fmla="*/ 542743 w 1239988"/>
                <a:gd name="connsiteY89" fmla="*/ 416909 h 495492"/>
                <a:gd name="connsiteX90" fmla="*/ 529241 w 1239988"/>
                <a:gd name="connsiteY90" fmla="*/ 388040 h 495492"/>
                <a:gd name="connsiteX91" fmla="*/ 341912 w 1239988"/>
                <a:gd name="connsiteY91" fmla="*/ 401859 h 495492"/>
                <a:gd name="connsiteX92" fmla="*/ 273831 w 1239988"/>
                <a:gd name="connsiteY92" fmla="*/ 382245 h 495492"/>
                <a:gd name="connsiteX93" fmla="*/ 182142 w 1239988"/>
                <a:gd name="connsiteY93" fmla="*/ 370585 h 495492"/>
                <a:gd name="connsiteX94" fmla="*/ 114657 w 1239988"/>
                <a:gd name="connsiteY94" fmla="*/ 353131 h 495492"/>
                <a:gd name="connsiteX95" fmla="*/ 67057 w 1239988"/>
                <a:gd name="connsiteY95" fmla="*/ 331969 h 495492"/>
                <a:gd name="connsiteX96" fmla="*/ 38482 w 1239988"/>
                <a:gd name="connsiteY96" fmla="*/ 319277 h 495492"/>
                <a:gd name="connsiteX97" fmla="*/ 652 w 1239988"/>
                <a:gd name="connsiteY97" fmla="*/ 273248 h 495492"/>
                <a:gd name="connsiteX98" fmla="*/ 5930 w 1239988"/>
                <a:gd name="connsiteY98" fmla="*/ 240695 h 495492"/>
                <a:gd name="connsiteX0" fmla="*/ 5930 w 1239988"/>
                <a:gd name="connsiteY0" fmla="*/ 240695 h 497620"/>
                <a:gd name="connsiteX1" fmla="*/ 13884 w 1239988"/>
                <a:gd name="connsiteY1" fmla="*/ 214184 h 497620"/>
                <a:gd name="connsiteX2" fmla="*/ 45061 w 1239988"/>
                <a:gd name="connsiteY2" fmla="*/ 181165 h 497620"/>
                <a:gd name="connsiteX3" fmla="*/ 66493 w 1239988"/>
                <a:gd name="connsiteY3" fmla="*/ 169259 h 497620"/>
                <a:gd name="connsiteX4" fmla="*/ 118880 w 1239988"/>
                <a:gd name="connsiteY4" fmla="*/ 140684 h 497620"/>
                <a:gd name="connsiteX5" fmla="*/ 168886 w 1239988"/>
                <a:gd name="connsiteY5" fmla="*/ 114490 h 497620"/>
                <a:gd name="connsiteX6" fmla="*/ 190318 w 1239988"/>
                <a:gd name="connsiteY6" fmla="*/ 104965 h 497620"/>
                <a:gd name="connsiteX7" fmla="*/ 206986 w 1239988"/>
                <a:gd name="connsiteY7" fmla="*/ 100202 h 497620"/>
                <a:gd name="connsiteX8" fmla="*/ 214130 w 1239988"/>
                <a:gd name="connsiteY8" fmla="*/ 95440 h 497620"/>
                <a:gd name="connsiteX9" fmla="*/ 226036 w 1239988"/>
                <a:gd name="connsiteY9" fmla="*/ 93059 h 497620"/>
                <a:gd name="connsiteX10" fmla="*/ 245086 w 1239988"/>
                <a:gd name="connsiteY10" fmla="*/ 88296 h 497620"/>
                <a:gd name="connsiteX11" fmla="*/ 266518 w 1239988"/>
                <a:gd name="connsiteY11" fmla="*/ 83534 h 497620"/>
                <a:gd name="connsiteX12" fmla="*/ 311761 w 1239988"/>
                <a:gd name="connsiteY12" fmla="*/ 78771 h 497620"/>
                <a:gd name="connsiteX13" fmla="*/ 326049 w 1239988"/>
                <a:gd name="connsiteY13" fmla="*/ 76390 h 497620"/>
                <a:gd name="connsiteX14" fmla="*/ 349861 w 1239988"/>
                <a:gd name="connsiteY14" fmla="*/ 71627 h 497620"/>
                <a:gd name="connsiteX15" fmla="*/ 397486 w 1239988"/>
                <a:gd name="connsiteY15" fmla="*/ 64484 h 497620"/>
                <a:gd name="connsiteX16" fmla="*/ 507024 w 1239988"/>
                <a:gd name="connsiteY16" fmla="*/ 66865 h 497620"/>
                <a:gd name="connsiteX17" fmla="*/ 544315 w 1239988"/>
                <a:gd name="connsiteY17" fmla="*/ 61833 h 497620"/>
                <a:gd name="connsiteX18" fmla="*/ 553006 w 1239988"/>
                <a:gd name="connsiteY18" fmla="*/ 41187 h 497620"/>
                <a:gd name="connsiteX19" fmla="*/ 569698 w 1239988"/>
                <a:gd name="connsiteY19" fmla="*/ 23438 h 497620"/>
                <a:gd name="connsiteX20" fmla="*/ 602250 w 1239988"/>
                <a:gd name="connsiteY20" fmla="*/ 18454 h 497620"/>
                <a:gd name="connsiteX21" fmla="*/ 646216 w 1239988"/>
                <a:gd name="connsiteY21" fmla="*/ 1246 h 497620"/>
                <a:gd name="connsiteX22" fmla="*/ 697524 w 1239988"/>
                <a:gd name="connsiteY22" fmla="*/ 215 h 497620"/>
                <a:gd name="connsiteX23" fmla="*/ 731917 w 1239988"/>
                <a:gd name="connsiteY23" fmla="*/ 18502 h 497620"/>
                <a:gd name="connsiteX24" fmla="*/ 754626 w 1239988"/>
                <a:gd name="connsiteY24" fmla="*/ 48895 h 497620"/>
                <a:gd name="connsiteX25" fmla="*/ 780057 w 1239988"/>
                <a:gd name="connsiteY25" fmla="*/ 78820 h 497620"/>
                <a:gd name="connsiteX26" fmla="*/ 789313 w 1239988"/>
                <a:gd name="connsiteY26" fmla="*/ 105799 h 497620"/>
                <a:gd name="connsiteX27" fmla="*/ 799918 w 1239988"/>
                <a:gd name="connsiteY27" fmla="*/ 133540 h 497620"/>
                <a:gd name="connsiteX28" fmla="*/ 785630 w 1239988"/>
                <a:gd name="connsiteY28" fmla="*/ 150209 h 497620"/>
                <a:gd name="connsiteX29" fmla="*/ 780868 w 1239988"/>
                <a:gd name="connsiteY29" fmla="*/ 164496 h 497620"/>
                <a:gd name="connsiteX30" fmla="*/ 778486 w 1239988"/>
                <a:gd name="connsiteY30" fmla="*/ 171640 h 497620"/>
                <a:gd name="connsiteX31" fmla="*/ 802569 w 1239988"/>
                <a:gd name="connsiteY31" fmla="*/ 175863 h 497620"/>
                <a:gd name="connsiteX32" fmla="*/ 849924 w 1239988"/>
                <a:gd name="connsiteY32" fmla="*/ 181165 h 497620"/>
                <a:gd name="connsiteX33" fmla="*/ 1047519 w 1239988"/>
                <a:gd name="connsiteY33" fmla="*/ 169505 h 497620"/>
                <a:gd name="connsiteX34" fmla="*/ 1093622 w 1239988"/>
                <a:gd name="connsiteY34" fmla="*/ 163416 h 497620"/>
                <a:gd name="connsiteX35" fmla="*/ 1166606 w 1239988"/>
                <a:gd name="connsiteY35" fmla="*/ 133786 h 497620"/>
                <a:gd name="connsiteX36" fmla="*/ 1205763 w 1239988"/>
                <a:gd name="connsiteY36" fmla="*/ 118172 h 497620"/>
                <a:gd name="connsiteX37" fmla="*/ 1226161 w 1239988"/>
                <a:gd name="connsiteY37" fmla="*/ 126396 h 497620"/>
                <a:gd name="connsiteX38" fmla="*/ 1233305 w 1239988"/>
                <a:gd name="connsiteY38" fmla="*/ 121634 h 497620"/>
                <a:gd name="connsiteX39" fmla="*/ 1237258 w 1239988"/>
                <a:gd name="connsiteY39" fmla="*/ 177728 h 497620"/>
                <a:gd name="connsiteX40" fmla="*/ 1189609 w 1239988"/>
                <a:gd name="connsiteY40" fmla="*/ 247054 h 497620"/>
                <a:gd name="connsiteX41" fmla="*/ 1170265 w 1239988"/>
                <a:gd name="connsiteY41" fmla="*/ 264509 h 497620"/>
                <a:gd name="connsiteX42" fmla="*/ 1197563 w 1239988"/>
                <a:gd name="connsiteY42" fmla="*/ 299981 h 497620"/>
                <a:gd name="connsiteX43" fmla="*/ 1223240 w 1239988"/>
                <a:gd name="connsiteY43" fmla="*/ 341249 h 497620"/>
                <a:gd name="connsiteX44" fmla="*/ 1224542 w 1239988"/>
                <a:gd name="connsiteY44" fmla="*/ 387056 h 497620"/>
                <a:gd name="connsiteX45" fmla="*/ 1222233 w 1239988"/>
                <a:gd name="connsiteY45" fmla="*/ 409225 h 497620"/>
                <a:gd name="connsiteX46" fmla="*/ 1178536 w 1239988"/>
                <a:gd name="connsiteY46" fmla="*/ 407384 h 497620"/>
                <a:gd name="connsiteX47" fmla="*/ 1159486 w 1239988"/>
                <a:gd name="connsiteY47" fmla="*/ 400240 h 497620"/>
                <a:gd name="connsiteX48" fmla="*/ 1152343 w 1239988"/>
                <a:gd name="connsiteY48" fmla="*/ 395477 h 497620"/>
                <a:gd name="connsiteX49" fmla="*/ 1126149 w 1239988"/>
                <a:gd name="connsiteY49" fmla="*/ 385952 h 497620"/>
                <a:gd name="connsiteX50" fmla="*/ 1111861 w 1239988"/>
                <a:gd name="connsiteY50" fmla="*/ 383571 h 497620"/>
                <a:gd name="connsiteX51" fmla="*/ 1090430 w 1239988"/>
                <a:gd name="connsiteY51" fmla="*/ 376427 h 497620"/>
                <a:gd name="connsiteX52" fmla="*/ 1080905 w 1239988"/>
                <a:gd name="connsiteY52" fmla="*/ 374046 h 497620"/>
                <a:gd name="connsiteX53" fmla="*/ 1068999 w 1239988"/>
                <a:gd name="connsiteY53" fmla="*/ 369284 h 497620"/>
                <a:gd name="connsiteX54" fmla="*/ 1059474 w 1239988"/>
                <a:gd name="connsiteY54" fmla="*/ 366902 h 497620"/>
                <a:gd name="connsiteX55" fmla="*/ 992799 w 1239988"/>
                <a:gd name="connsiteY55" fmla="*/ 347852 h 497620"/>
                <a:gd name="connsiteX56" fmla="*/ 945174 w 1239988"/>
                <a:gd name="connsiteY56" fmla="*/ 338327 h 497620"/>
                <a:gd name="connsiteX57" fmla="*/ 914218 w 1239988"/>
                <a:gd name="connsiteY57" fmla="*/ 335946 h 497620"/>
                <a:gd name="connsiteX58" fmla="*/ 874498 w 1239988"/>
                <a:gd name="connsiteY58" fmla="*/ 372720 h 497620"/>
                <a:gd name="connsiteX59" fmla="*/ 858123 w 1239988"/>
                <a:gd name="connsiteY59" fmla="*/ 431148 h 497620"/>
                <a:gd name="connsiteX60" fmla="*/ 828493 w 1239988"/>
                <a:gd name="connsiteY60" fmla="*/ 471677 h 497620"/>
                <a:gd name="connsiteX61" fmla="*/ 818968 w 1239988"/>
                <a:gd name="connsiteY61" fmla="*/ 476440 h 497620"/>
                <a:gd name="connsiteX62" fmla="*/ 804680 w 1239988"/>
                <a:gd name="connsiteY62" fmla="*/ 485965 h 497620"/>
                <a:gd name="connsiteX63" fmla="*/ 795155 w 1239988"/>
                <a:gd name="connsiteY63" fmla="*/ 488346 h 497620"/>
                <a:gd name="connsiteX64" fmla="*/ 778486 w 1239988"/>
                <a:gd name="connsiteY64" fmla="*/ 493109 h 497620"/>
                <a:gd name="connsiteX65" fmla="*/ 752293 w 1239988"/>
                <a:gd name="connsiteY65" fmla="*/ 490727 h 497620"/>
                <a:gd name="connsiteX66" fmla="*/ 738005 w 1239988"/>
                <a:gd name="connsiteY66" fmla="*/ 476440 h 497620"/>
                <a:gd name="connsiteX67" fmla="*/ 726099 w 1239988"/>
                <a:gd name="connsiteY67" fmla="*/ 462152 h 497620"/>
                <a:gd name="connsiteX68" fmla="*/ 718955 w 1239988"/>
                <a:gd name="connsiteY68" fmla="*/ 455009 h 497620"/>
                <a:gd name="connsiteX69" fmla="*/ 711811 w 1239988"/>
                <a:gd name="connsiteY69" fmla="*/ 440721 h 497620"/>
                <a:gd name="connsiteX70" fmla="*/ 709430 w 1239988"/>
                <a:gd name="connsiteY70" fmla="*/ 433577 h 497620"/>
                <a:gd name="connsiteX71" fmla="*/ 704668 w 1239988"/>
                <a:gd name="connsiteY71" fmla="*/ 424052 h 497620"/>
                <a:gd name="connsiteX72" fmla="*/ 697524 w 1239988"/>
                <a:gd name="connsiteY72" fmla="*/ 409765 h 497620"/>
                <a:gd name="connsiteX73" fmla="*/ 695143 w 1239988"/>
                <a:gd name="connsiteY73" fmla="*/ 381190 h 497620"/>
                <a:gd name="connsiteX74" fmla="*/ 683236 w 1239988"/>
                <a:gd name="connsiteY74" fmla="*/ 371665 h 497620"/>
                <a:gd name="connsiteX75" fmla="*/ 671330 w 1239988"/>
                <a:gd name="connsiteY75" fmla="*/ 366902 h 497620"/>
                <a:gd name="connsiteX76" fmla="*/ 664186 w 1239988"/>
                <a:gd name="connsiteY76" fmla="*/ 369284 h 497620"/>
                <a:gd name="connsiteX77" fmla="*/ 661805 w 1239988"/>
                <a:gd name="connsiteY77" fmla="*/ 378809 h 497620"/>
                <a:gd name="connsiteX78" fmla="*/ 668949 w 1239988"/>
                <a:gd name="connsiteY78" fmla="*/ 400240 h 497620"/>
                <a:gd name="connsiteX79" fmla="*/ 671330 w 1239988"/>
                <a:gd name="connsiteY79" fmla="*/ 412146 h 497620"/>
                <a:gd name="connsiteX80" fmla="*/ 673711 w 1239988"/>
                <a:gd name="connsiteY80" fmla="*/ 419290 h 497620"/>
                <a:gd name="connsiteX81" fmla="*/ 671330 w 1239988"/>
                <a:gd name="connsiteY81" fmla="*/ 452627 h 497620"/>
                <a:gd name="connsiteX82" fmla="*/ 668949 w 1239988"/>
                <a:gd name="connsiteY82" fmla="*/ 459771 h 497620"/>
                <a:gd name="connsiteX83" fmla="*/ 647518 w 1239988"/>
                <a:gd name="connsiteY83" fmla="*/ 471677 h 497620"/>
                <a:gd name="connsiteX84" fmla="*/ 647002 w 1239988"/>
                <a:gd name="connsiteY84" fmla="*/ 492347 h 497620"/>
                <a:gd name="connsiteX85" fmla="*/ 615800 w 1239988"/>
                <a:gd name="connsiteY85" fmla="*/ 495268 h 497620"/>
                <a:gd name="connsiteX86" fmla="*/ 583224 w 1239988"/>
                <a:gd name="connsiteY86" fmla="*/ 462152 h 497620"/>
                <a:gd name="connsiteX87" fmla="*/ 568936 w 1239988"/>
                <a:gd name="connsiteY87" fmla="*/ 450246 h 497620"/>
                <a:gd name="connsiteX88" fmla="*/ 552268 w 1239988"/>
                <a:gd name="connsiteY88" fmla="*/ 428815 h 497620"/>
                <a:gd name="connsiteX89" fmla="*/ 542743 w 1239988"/>
                <a:gd name="connsiteY89" fmla="*/ 416909 h 497620"/>
                <a:gd name="connsiteX90" fmla="*/ 529241 w 1239988"/>
                <a:gd name="connsiteY90" fmla="*/ 388040 h 497620"/>
                <a:gd name="connsiteX91" fmla="*/ 341912 w 1239988"/>
                <a:gd name="connsiteY91" fmla="*/ 401859 h 497620"/>
                <a:gd name="connsiteX92" fmla="*/ 273831 w 1239988"/>
                <a:gd name="connsiteY92" fmla="*/ 382245 h 497620"/>
                <a:gd name="connsiteX93" fmla="*/ 182142 w 1239988"/>
                <a:gd name="connsiteY93" fmla="*/ 370585 h 497620"/>
                <a:gd name="connsiteX94" fmla="*/ 114657 w 1239988"/>
                <a:gd name="connsiteY94" fmla="*/ 353131 h 497620"/>
                <a:gd name="connsiteX95" fmla="*/ 67057 w 1239988"/>
                <a:gd name="connsiteY95" fmla="*/ 331969 h 497620"/>
                <a:gd name="connsiteX96" fmla="*/ 38482 w 1239988"/>
                <a:gd name="connsiteY96" fmla="*/ 319277 h 497620"/>
                <a:gd name="connsiteX97" fmla="*/ 652 w 1239988"/>
                <a:gd name="connsiteY97" fmla="*/ 273248 h 497620"/>
                <a:gd name="connsiteX98" fmla="*/ 5930 w 1239988"/>
                <a:gd name="connsiteY98" fmla="*/ 240695 h 497620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68949 w 1239988"/>
                <a:gd name="connsiteY78" fmla="*/ 400240 h 497434"/>
                <a:gd name="connsiteX79" fmla="*/ 671330 w 1239988"/>
                <a:gd name="connsiteY79" fmla="*/ 412146 h 497434"/>
                <a:gd name="connsiteX80" fmla="*/ 673711 w 1239988"/>
                <a:gd name="connsiteY80" fmla="*/ 419290 h 497434"/>
                <a:gd name="connsiteX81" fmla="*/ 671330 w 1239988"/>
                <a:gd name="connsiteY81" fmla="*/ 452627 h 497434"/>
                <a:gd name="connsiteX82" fmla="*/ 668949 w 1239988"/>
                <a:gd name="connsiteY82" fmla="*/ 459771 h 497434"/>
                <a:gd name="connsiteX83" fmla="*/ 664750 w 1239988"/>
                <a:gd name="connsiteY83" fmla="*/ 476979 h 497434"/>
                <a:gd name="connsiteX84" fmla="*/ 647002 w 1239988"/>
                <a:gd name="connsiteY84" fmla="*/ 492347 h 497434"/>
                <a:gd name="connsiteX85" fmla="*/ 615800 w 1239988"/>
                <a:gd name="connsiteY85" fmla="*/ 495268 h 497434"/>
                <a:gd name="connsiteX86" fmla="*/ 583224 w 1239988"/>
                <a:gd name="connsiteY86" fmla="*/ 462152 h 497434"/>
                <a:gd name="connsiteX87" fmla="*/ 568936 w 1239988"/>
                <a:gd name="connsiteY87" fmla="*/ 450246 h 497434"/>
                <a:gd name="connsiteX88" fmla="*/ 552268 w 1239988"/>
                <a:gd name="connsiteY88" fmla="*/ 428815 h 497434"/>
                <a:gd name="connsiteX89" fmla="*/ 542743 w 1239988"/>
                <a:gd name="connsiteY89" fmla="*/ 416909 h 497434"/>
                <a:gd name="connsiteX90" fmla="*/ 529241 w 1239988"/>
                <a:gd name="connsiteY90" fmla="*/ 388040 h 497434"/>
                <a:gd name="connsiteX91" fmla="*/ 341912 w 1239988"/>
                <a:gd name="connsiteY91" fmla="*/ 401859 h 497434"/>
                <a:gd name="connsiteX92" fmla="*/ 273831 w 1239988"/>
                <a:gd name="connsiteY92" fmla="*/ 382245 h 497434"/>
                <a:gd name="connsiteX93" fmla="*/ 182142 w 1239988"/>
                <a:gd name="connsiteY93" fmla="*/ 370585 h 497434"/>
                <a:gd name="connsiteX94" fmla="*/ 114657 w 1239988"/>
                <a:gd name="connsiteY94" fmla="*/ 353131 h 497434"/>
                <a:gd name="connsiteX95" fmla="*/ 67057 w 1239988"/>
                <a:gd name="connsiteY95" fmla="*/ 331969 h 497434"/>
                <a:gd name="connsiteX96" fmla="*/ 38482 w 1239988"/>
                <a:gd name="connsiteY96" fmla="*/ 319277 h 497434"/>
                <a:gd name="connsiteX97" fmla="*/ 652 w 1239988"/>
                <a:gd name="connsiteY97" fmla="*/ 273248 h 497434"/>
                <a:gd name="connsiteX98" fmla="*/ 5930 w 1239988"/>
                <a:gd name="connsiteY98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68949 w 1239988"/>
                <a:gd name="connsiteY78" fmla="*/ 400240 h 497434"/>
                <a:gd name="connsiteX79" fmla="*/ 671330 w 1239988"/>
                <a:gd name="connsiteY79" fmla="*/ 412146 h 497434"/>
                <a:gd name="connsiteX80" fmla="*/ 673711 w 1239988"/>
                <a:gd name="connsiteY80" fmla="*/ 419290 h 497434"/>
                <a:gd name="connsiteX81" fmla="*/ 671330 w 1239988"/>
                <a:gd name="connsiteY81" fmla="*/ 452627 h 497434"/>
                <a:gd name="connsiteX82" fmla="*/ 678228 w 1239988"/>
                <a:gd name="connsiteY82" fmla="*/ 462422 h 497434"/>
                <a:gd name="connsiteX83" fmla="*/ 664750 w 1239988"/>
                <a:gd name="connsiteY83" fmla="*/ 476979 h 497434"/>
                <a:gd name="connsiteX84" fmla="*/ 647002 w 1239988"/>
                <a:gd name="connsiteY84" fmla="*/ 492347 h 497434"/>
                <a:gd name="connsiteX85" fmla="*/ 615800 w 1239988"/>
                <a:gd name="connsiteY85" fmla="*/ 495268 h 497434"/>
                <a:gd name="connsiteX86" fmla="*/ 583224 w 1239988"/>
                <a:gd name="connsiteY86" fmla="*/ 462152 h 497434"/>
                <a:gd name="connsiteX87" fmla="*/ 568936 w 1239988"/>
                <a:gd name="connsiteY87" fmla="*/ 450246 h 497434"/>
                <a:gd name="connsiteX88" fmla="*/ 552268 w 1239988"/>
                <a:gd name="connsiteY88" fmla="*/ 428815 h 497434"/>
                <a:gd name="connsiteX89" fmla="*/ 542743 w 1239988"/>
                <a:gd name="connsiteY89" fmla="*/ 416909 h 497434"/>
                <a:gd name="connsiteX90" fmla="*/ 529241 w 1239988"/>
                <a:gd name="connsiteY90" fmla="*/ 388040 h 497434"/>
                <a:gd name="connsiteX91" fmla="*/ 341912 w 1239988"/>
                <a:gd name="connsiteY91" fmla="*/ 401859 h 497434"/>
                <a:gd name="connsiteX92" fmla="*/ 273831 w 1239988"/>
                <a:gd name="connsiteY92" fmla="*/ 382245 h 497434"/>
                <a:gd name="connsiteX93" fmla="*/ 182142 w 1239988"/>
                <a:gd name="connsiteY93" fmla="*/ 370585 h 497434"/>
                <a:gd name="connsiteX94" fmla="*/ 114657 w 1239988"/>
                <a:gd name="connsiteY94" fmla="*/ 353131 h 497434"/>
                <a:gd name="connsiteX95" fmla="*/ 67057 w 1239988"/>
                <a:gd name="connsiteY95" fmla="*/ 331969 h 497434"/>
                <a:gd name="connsiteX96" fmla="*/ 38482 w 1239988"/>
                <a:gd name="connsiteY96" fmla="*/ 319277 h 497434"/>
                <a:gd name="connsiteX97" fmla="*/ 652 w 1239988"/>
                <a:gd name="connsiteY97" fmla="*/ 273248 h 497434"/>
                <a:gd name="connsiteX98" fmla="*/ 5930 w 1239988"/>
                <a:gd name="connsiteY98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68949 w 1239988"/>
                <a:gd name="connsiteY78" fmla="*/ 400240 h 497434"/>
                <a:gd name="connsiteX79" fmla="*/ 671330 w 1239988"/>
                <a:gd name="connsiteY79" fmla="*/ 412146 h 497434"/>
                <a:gd name="connsiteX80" fmla="*/ 673711 w 1239988"/>
                <a:gd name="connsiteY80" fmla="*/ 419290 h 497434"/>
                <a:gd name="connsiteX81" fmla="*/ 678228 w 1239988"/>
                <a:gd name="connsiteY81" fmla="*/ 462422 h 497434"/>
                <a:gd name="connsiteX82" fmla="*/ 664750 w 1239988"/>
                <a:gd name="connsiteY82" fmla="*/ 476979 h 497434"/>
                <a:gd name="connsiteX83" fmla="*/ 647002 w 1239988"/>
                <a:gd name="connsiteY83" fmla="*/ 492347 h 497434"/>
                <a:gd name="connsiteX84" fmla="*/ 615800 w 1239988"/>
                <a:gd name="connsiteY84" fmla="*/ 495268 h 497434"/>
                <a:gd name="connsiteX85" fmla="*/ 583224 w 1239988"/>
                <a:gd name="connsiteY85" fmla="*/ 462152 h 497434"/>
                <a:gd name="connsiteX86" fmla="*/ 568936 w 1239988"/>
                <a:gd name="connsiteY86" fmla="*/ 450246 h 497434"/>
                <a:gd name="connsiteX87" fmla="*/ 552268 w 1239988"/>
                <a:gd name="connsiteY87" fmla="*/ 428815 h 497434"/>
                <a:gd name="connsiteX88" fmla="*/ 542743 w 1239988"/>
                <a:gd name="connsiteY88" fmla="*/ 416909 h 497434"/>
                <a:gd name="connsiteX89" fmla="*/ 529241 w 1239988"/>
                <a:gd name="connsiteY89" fmla="*/ 388040 h 497434"/>
                <a:gd name="connsiteX90" fmla="*/ 341912 w 1239988"/>
                <a:gd name="connsiteY90" fmla="*/ 401859 h 497434"/>
                <a:gd name="connsiteX91" fmla="*/ 273831 w 1239988"/>
                <a:gd name="connsiteY91" fmla="*/ 382245 h 497434"/>
                <a:gd name="connsiteX92" fmla="*/ 182142 w 1239988"/>
                <a:gd name="connsiteY92" fmla="*/ 370585 h 497434"/>
                <a:gd name="connsiteX93" fmla="*/ 114657 w 1239988"/>
                <a:gd name="connsiteY93" fmla="*/ 353131 h 497434"/>
                <a:gd name="connsiteX94" fmla="*/ 67057 w 1239988"/>
                <a:gd name="connsiteY94" fmla="*/ 331969 h 497434"/>
                <a:gd name="connsiteX95" fmla="*/ 38482 w 1239988"/>
                <a:gd name="connsiteY95" fmla="*/ 319277 h 497434"/>
                <a:gd name="connsiteX96" fmla="*/ 652 w 1239988"/>
                <a:gd name="connsiteY96" fmla="*/ 273248 h 497434"/>
                <a:gd name="connsiteX97" fmla="*/ 5930 w 1239988"/>
                <a:gd name="connsiteY97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68949 w 1239988"/>
                <a:gd name="connsiteY78" fmla="*/ 400240 h 497434"/>
                <a:gd name="connsiteX79" fmla="*/ 671330 w 1239988"/>
                <a:gd name="connsiteY79" fmla="*/ 412146 h 497434"/>
                <a:gd name="connsiteX80" fmla="*/ 682990 w 1239988"/>
                <a:gd name="connsiteY80" fmla="*/ 420616 h 497434"/>
                <a:gd name="connsiteX81" fmla="*/ 678228 w 1239988"/>
                <a:gd name="connsiteY81" fmla="*/ 462422 h 497434"/>
                <a:gd name="connsiteX82" fmla="*/ 664750 w 1239988"/>
                <a:gd name="connsiteY82" fmla="*/ 476979 h 497434"/>
                <a:gd name="connsiteX83" fmla="*/ 647002 w 1239988"/>
                <a:gd name="connsiteY83" fmla="*/ 492347 h 497434"/>
                <a:gd name="connsiteX84" fmla="*/ 615800 w 1239988"/>
                <a:gd name="connsiteY84" fmla="*/ 495268 h 497434"/>
                <a:gd name="connsiteX85" fmla="*/ 583224 w 1239988"/>
                <a:gd name="connsiteY85" fmla="*/ 462152 h 497434"/>
                <a:gd name="connsiteX86" fmla="*/ 568936 w 1239988"/>
                <a:gd name="connsiteY86" fmla="*/ 450246 h 497434"/>
                <a:gd name="connsiteX87" fmla="*/ 552268 w 1239988"/>
                <a:gd name="connsiteY87" fmla="*/ 428815 h 497434"/>
                <a:gd name="connsiteX88" fmla="*/ 542743 w 1239988"/>
                <a:gd name="connsiteY88" fmla="*/ 416909 h 497434"/>
                <a:gd name="connsiteX89" fmla="*/ 529241 w 1239988"/>
                <a:gd name="connsiteY89" fmla="*/ 388040 h 497434"/>
                <a:gd name="connsiteX90" fmla="*/ 341912 w 1239988"/>
                <a:gd name="connsiteY90" fmla="*/ 401859 h 497434"/>
                <a:gd name="connsiteX91" fmla="*/ 273831 w 1239988"/>
                <a:gd name="connsiteY91" fmla="*/ 382245 h 497434"/>
                <a:gd name="connsiteX92" fmla="*/ 182142 w 1239988"/>
                <a:gd name="connsiteY92" fmla="*/ 370585 h 497434"/>
                <a:gd name="connsiteX93" fmla="*/ 114657 w 1239988"/>
                <a:gd name="connsiteY93" fmla="*/ 353131 h 497434"/>
                <a:gd name="connsiteX94" fmla="*/ 67057 w 1239988"/>
                <a:gd name="connsiteY94" fmla="*/ 331969 h 497434"/>
                <a:gd name="connsiteX95" fmla="*/ 38482 w 1239988"/>
                <a:gd name="connsiteY95" fmla="*/ 319277 h 497434"/>
                <a:gd name="connsiteX96" fmla="*/ 652 w 1239988"/>
                <a:gd name="connsiteY96" fmla="*/ 273248 h 497434"/>
                <a:gd name="connsiteX97" fmla="*/ 5930 w 1239988"/>
                <a:gd name="connsiteY97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71330 w 1239988"/>
                <a:gd name="connsiteY78" fmla="*/ 412146 h 497434"/>
                <a:gd name="connsiteX79" fmla="*/ 682990 w 1239988"/>
                <a:gd name="connsiteY79" fmla="*/ 420616 h 497434"/>
                <a:gd name="connsiteX80" fmla="*/ 678228 w 1239988"/>
                <a:gd name="connsiteY80" fmla="*/ 462422 h 497434"/>
                <a:gd name="connsiteX81" fmla="*/ 664750 w 1239988"/>
                <a:gd name="connsiteY81" fmla="*/ 476979 h 497434"/>
                <a:gd name="connsiteX82" fmla="*/ 647002 w 1239988"/>
                <a:gd name="connsiteY82" fmla="*/ 492347 h 497434"/>
                <a:gd name="connsiteX83" fmla="*/ 615800 w 1239988"/>
                <a:gd name="connsiteY83" fmla="*/ 495268 h 497434"/>
                <a:gd name="connsiteX84" fmla="*/ 583224 w 1239988"/>
                <a:gd name="connsiteY84" fmla="*/ 462152 h 497434"/>
                <a:gd name="connsiteX85" fmla="*/ 568936 w 1239988"/>
                <a:gd name="connsiteY85" fmla="*/ 450246 h 497434"/>
                <a:gd name="connsiteX86" fmla="*/ 552268 w 1239988"/>
                <a:gd name="connsiteY86" fmla="*/ 428815 h 497434"/>
                <a:gd name="connsiteX87" fmla="*/ 542743 w 1239988"/>
                <a:gd name="connsiteY87" fmla="*/ 416909 h 497434"/>
                <a:gd name="connsiteX88" fmla="*/ 529241 w 1239988"/>
                <a:gd name="connsiteY88" fmla="*/ 388040 h 497434"/>
                <a:gd name="connsiteX89" fmla="*/ 341912 w 1239988"/>
                <a:gd name="connsiteY89" fmla="*/ 401859 h 497434"/>
                <a:gd name="connsiteX90" fmla="*/ 273831 w 1239988"/>
                <a:gd name="connsiteY90" fmla="*/ 382245 h 497434"/>
                <a:gd name="connsiteX91" fmla="*/ 182142 w 1239988"/>
                <a:gd name="connsiteY91" fmla="*/ 370585 h 497434"/>
                <a:gd name="connsiteX92" fmla="*/ 114657 w 1239988"/>
                <a:gd name="connsiteY92" fmla="*/ 353131 h 497434"/>
                <a:gd name="connsiteX93" fmla="*/ 67057 w 1239988"/>
                <a:gd name="connsiteY93" fmla="*/ 331969 h 497434"/>
                <a:gd name="connsiteX94" fmla="*/ 38482 w 1239988"/>
                <a:gd name="connsiteY94" fmla="*/ 319277 h 497434"/>
                <a:gd name="connsiteX95" fmla="*/ 652 w 1239988"/>
                <a:gd name="connsiteY95" fmla="*/ 273248 h 497434"/>
                <a:gd name="connsiteX96" fmla="*/ 5930 w 1239988"/>
                <a:gd name="connsiteY96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82990 w 1239988"/>
                <a:gd name="connsiteY78" fmla="*/ 420616 h 497434"/>
                <a:gd name="connsiteX79" fmla="*/ 678228 w 1239988"/>
                <a:gd name="connsiteY79" fmla="*/ 462422 h 497434"/>
                <a:gd name="connsiteX80" fmla="*/ 664750 w 1239988"/>
                <a:gd name="connsiteY80" fmla="*/ 476979 h 497434"/>
                <a:gd name="connsiteX81" fmla="*/ 647002 w 1239988"/>
                <a:gd name="connsiteY81" fmla="*/ 492347 h 497434"/>
                <a:gd name="connsiteX82" fmla="*/ 615800 w 1239988"/>
                <a:gd name="connsiteY82" fmla="*/ 495268 h 497434"/>
                <a:gd name="connsiteX83" fmla="*/ 583224 w 1239988"/>
                <a:gd name="connsiteY83" fmla="*/ 462152 h 497434"/>
                <a:gd name="connsiteX84" fmla="*/ 568936 w 1239988"/>
                <a:gd name="connsiteY84" fmla="*/ 450246 h 497434"/>
                <a:gd name="connsiteX85" fmla="*/ 552268 w 1239988"/>
                <a:gd name="connsiteY85" fmla="*/ 428815 h 497434"/>
                <a:gd name="connsiteX86" fmla="*/ 542743 w 1239988"/>
                <a:gd name="connsiteY86" fmla="*/ 416909 h 497434"/>
                <a:gd name="connsiteX87" fmla="*/ 529241 w 1239988"/>
                <a:gd name="connsiteY87" fmla="*/ 388040 h 497434"/>
                <a:gd name="connsiteX88" fmla="*/ 341912 w 1239988"/>
                <a:gd name="connsiteY88" fmla="*/ 401859 h 497434"/>
                <a:gd name="connsiteX89" fmla="*/ 273831 w 1239988"/>
                <a:gd name="connsiteY89" fmla="*/ 382245 h 497434"/>
                <a:gd name="connsiteX90" fmla="*/ 182142 w 1239988"/>
                <a:gd name="connsiteY90" fmla="*/ 370585 h 497434"/>
                <a:gd name="connsiteX91" fmla="*/ 114657 w 1239988"/>
                <a:gd name="connsiteY91" fmla="*/ 353131 h 497434"/>
                <a:gd name="connsiteX92" fmla="*/ 67057 w 1239988"/>
                <a:gd name="connsiteY92" fmla="*/ 331969 h 497434"/>
                <a:gd name="connsiteX93" fmla="*/ 38482 w 1239988"/>
                <a:gd name="connsiteY93" fmla="*/ 319277 h 497434"/>
                <a:gd name="connsiteX94" fmla="*/ 652 w 1239988"/>
                <a:gd name="connsiteY94" fmla="*/ 273248 h 497434"/>
                <a:gd name="connsiteX95" fmla="*/ 5930 w 1239988"/>
                <a:gd name="connsiteY95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1330 w 1239988"/>
                <a:gd name="connsiteY75" fmla="*/ 366902 h 497434"/>
                <a:gd name="connsiteX76" fmla="*/ 664186 w 1239988"/>
                <a:gd name="connsiteY76" fmla="*/ 369284 h 497434"/>
                <a:gd name="connsiteX77" fmla="*/ 661805 w 1239988"/>
                <a:gd name="connsiteY77" fmla="*/ 378809 h 497434"/>
                <a:gd name="connsiteX78" fmla="*/ 682990 w 1239988"/>
                <a:gd name="connsiteY78" fmla="*/ 420616 h 497434"/>
                <a:gd name="connsiteX79" fmla="*/ 678228 w 1239988"/>
                <a:gd name="connsiteY79" fmla="*/ 462422 h 497434"/>
                <a:gd name="connsiteX80" fmla="*/ 664750 w 1239988"/>
                <a:gd name="connsiteY80" fmla="*/ 476979 h 497434"/>
                <a:gd name="connsiteX81" fmla="*/ 647002 w 1239988"/>
                <a:gd name="connsiteY81" fmla="*/ 492347 h 497434"/>
                <a:gd name="connsiteX82" fmla="*/ 615800 w 1239988"/>
                <a:gd name="connsiteY82" fmla="*/ 495268 h 497434"/>
                <a:gd name="connsiteX83" fmla="*/ 583224 w 1239988"/>
                <a:gd name="connsiteY83" fmla="*/ 462152 h 497434"/>
                <a:gd name="connsiteX84" fmla="*/ 568936 w 1239988"/>
                <a:gd name="connsiteY84" fmla="*/ 450246 h 497434"/>
                <a:gd name="connsiteX85" fmla="*/ 552268 w 1239988"/>
                <a:gd name="connsiteY85" fmla="*/ 428815 h 497434"/>
                <a:gd name="connsiteX86" fmla="*/ 542743 w 1239988"/>
                <a:gd name="connsiteY86" fmla="*/ 416909 h 497434"/>
                <a:gd name="connsiteX87" fmla="*/ 529241 w 1239988"/>
                <a:gd name="connsiteY87" fmla="*/ 388040 h 497434"/>
                <a:gd name="connsiteX88" fmla="*/ 341912 w 1239988"/>
                <a:gd name="connsiteY88" fmla="*/ 401859 h 497434"/>
                <a:gd name="connsiteX89" fmla="*/ 273831 w 1239988"/>
                <a:gd name="connsiteY89" fmla="*/ 382245 h 497434"/>
                <a:gd name="connsiteX90" fmla="*/ 182142 w 1239988"/>
                <a:gd name="connsiteY90" fmla="*/ 370585 h 497434"/>
                <a:gd name="connsiteX91" fmla="*/ 114657 w 1239988"/>
                <a:gd name="connsiteY91" fmla="*/ 353131 h 497434"/>
                <a:gd name="connsiteX92" fmla="*/ 67057 w 1239988"/>
                <a:gd name="connsiteY92" fmla="*/ 331969 h 497434"/>
                <a:gd name="connsiteX93" fmla="*/ 38482 w 1239988"/>
                <a:gd name="connsiteY93" fmla="*/ 319277 h 497434"/>
                <a:gd name="connsiteX94" fmla="*/ 652 w 1239988"/>
                <a:gd name="connsiteY94" fmla="*/ 273248 h 497434"/>
                <a:gd name="connsiteX95" fmla="*/ 5930 w 1239988"/>
                <a:gd name="connsiteY95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64186 w 1239988"/>
                <a:gd name="connsiteY75" fmla="*/ 369284 h 497434"/>
                <a:gd name="connsiteX76" fmla="*/ 661805 w 1239988"/>
                <a:gd name="connsiteY76" fmla="*/ 378809 h 497434"/>
                <a:gd name="connsiteX77" fmla="*/ 682990 w 1239988"/>
                <a:gd name="connsiteY77" fmla="*/ 420616 h 497434"/>
                <a:gd name="connsiteX78" fmla="*/ 678228 w 1239988"/>
                <a:gd name="connsiteY78" fmla="*/ 462422 h 497434"/>
                <a:gd name="connsiteX79" fmla="*/ 664750 w 1239988"/>
                <a:gd name="connsiteY79" fmla="*/ 476979 h 497434"/>
                <a:gd name="connsiteX80" fmla="*/ 647002 w 1239988"/>
                <a:gd name="connsiteY80" fmla="*/ 492347 h 497434"/>
                <a:gd name="connsiteX81" fmla="*/ 615800 w 1239988"/>
                <a:gd name="connsiteY81" fmla="*/ 495268 h 497434"/>
                <a:gd name="connsiteX82" fmla="*/ 583224 w 1239988"/>
                <a:gd name="connsiteY82" fmla="*/ 462152 h 497434"/>
                <a:gd name="connsiteX83" fmla="*/ 568936 w 1239988"/>
                <a:gd name="connsiteY83" fmla="*/ 450246 h 497434"/>
                <a:gd name="connsiteX84" fmla="*/ 552268 w 1239988"/>
                <a:gd name="connsiteY84" fmla="*/ 428815 h 497434"/>
                <a:gd name="connsiteX85" fmla="*/ 542743 w 1239988"/>
                <a:gd name="connsiteY85" fmla="*/ 416909 h 497434"/>
                <a:gd name="connsiteX86" fmla="*/ 529241 w 1239988"/>
                <a:gd name="connsiteY86" fmla="*/ 388040 h 497434"/>
                <a:gd name="connsiteX87" fmla="*/ 341912 w 1239988"/>
                <a:gd name="connsiteY87" fmla="*/ 401859 h 497434"/>
                <a:gd name="connsiteX88" fmla="*/ 273831 w 1239988"/>
                <a:gd name="connsiteY88" fmla="*/ 382245 h 497434"/>
                <a:gd name="connsiteX89" fmla="*/ 182142 w 1239988"/>
                <a:gd name="connsiteY89" fmla="*/ 370585 h 497434"/>
                <a:gd name="connsiteX90" fmla="*/ 114657 w 1239988"/>
                <a:gd name="connsiteY90" fmla="*/ 353131 h 497434"/>
                <a:gd name="connsiteX91" fmla="*/ 67057 w 1239988"/>
                <a:gd name="connsiteY91" fmla="*/ 331969 h 497434"/>
                <a:gd name="connsiteX92" fmla="*/ 38482 w 1239988"/>
                <a:gd name="connsiteY92" fmla="*/ 319277 h 497434"/>
                <a:gd name="connsiteX93" fmla="*/ 652 w 1239988"/>
                <a:gd name="connsiteY93" fmla="*/ 273248 h 497434"/>
                <a:gd name="connsiteX94" fmla="*/ 5930 w 1239988"/>
                <a:gd name="connsiteY94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70814 w 1239988"/>
                <a:gd name="connsiteY75" fmla="*/ 365307 h 497434"/>
                <a:gd name="connsiteX76" fmla="*/ 661805 w 1239988"/>
                <a:gd name="connsiteY76" fmla="*/ 378809 h 497434"/>
                <a:gd name="connsiteX77" fmla="*/ 682990 w 1239988"/>
                <a:gd name="connsiteY77" fmla="*/ 420616 h 497434"/>
                <a:gd name="connsiteX78" fmla="*/ 678228 w 1239988"/>
                <a:gd name="connsiteY78" fmla="*/ 462422 h 497434"/>
                <a:gd name="connsiteX79" fmla="*/ 664750 w 1239988"/>
                <a:gd name="connsiteY79" fmla="*/ 476979 h 497434"/>
                <a:gd name="connsiteX80" fmla="*/ 647002 w 1239988"/>
                <a:gd name="connsiteY80" fmla="*/ 492347 h 497434"/>
                <a:gd name="connsiteX81" fmla="*/ 615800 w 1239988"/>
                <a:gd name="connsiteY81" fmla="*/ 495268 h 497434"/>
                <a:gd name="connsiteX82" fmla="*/ 583224 w 1239988"/>
                <a:gd name="connsiteY82" fmla="*/ 462152 h 497434"/>
                <a:gd name="connsiteX83" fmla="*/ 568936 w 1239988"/>
                <a:gd name="connsiteY83" fmla="*/ 450246 h 497434"/>
                <a:gd name="connsiteX84" fmla="*/ 552268 w 1239988"/>
                <a:gd name="connsiteY84" fmla="*/ 428815 h 497434"/>
                <a:gd name="connsiteX85" fmla="*/ 542743 w 1239988"/>
                <a:gd name="connsiteY85" fmla="*/ 416909 h 497434"/>
                <a:gd name="connsiteX86" fmla="*/ 529241 w 1239988"/>
                <a:gd name="connsiteY86" fmla="*/ 388040 h 497434"/>
                <a:gd name="connsiteX87" fmla="*/ 341912 w 1239988"/>
                <a:gd name="connsiteY87" fmla="*/ 401859 h 497434"/>
                <a:gd name="connsiteX88" fmla="*/ 273831 w 1239988"/>
                <a:gd name="connsiteY88" fmla="*/ 382245 h 497434"/>
                <a:gd name="connsiteX89" fmla="*/ 182142 w 1239988"/>
                <a:gd name="connsiteY89" fmla="*/ 370585 h 497434"/>
                <a:gd name="connsiteX90" fmla="*/ 114657 w 1239988"/>
                <a:gd name="connsiteY90" fmla="*/ 353131 h 497434"/>
                <a:gd name="connsiteX91" fmla="*/ 67057 w 1239988"/>
                <a:gd name="connsiteY91" fmla="*/ 331969 h 497434"/>
                <a:gd name="connsiteX92" fmla="*/ 38482 w 1239988"/>
                <a:gd name="connsiteY92" fmla="*/ 319277 h 497434"/>
                <a:gd name="connsiteX93" fmla="*/ 652 w 1239988"/>
                <a:gd name="connsiteY93" fmla="*/ 273248 h 497434"/>
                <a:gd name="connsiteX94" fmla="*/ 5930 w 1239988"/>
                <a:gd name="connsiteY94" fmla="*/ 240695 h 497434"/>
                <a:gd name="connsiteX0" fmla="*/ 5930 w 1239988"/>
                <a:gd name="connsiteY0" fmla="*/ 240695 h 497434"/>
                <a:gd name="connsiteX1" fmla="*/ 13884 w 1239988"/>
                <a:gd name="connsiteY1" fmla="*/ 214184 h 497434"/>
                <a:gd name="connsiteX2" fmla="*/ 45061 w 1239988"/>
                <a:gd name="connsiteY2" fmla="*/ 181165 h 497434"/>
                <a:gd name="connsiteX3" fmla="*/ 66493 w 1239988"/>
                <a:gd name="connsiteY3" fmla="*/ 169259 h 497434"/>
                <a:gd name="connsiteX4" fmla="*/ 118880 w 1239988"/>
                <a:gd name="connsiteY4" fmla="*/ 140684 h 497434"/>
                <a:gd name="connsiteX5" fmla="*/ 168886 w 1239988"/>
                <a:gd name="connsiteY5" fmla="*/ 114490 h 497434"/>
                <a:gd name="connsiteX6" fmla="*/ 190318 w 1239988"/>
                <a:gd name="connsiteY6" fmla="*/ 104965 h 497434"/>
                <a:gd name="connsiteX7" fmla="*/ 206986 w 1239988"/>
                <a:gd name="connsiteY7" fmla="*/ 100202 h 497434"/>
                <a:gd name="connsiteX8" fmla="*/ 214130 w 1239988"/>
                <a:gd name="connsiteY8" fmla="*/ 95440 h 497434"/>
                <a:gd name="connsiteX9" fmla="*/ 226036 w 1239988"/>
                <a:gd name="connsiteY9" fmla="*/ 93059 h 497434"/>
                <a:gd name="connsiteX10" fmla="*/ 245086 w 1239988"/>
                <a:gd name="connsiteY10" fmla="*/ 88296 h 497434"/>
                <a:gd name="connsiteX11" fmla="*/ 266518 w 1239988"/>
                <a:gd name="connsiteY11" fmla="*/ 83534 h 497434"/>
                <a:gd name="connsiteX12" fmla="*/ 311761 w 1239988"/>
                <a:gd name="connsiteY12" fmla="*/ 78771 h 497434"/>
                <a:gd name="connsiteX13" fmla="*/ 326049 w 1239988"/>
                <a:gd name="connsiteY13" fmla="*/ 76390 h 497434"/>
                <a:gd name="connsiteX14" fmla="*/ 349861 w 1239988"/>
                <a:gd name="connsiteY14" fmla="*/ 71627 h 497434"/>
                <a:gd name="connsiteX15" fmla="*/ 397486 w 1239988"/>
                <a:gd name="connsiteY15" fmla="*/ 64484 h 497434"/>
                <a:gd name="connsiteX16" fmla="*/ 507024 w 1239988"/>
                <a:gd name="connsiteY16" fmla="*/ 66865 h 497434"/>
                <a:gd name="connsiteX17" fmla="*/ 544315 w 1239988"/>
                <a:gd name="connsiteY17" fmla="*/ 61833 h 497434"/>
                <a:gd name="connsiteX18" fmla="*/ 553006 w 1239988"/>
                <a:gd name="connsiteY18" fmla="*/ 41187 h 497434"/>
                <a:gd name="connsiteX19" fmla="*/ 569698 w 1239988"/>
                <a:gd name="connsiteY19" fmla="*/ 23438 h 497434"/>
                <a:gd name="connsiteX20" fmla="*/ 602250 w 1239988"/>
                <a:gd name="connsiteY20" fmla="*/ 18454 h 497434"/>
                <a:gd name="connsiteX21" fmla="*/ 646216 w 1239988"/>
                <a:gd name="connsiteY21" fmla="*/ 1246 h 497434"/>
                <a:gd name="connsiteX22" fmla="*/ 697524 w 1239988"/>
                <a:gd name="connsiteY22" fmla="*/ 215 h 497434"/>
                <a:gd name="connsiteX23" fmla="*/ 731917 w 1239988"/>
                <a:gd name="connsiteY23" fmla="*/ 18502 h 497434"/>
                <a:gd name="connsiteX24" fmla="*/ 754626 w 1239988"/>
                <a:gd name="connsiteY24" fmla="*/ 48895 h 497434"/>
                <a:gd name="connsiteX25" fmla="*/ 780057 w 1239988"/>
                <a:gd name="connsiteY25" fmla="*/ 78820 h 497434"/>
                <a:gd name="connsiteX26" fmla="*/ 789313 w 1239988"/>
                <a:gd name="connsiteY26" fmla="*/ 105799 h 497434"/>
                <a:gd name="connsiteX27" fmla="*/ 799918 w 1239988"/>
                <a:gd name="connsiteY27" fmla="*/ 133540 h 497434"/>
                <a:gd name="connsiteX28" fmla="*/ 785630 w 1239988"/>
                <a:gd name="connsiteY28" fmla="*/ 150209 h 497434"/>
                <a:gd name="connsiteX29" fmla="*/ 780868 w 1239988"/>
                <a:gd name="connsiteY29" fmla="*/ 164496 h 497434"/>
                <a:gd name="connsiteX30" fmla="*/ 778486 w 1239988"/>
                <a:gd name="connsiteY30" fmla="*/ 171640 h 497434"/>
                <a:gd name="connsiteX31" fmla="*/ 802569 w 1239988"/>
                <a:gd name="connsiteY31" fmla="*/ 175863 h 497434"/>
                <a:gd name="connsiteX32" fmla="*/ 849924 w 1239988"/>
                <a:gd name="connsiteY32" fmla="*/ 181165 h 497434"/>
                <a:gd name="connsiteX33" fmla="*/ 1047519 w 1239988"/>
                <a:gd name="connsiteY33" fmla="*/ 169505 h 497434"/>
                <a:gd name="connsiteX34" fmla="*/ 1093622 w 1239988"/>
                <a:gd name="connsiteY34" fmla="*/ 163416 h 497434"/>
                <a:gd name="connsiteX35" fmla="*/ 1166606 w 1239988"/>
                <a:gd name="connsiteY35" fmla="*/ 133786 h 497434"/>
                <a:gd name="connsiteX36" fmla="*/ 1205763 w 1239988"/>
                <a:gd name="connsiteY36" fmla="*/ 118172 h 497434"/>
                <a:gd name="connsiteX37" fmla="*/ 1226161 w 1239988"/>
                <a:gd name="connsiteY37" fmla="*/ 126396 h 497434"/>
                <a:gd name="connsiteX38" fmla="*/ 1233305 w 1239988"/>
                <a:gd name="connsiteY38" fmla="*/ 121634 h 497434"/>
                <a:gd name="connsiteX39" fmla="*/ 1237258 w 1239988"/>
                <a:gd name="connsiteY39" fmla="*/ 177728 h 497434"/>
                <a:gd name="connsiteX40" fmla="*/ 1189609 w 1239988"/>
                <a:gd name="connsiteY40" fmla="*/ 247054 h 497434"/>
                <a:gd name="connsiteX41" fmla="*/ 1170265 w 1239988"/>
                <a:gd name="connsiteY41" fmla="*/ 264509 h 497434"/>
                <a:gd name="connsiteX42" fmla="*/ 1197563 w 1239988"/>
                <a:gd name="connsiteY42" fmla="*/ 299981 h 497434"/>
                <a:gd name="connsiteX43" fmla="*/ 1223240 w 1239988"/>
                <a:gd name="connsiteY43" fmla="*/ 341249 h 497434"/>
                <a:gd name="connsiteX44" fmla="*/ 1224542 w 1239988"/>
                <a:gd name="connsiteY44" fmla="*/ 387056 h 497434"/>
                <a:gd name="connsiteX45" fmla="*/ 1222233 w 1239988"/>
                <a:gd name="connsiteY45" fmla="*/ 409225 h 497434"/>
                <a:gd name="connsiteX46" fmla="*/ 1178536 w 1239988"/>
                <a:gd name="connsiteY46" fmla="*/ 407384 h 497434"/>
                <a:gd name="connsiteX47" fmla="*/ 1159486 w 1239988"/>
                <a:gd name="connsiteY47" fmla="*/ 400240 h 497434"/>
                <a:gd name="connsiteX48" fmla="*/ 1152343 w 1239988"/>
                <a:gd name="connsiteY48" fmla="*/ 395477 h 497434"/>
                <a:gd name="connsiteX49" fmla="*/ 1126149 w 1239988"/>
                <a:gd name="connsiteY49" fmla="*/ 385952 h 497434"/>
                <a:gd name="connsiteX50" fmla="*/ 1111861 w 1239988"/>
                <a:gd name="connsiteY50" fmla="*/ 383571 h 497434"/>
                <a:gd name="connsiteX51" fmla="*/ 1090430 w 1239988"/>
                <a:gd name="connsiteY51" fmla="*/ 376427 h 497434"/>
                <a:gd name="connsiteX52" fmla="*/ 1080905 w 1239988"/>
                <a:gd name="connsiteY52" fmla="*/ 374046 h 497434"/>
                <a:gd name="connsiteX53" fmla="*/ 1068999 w 1239988"/>
                <a:gd name="connsiteY53" fmla="*/ 369284 h 497434"/>
                <a:gd name="connsiteX54" fmla="*/ 1059474 w 1239988"/>
                <a:gd name="connsiteY54" fmla="*/ 366902 h 497434"/>
                <a:gd name="connsiteX55" fmla="*/ 992799 w 1239988"/>
                <a:gd name="connsiteY55" fmla="*/ 347852 h 497434"/>
                <a:gd name="connsiteX56" fmla="*/ 945174 w 1239988"/>
                <a:gd name="connsiteY56" fmla="*/ 338327 h 497434"/>
                <a:gd name="connsiteX57" fmla="*/ 914218 w 1239988"/>
                <a:gd name="connsiteY57" fmla="*/ 335946 h 497434"/>
                <a:gd name="connsiteX58" fmla="*/ 874498 w 1239988"/>
                <a:gd name="connsiteY58" fmla="*/ 372720 h 497434"/>
                <a:gd name="connsiteX59" fmla="*/ 858123 w 1239988"/>
                <a:gd name="connsiteY59" fmla="*/ 431148 h 497434"/>
                <a:gd name="connsiteX60" fmla="*/ 828493 w 1239988"/>
                <a:gd name="connsiteY60" fmla="*/ 471677 h 497434"/>
                <a:gd name="connsiteX61" fmla="*/ 818968 w 1239988"/>
                <a:gd name="connsiteY61" fmla="*/ 476440 h 497434"/>
                <a:gd name="connsiteX62" fmla="*/ 804680 w 1239988"/>
                <a:gd name="connsiteY62" fmla="*/ 485965 h 497434"/>
                <a:gd name="connsiteX63" fmla="*/ 795155 w 1239988"/>
                <a:gd name="connsiteY63" fmla="*/ 488346 h 497434"/>
                <a:gd name="connsiteX64" fmla="*/ 778486 w 1239988"/>
                <a:gd name="connsiteY64" fmla="*/ 493109 h 497434"/>
                <a:gd name="connsiteX65" fmla="*/ 752293 w 1239988"/>
                <a:gd name="connsiteY65" fmla="*/ 490727 h 497434"/>
                <a:gd name="connsiteX66" fmla="*/ 738005 w 1239988"/>
                <a:gd name="connsiteY66" fmla="*/ 476440 h 497434"/>
                <a:gd name="connsiteX67" fmla="*/ 726099 w 1239988"/>
                <a:gd name="connsiteY67" fmla="*/ 462152 h 497434"/>
                <a:gd name="connsiteX68" fmla="*/ 718955 w 1239988"/>
                <a:gd name="connsiteY68" fmla="*/ 455009 h 497434"/>
                <a:gd name="connsiteX69" fmla="*/ 711811 w 1239988"/>
                <a:gd name="connsiteY69" fmla="*/ 440721 h 497434"/>
                <a:gd name="connsiteX70" fmla="*/ 709430 w 1239988"/>
                <a:gd name="connsiteY70" fmla="*/ 433577 h 497434"/>
                <a:gd name="connsiteX71" fmla="*/ 704668 w 1239988"/>
                <a:gd name="connsiteY71" fmla="*/ 424052 h 497434"/>
                <a:gd name="connsiteX72" fmla="*/ 697524 w 1239988"/>
                <a:gd name="connsiteY72" fmla="*/ 409765 h 497434"/>
                <a:gd name="connsiteX73" fmla="*/ 695143 w 1239988"/>
                <a:gd name="connsiteY73" fmla="*/ 381190 h 497434"/>
                <a:gd name="connsiteX74" fmla="*/ 683236 w 1239988"/>
                <a:gd name="connsiteY74" fmla="*/ 371665 h 497434"/>
                <a:gd name="connsiteX75" fmla="*/ 661805 w 1239988"/>
                <a:gd name="connsiteY75" fmla="*/ 378809 h 497434"/>
                <a:gd name="connsiteX76" fmla="*/ 682990 w 1239988"/>
                <a:gd name="connsiteY76" fmla="*/ 420616 h 497434"/>
                <a:gd name="connsiteX77" fmla="*/ 678228 w 1239988"/>
                <a:gd name="connsiteY77" fmla="*/ 462422 h 497434"/>
                <a:gd name="connsiteX78" fmla="*/ 664750 w 1239988"/>
                <a:gd name="connsiteY78" fmla="*/ 476979 h 497434"/>
                <a:gd name="connsiteX79" fmla="*/ 647002 w 1239988"/>
                <a:gd name="connsiteY79" fmla="*/ 492347 h 497434"/>
                <a:gd name="connsiteX80" fmla="*/ 615800 w 1239988"/>
                <a:gd name="connsiteY80" fmla="*/ 495268 h 497434"/>
                <a:gd name="connsiteX81" fmla="*/ 583224 w 1239988"/>
                <a:gd name="connsiteY81" fmla="*/ 462152 h 497434"/>
                <a:gd name="connsiteX82" fmla="*/ 568936 w 1239988"/>
                <a:gd name="connsiteY82" fmla="*/ 450246 h 497434"/>
                <a:gd name="connsiteX83" fmla="*/ 552268 w 1239988"/>
                <a:gd name="connsiteY83" fmla="*/ 428815 h 497434"/>
                <a:gd name="connsiteX84" fmla="*/ 542743 w 1239988"/>
                <a:gd name="connsiteY84" fmla="*/ 416909 h 497434"/>
                <a:gd name="connsiteX85" fmla="*/ 529241 w 1239988"/>
                <a:gd name="connsiteY85" fmla="*/ 388040 h 497434"/>
                <a:gd name="connsiteX86" fmla="*/ 341912 w 1239988"/>
                <a:gd name="connsiteY86" fmla="*/ 401859 h 497434"/>
                <a:gd name="connsiteX87" fmla="*/ 273831 w 1239988"/>
                <a:gd name="connsiteY87" fmla="*/ 382245 h 497434"/>
                <a:gd name="connsiteX88" fmla="*/ 182142 w 1239988"/>
                <a:gd name="connsiteY88" fmla="*/ 370585 h 497434"/>
                <a:gd name="connsiteX89" fmla="*/ 114657 w 1239988"/>
                <a:gd name="connsiteY89" fmla="*/ 353131 h 497434"/>
                <a:gd name="connsiteX90" fmla="*/ 67057 w 1239988"/>
                <a:gd name="connsiteY90" fmla="*/ 331969 h 497434"/>
                <a:gd name="connsiteX91" fmla="*/ 38482 w 1239988"/>
                <a:gd name="connsiteY91" fmla="*/ 319277 h 497434"/>
                <a:gd name="connsiteX92" fmla="*/ 652 w 1239988"/>
                <a:gd name="connsiteY92" fmla="*/ 273248 h 497434"/>
                <a:gd name="connsiteX93" fmla="*/ 5930 w 1239988"/>
                <a:gd name="connsiteY93" fmla="*/ 240695 h 4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39988" h="497434">
                  <a:moveTo>
                    <a:pt x="5930" y="240695"/>
                  </a:moveTo>
                  <a:cubicBezTo>
                    <a:pt x="8135" y="230851"/>
                    <a:pt x="7362" y="224106"/>
                    <a:pt x="13884" y="214184"/>
                  </a:cubicBezTo>
                  <a:cubicBezTo>
                    <a:pt x="20406" y="204262"/>
                    <a:pt x="36293" y="188652"/>
                    <a:pt x="45061" y="181165"/>
                  </a:cubicBezTo>
                  <a:cubicBezTo>
                    <a:pt x="53829" y="173678"/>
                    <a:pt x="54190" y="176006"/>
                    <a:pt x="66493" y="169259"/>
                  </a:cubicBezTo>
                  <a:lnTo>
                    <a:pt x="118880" y="140684"/>
                  </a:lnTo>
                  <a:cubicBezTo>
                    <a:pt x="135945" y="131556"/>
                    <a:pt x="156980" y="120443"/>
                    <a:pt x="168886" y="114490"/>
                  </a:cubicBezTo>
                  <a:cubicBezTo>
                    <a:pt x="180792" y="108537"/>
                    <a:pt x="183968" y="107346"/>
                    <a:pt x="190318" y="104965"/>
                  </a:cubicBezTo>
                  <a:cubicBezTo>
                    <a:pt x="196668" y="102584"/>
                    <a:pt x="197706" y="104843"/>
                    <a:pt x="206986" y="100202"/>
                  </a:cubicBezTo>
                  <a:cubicBezTo>
                    <a:pt x="209546" y="98922"/>
                    <a:pt x="211450" y="96445"/>
                    <a:pt x="214130" y="95440"/>
                  </a:cubicBezTo>
                  <a:cubicBezTo>
                    <a:pt x="217920" y="94019"/>
                    <a:pt x="220877" y="94250"/>
                    <a:pt x="226036" y="93059"/>
                  </a:cubicBezTo>
                  <a:cubicBezTo>
                    <a:pt x="231195" y="91868"/>
                    <a:pt x="238339" y="89884"/>
                    <a:pt x="245086" y="88296"/>
                  </a:cubicBezTo>
                  <a:cubicBezTo>
                    <a:pt x="251833" y="86709"/>
                    <a:pt x="258306" y="84561"/>
                    <a:pt x="266518" y="83534"/>
                  </a:cubicBezTo>
                  <a:cubicBezTo>
                    <a:pt x="323256" y="76441"/>
                    <a:pt x="266367" y="85255"/>
                    <a:pt x="311761" y="78771"/>
                  </a:cubicBezTo>
                  <a:cubicBezTo>
                    <a:pt x="316541" y="78088"/>
                    <a:pt x="321303" y="77280"/>
                    <a:pt x="326049" y="76390"/>
                  </a:cubicBezTo>
                  <a:cubicBezTo>
                    <a:pt x="334005" y="74898"/>
                    <a:pt x="341856" y="72828"/>
                    <a:pt x="349861" y="71627"/>
                  </a:cubicBezTo>
                  <a:lnTo>
                    <a:pt x="397486" y="64484"/>
                  </a:lnTo>
                  <a:cubicBezTo>
                    <a:pt x="433999" y="65278"/>
                    <a:pt x="482553" y="67307"/>
                    <a:pt x="507024" y="66865"/>
                  </a:cubicBezTo>
                  <a:cubicBezTo>
                    <a:pt x="531495" y="66423"/>
                    <a:pt x="536651" y="66113"/>
                    <a:pt x="544315" y="61833"/>
                  </a:cubicBezTo>
                  <a:cubicBezTo>
                    <a:pt x="551979" y="57553"/>
                    <a:pt x="548775" y="47586"/>
                    <a:pt x="553006" y="41187"/>
                  </a:cubicBezTo>
                  <a:cubicBezTo>
                    <a:pt x="557237" y="34788"/>
                    <a:pt x="561491" y="27227"/>
                    <a:pt x="569698" y="23438"/>
                  </a:cubicBezTo>
                  <a:cubicBezTo>
                    <a:pt x="577905" y="19649"/>
                    <a:pt x="596297" y="24010"/>
                    <a:pt x="602250" y="18454"/>
                  </a:cubicBezTo>
                  <a:cubicBezTo>
                    <a:pt x="610584" y="12104"/>
                    <a:pt x="630337" y="4286"/>
                    <a:pt x="646216" y="1246"/>
                  </a:cubicBezTo>
                  <a:cubicBezTo>
                    <a:pt x="662095" y="-1794"/>
                    <a:pt x="681252" y="2199"/>
                    <a:pt x="697524" y="215"/>
                  </a:cubicBezTo>
                  <a:cubicBezTo>
                    <a:pt x="713796" y="-1769"/>
                    <a:pt x="722400" y="10389"/>
                    <a:pt x="731917" y="18502"/>
                  </a:cubicBezTo>
                  <a:cubicBezTo>
                    <a:pt x="741434" y="26615"/>
                    <a:pt x="746603" y="38842"/>
                    <a:pt x="754626" y="48895"/>
                  </a:cubicBezTo>
                  <a:cubicBezTo>
                    <a:pt x="762649" y="58948"/>
                    <a:pt x="774276" y="69336"/>
                    <a:pt x="780057" y="78820"/>
                  </a:cubicBezTo>
                  <a:cubicBezTo>
                    <a:pt x="785838" y="88304"/>
                    <a:pt x="787328" y="92702"/>
                    <a:pt x="789313" y="105799"/>
                  </a:cubicBezTo>
                  <a:cubicBezTo>
                    <a:pt x="791579" y="123932"/>
                    <a:pt x="800532" y="126138"/>
                    <a:pt x="799918" y="133540"/>
                  </a:cubicBezTo>
                  <a:cubicBezTo>
                    <a:pt x="799304" y="140942"/>
                    <a:pt x="788668" y="147171"/>
                    <a:pt x="785630" y="150209"/>
                  </a:cubicBezTo>
                  <a:lnTo>
                    <a:pt x="780868" y="164496"/>
                  </a:lnTo>
                  <a:cubicBezTo>
                    <a:pt x="780074" y="166877"/>
                    <a:pt x="774869" y="169746"/>
                    <a:pt x="778486" y="171640"/>
                  </a:cubicBezTo>
                  <a:cubicBezTo>
                    <a:pt x="782103" y="173534"/>
                    <a:pt x="790663" y="174276"/>
                    <a:pt x="802569" y="175863"/>
                  </a:cubicBezTo>
                  <a:cubicBezTo>
                    <a:pt x="814475" y="177450"/>
                    <a:pt x="809099" y="182225"/>
                    <a:pt x="849924" y="181165"/>
                  </a:cubicBezTo>
                  <a:cubicBezTo>
                    <a:pt x="890749" y="180105"/>
                    <a:pt x="1006903" y="172463"/>
                    <a:pt x="1047519" y="169505"/>
                  </a:cubicBezTo>
                  <a:cubicBezTo>
                    <a:pt x="1088135" y="166547"/>
                    <a:pt x="1074861" y="172214"/>
                    <a:pt x="1093622" y="163416"/>
                  </a:cubicBezTo>
                  <a:cubicBezTo>
                    <a:pt x="1114796" y="153486"/>
                    <a:pt x="1147916" y="141327"/>
                    <a:pt x="1166606" y="133786"/>
                  </a:cubicBezTo>
                  <a:cubicBezTo>
                    <a:pt x="1185296" y="126245"/>
                    <a:pt x="1195837" y="119404"/>
                    <a:pt x="1205763" y="118172"/>
                  </a:cubicBezTo>
                  <a:cubicBezTo>
                    <a:pt x="1215689" y="116940"/>
                    <a:pt x="1221571" y="125819"/>
                    <a:pt x="1226161" y="126396"/>
                  </a:cubicBezTo>
                  <a:cubicBezTo>
                    <a:pt x="1230751" y="126973"/>
                    <a:pt x="1231456" y="113079"/>
                    <a:pt x="1233305" y="121634"/>
                  </a:cubicBezTo>
                  <a:cubicBezTo>
                    <a:pt x="1235154" y="130189"/>
                    <a:pt x="1244541" y="156825"/>
                    <a:pt x="1237258" y="177728"/>
                  </a:cubicBezTo>
                  <a:cubicBezTo>
                    <a:pt x="1229975" y="198631"/>
                    <a:pt x="1200775" y="232591"/>
                    <a:pt x="1189609" y="247054"/>
                  </a:cubicBezTo>
                  <a:cubicBezTo>
                    <a:pt x="1178444" y="261518"/>
                    <a:pt x="1170913" y="261266"/>
                    <a:pt x="1170265" y="264509"/>
                  </a:cubicBezTo>
                  <a:cubicBezTo>
                    <a:pt x="1171853" y="273240"/>
                    <a:pt x="1188734" y="287191"/>
                    <a:pt x="1197563" y="299981"/>
                  </a:cubicBezTo>
                  <a:cubicBezTo>
                    <a:pt x="1206392" y="312771"/>
                    <a:pt x="1218744" y="326737"/>
                    <a:pt x="1223240" y="341249"/>
                  </a:cubicBezTo>
                  <a:cubicBezTo>
                    <a:pt x="1227736" y="355761"/>
                    <a:pt x="1224710" y="375727"/>
                    <a:pt x="1224542" y="387056"/>
                  </a:cubicBezTo>
                  <a:cubicBezTo>
                    <a:pt x="1224374" y="398385"/>
                    <a:pt x="1229901" y="405837"/>
                    <a:pt x="1222233" y="409225"/>
                  </a:cubicBezTo>
                  <a:cubicBezTo>
                    <a:pt x="1214565" y="412613"/>
                    <a:pt x="1188994" y="408882"/>
                    <a:pt x="1178536" y="407384"/>
                  </a:cubicBezTo>
                  <a:cubicBezTo>
                    <a:pt x="1172361" y="405325"/>
                    <a:pt x="1165168" y="403081"/>
                    <a:pt x="1159486" y="400240"/>
                  </a:cubicBezTo>
                  <a:cubicBezTo>
                    <a:pt x="1156926" y="398960"/>
                    <a:pt x="1154903" y="396757"/>
                    <a:pt x="1152343" y="395477"/>
                  </a:cubicBezTo>
                  <a:cubicBezTo>
                    <a:pt x="1148560" y="393586"/>
                    <a:pt x="1129476" y="386506"/>
                    <a:pt x="1126149" y="385952"/>
                  </a:cubicBezTo>
                  <a:lnTo>
                    <a:pt x="1111861" y="383571"/>
                  </a:lnTo>
                  <a:cubicBezTo>
                    <a:pt x="1105908" y="381984"/>
                    <a:pt x="1095589" y="378014"/>
                    <a:pt x="1090430" y="376427"/>
                  </a:cubicBezTo>
                  <a:cubicBezTo>
                    <a:pt x="1085271" y="374840"/>
                    <a:pt x="1084010" y="375081"/>
                    <a:pt x="1080905" y="374046"/>
                  </a:cubicBezTo>
                  <a:cubicBezTo>
                    <a:pt x="1076850" y="372694"/>
                    <a:pt x="1073054" y="370636"/>
                    <a:pt x="1068999" y="369284"/>
                  </a:cubicBezTo>
                  <a:cubicBezTo>
                    <a:pt x="1065894" y="368249"/>
                    <a:pt x="1067808" y="369283"/>
                    <a:pt x="1059474" y="366902"/>
                  </a:cubicBezTo>
                  <a:cubicBezTo>
                    <a:pt x="1037249" y="360552"/>
                    <a:pt x="1011849" y="352614"/>
                    <a:pt x="992799" y="347852"/>
                  </a:cubicBezTo>
                  <a:cubicBezTo>
                    <a:pt x="973749" y="343090"/>
                    <a:pt x="958271" y="340311"/>
                    <a:pt x="945174" y="338327"/>
                  </a:cubicBezTo>
                  <a:cubicBezTo>
                    <a:pt x="932077" y="336343"/>
                    <a:pt x="924537" y="336740"/>
                    <a:pt x="914218" y="335946"/>
                  </a:cubicBezTo>
                  <a:cubicBezTo>
                    <a:pt x="877578" y="339277"/>
                    <a:pt x="883847" y="356853"/>
                    <a:pt x="874498" y="372720"/>
                  </a:cubicBezTo>
                  <a:cubicBezTo>
                    <a:pt x="865149" y="388587"/>
                    <a:pt x="876396" y="409353"/>
                    <a:pt x="858123" y="431148"/>
                  </a:cubicBezTo>
                  <a:cubicBezTo>
                    <a:pt x="846438" y="445086"/>
                    <a:pt x="835019" y="464128"/>
                    <a:pt x="828493" y="471677"/>
                  </a:cubicBezTo>
                  <a:cubicBezTo>
                    <a:pt x="821967" y="479226"/>
                    <a:pt x="822012" y="474614"/>
                    <a:pt x="818968" y="476440"/>
                  </a:cubicBezTo>
                  <a:cubicBezTo>
                    <a:pt x="814060" y="479385"/>
                    <a:pt x="810233" y="484577"/>
                    <a:pt x="804680" y="485965"/>
                  </a:cubicBezTo>
                  <a:cubicBezTo>
                    <a:pt x="801505" y="486759"/>
                    <a:pt x="798302" y="487447"/>
                    <a:pt x="795155" y="488346"/>
                  </a:cubicBezTo>
                  <a:cubicBezTo>
                    <a:pt x="771201" y="495189"/>
                    <a:pt x="808315" y="485649"/>
                    <a:pt x="778486" y="493109"/>
                  </a:cubicBezTo>
                  <a:cubicBezTo>
                    <a:pt x="769755" y="492315"/>
                    <a:pt x="760400" y="494065"/>
                    <a:pt x="752293" y="490727"/>
                  </a:cubicBezTo>
                  <a:cubicBezTo>
                    <a:pt x="746065" y="488163"/>
                    <a:pt x="742768" y="481202"/>
                    <a:pt x="738005" y="476440"/>
                  </a:cubicBezTo>
                  <a:cubicBezTo>
                    <a:pt x="717130" y="455566"/>
                    <a:pt x="742678" y="482046"/>
                    <a:pt x="726099" y="462152"/>
                  </a:cubicBezTo>
                  <a:cubicBezTo>
                    <a:pt x="723943" y="459565"/>
                    <a:pt x="721336" y="457390"/>
                    <a:pt x="718955" y="455009"/>
                  </a:cubicBezTo>
                  <a:cubicBezTo>
                    <a:pt x="712970" y="437053"/>
                    <a:pt x="721043" y="459186"/>
                    <a:pt x="711811" y="440721"/>
                  </a:cubicBezTo>
                  <a:cubicBezTo>
                    <a:pt x="710688" y="438476"/>
                    <a:pt x="710419" y="435884"/>
                    <a:pt x="709430" y="433577"/>
                  </a:cubicBezTo>
                  <a:cubicBezTo>
                    <a:pt x="708032" y="430314"/>
                    <a:pt x="706066" y="427315"/>
                    <a:pt x="704668" y="424052"/>
                  </a:cubicBezTo>
                  <a:cubicBezTo>
                    <a:pt x="698754" y="410253"/>
                    <a:pt x="706673" y="423491"/>
                    <a:pt x="697524" y="409765"/>
                  </a:cubicBezTo>
                  <a:cubicBezTo>
                    <a:pt x="696730" y="400240"/>
                    <a:pt x="697018" y="390562"/>
                    <a:pt x="695143" y="381190"/>
                  </a:cubicBezTo>
                  <a:cubicBezTo>
                    <a:pt x="693544" y="373197"/>
                    <a:pt x="688792" y="372062"/>
                    <a:pt x="683236" y="371665"/>
                  </a:cubicBezTo>
                  <a:cubicBezTo>
                    <a:pt x="677680" y="371268"/>
                    <a:pt x="661846" y="370651"/>
                    <a:pt x="661805" y="378809"/>
                  </a:cubicBezTo>
                  <a:cubicBezTo>
                    <a:pt x="661764" y="386967"/>
                    <a:pt x="677602" y="385471"/>
                    <a:pt x="682990" y="420616"/>
                  </a:cubicBezTo>
                  <a:cubicBezTo>
                    <a:pt x="685142" y="434653"/>
                    <a:pt x="681268" y="453028"/>
                    <a:pt x="678228" y="462422"/>
                  </a:cubicBezTo>
                  <a:cubicBezTo>
                    <a:pt x="675188" y="471816"/>
                    <a:pt x="673733" y="473985"/>
                    <a:pt x="664750" y="476979"/>
                  </a:cubicBezTo>
                  <a:cubicBezTo>
                    <a:pt x="662369" y="478567"/>
                    <a:pt x="655160" y="489299"/>
                    <a:pt x="647002" y="492347"/>
                  </a:cubicBezTo>
                  <a:cubicBezTo>
                    <a:pt x="638844" y="495395"/>
                    <a:pt x="626429" y="500300"/>
                    <a:pt x="615800" y="495268"/>
                  </a:cubicBezTo>
                  <a:cubicBezTo>
                    <a:pt x="605171" y="490236"/>
                    <a:pt x="591035" y="469656"/>
                    <a:pt x="583224" y="462152"/>
                  </a:cubicBezTo>
                  <a:cubicBezTo>
                    <a:pt x="575413" y="454648"/>
                    <a:pt x="574497" y="457396"/>
                    <a:pt x="568936" y="450246"/>
                  </a:cubicBezTo>
                  <a:cubicBezTo>
                    <a:pt x="548994" y="424607"/>
                    <a:pt x="568488" y="445037"/>
                    <a:pt x="552268" y="428815"/>
                  </a:cubicBezTo>
                  <a:cubicBezTo>
                    <a:pt x="546280" y="410857"/>
                    <a:pt x="546581" y="423705"/>
                    <a:pt x="542743" y="416909"/>
                  </a:cubicBezTo>
                  <a:cubicBezTo>
                    <a:pt x="538905" y="410113"/>
                    <a:pt x="544154" y="389223"/>
                    <a:pt x="529241" y="388040"/>
                  </a:cubicBezTo>
                  <a:cubicBezTo>
                    <a:pt x="495769" y="385532"/>
                    <a:pt x="384480" y="402825"/>
                    <a:pt x="341912" y="401859"/>
                  </a:cubicBezTo>
                  <a:cubicBezTo>
                    <a:pt x="299344" y="400893"/>
                    <a:pt x="296525" y="388783"/>
                    <a:pt x="273831" y="382245"/>
                  </a:cubicBezTo>
                  <a:cubicBezTo>
                    <a:pt x="266687" y="381451"/>
                    <a:pt x="208671" y="375437"/>
                    <a:pt x="182142" y="370585"/>
                  </a:cubicBezTo>
                  <a:cubicBezTo>
                    <a:pt x="155613" y="365733"/>
                    <a:pt x="133838" y="359567"/>
                    <a:pt x="114657" y="353131"/>
                  </a:cubicBezTo>
                  <a:cubicBezTo>
                    <a:pt x="95476" y="346695"/>
                    <a:pt x="79753" y="337611"/>
                    <a:pt x="67057" y="331969"/>
                  </a:cubicBezTo>
                  <a:cubicBezTo>
                    <a:pt x="54361" y="326327"/>
                    <a:pt x="45626" y="323643"/>
                    <a:pt x="38482" y="319277"/>
                  </a:cubicBezTo>
                  <a:cubicBezTo>
                    <a:pt x="30287" y="308827"/>
                    <a:pt x="3205" y="286345"/>
                    <a:pt x="652" y="273248"/>
                  </a:cubicBezTo>
                  <a:cubicBezTo>
                    <a:pt x="-1901" y="260151"/>
                    <a:pt x="3725" y="250539"/>
                    <a:pt x="5930" y="240695"/>
                  </a:cubicBezTo>
                  <a:close/>
                </a:path>
              </a:pathLst>
            </a:custGeom>
            <a:gradFill>
              <a:gsLst>
                <a:gs pos="27000">
                  <a:schemeClr val="accent6">
                    <a:lumMod val="75000"/>
                    <a:alpha val="50000"/>
                  </a:schemeClr>
                </a:gs>
                <a:gs pos="0">
                  <a:schemeClr val="accent6">
                    <a:lumMod val="50000"/>
                    <a:alpha val="50000"/>
                  </a:scheme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5" name="Picture 2" descr="Fadrozole structure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35" y="4413231"/>
            <a:ext cx="959696" cy="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rlenmey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18" y="3683349"/>
            <a:ext cx="584487" cy="7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Read-across based on mechanistic </a:t>
            </a:r>
            <a:r>
              <a:rPr lang="en-US" dirty="0" smtClean="0"/>
              <a:t>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6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 animBg="1"/>
      <p:bldP spid="9" grpId="1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61409" y="26670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MIE1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3984" y="26670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05348" y="27616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3" idx="6"/>
            <a:endCxn id="12" idx="1"/>
          </p:cNvCxnSpPr>
          <p:nvPr/>
        </p:nvCxnSpPr>
        <p:spPr>
          <a:xfrm flipV="1">
            <a:off x="3118709" y="2868295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13" idx="2"/>
          </p:cNvCxnSpPr>
          <p:nvPr/>
        </p:nvCxnSpPr>
        <p:spPr>
          <a:xfrm>
            <a:off x="2628900" y="286829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66559" y="26670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0309" y="27616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7" idx="6"/>
            <a:endCxn id="16" idx="1"/>
          </p:cNvCxnSpPr>
          <p:nvPr/>
        </p:nvCxnSpPr>
        <p:spPr>
          <a:xfrm flipV="1">
            <a:off x="4703670" y="2868295"/>
            <a:ext cx="262889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7" idx="2"/>
          </p:cNvCxnSpPr>
          <p:nvPr/>
        </p:nvCxnSpPr>
        <p:spPr>
          <a:xfrm>
            <a:off x="4181475" y="2868295"/>
            <a:ext cx="30883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071709" y="26670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AO1</a:t>
            </a:r>
          </a:p>
        </p:txBody>
      </p:sp>
      <p:sp>
        <p:nvSpPr>
          <p:cNvPr id="21" name="Oval 20"/>
          <p:cNvSpPr/>
          <p:nvPr/>
        </p:nvSpPr>
        <p:spPr>
          <a:xfrm>
            <a:off x="7629748" y="27616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1" idx="6"/>
            <a:endCxn id="20" idx="1"/>
          </p:cNvCxnSpPr>
          <p:nvPr/>
        </p:nvCxnSpPr>
        <p:spPr>
          <a:xfrm flipV="1">
            <a:off x="7843109" y="2868295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1" idx="3"/>
            <a:endCxn id="21" idx="2"/>
          </p:cNvCxnSpPr>
          <p:nvPr/>
        </p:nvCxnSpPr>
        <p:spPr>
          <a:xfrm>
            <a:off x="7286625" y="2868295"/>
            <a:ext cx="34312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519134" y="26670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029548" y="27616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6" name="Straight Arrow Connector 105"/>
          <p:cNvCxnSpPr>
            <a:stCxn id="94" idx="6"/>
            <a:endCxn id="81" idx="1"/>
          </p:cNvCxnSpPr>
          <p:nvPr/>
        </p:nvCxnSpPr>
        <p:spPr>
          <a:xfrm flipV="1">
            <a:off x="6242909" y="2868295"/>
            <a:ext cx="27622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" idx="3"/>
            <a:endCxn id="94" idx="2"/>
          </p:cNvCxnSpPr>
          <p:nvPr/>
        </p:nvCxnSpPr>
        <p:spPr>
          <a:xfrm>
            <a:off x="5734050" y="2868295"/>
            <a:ext cx="29549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70313" y="3380356"/>
            <a:ext cx="906011" cy="3347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3">
                    <a:lumMod val="75000"/>
                  </a:schemeClr>
                </a:solidFill>
              </a:rPr>
              <a:t>Chemical 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861408" y="334642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MIE2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380946" y="306323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1" name="Straight Arrow Connector 110"/>
          <p:cNvCxnSpPr>
            <a:stCxn id="110" idx="7"/>
            <a:endCxn id="5" idx="1"/>
          </p:cNvCxnSpPr>
          <p:nvPr/>
        </p:nvCxnSpPr>
        <p:spPr>
          <a:xfrm flipV="1">
            <a:off x="1563061" y="2868295"/>
            <a:ext cx="298348" cy="2261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8" idx="3"/>
            <a:endCxn id="110" idx="3"/>
          </p:cNvCxnSpPr>
          <p:nvPr/>
        </p:nvCxnSpPr>
        <p:spPr>
          <a:xfrm flipV="1">
            <a:off x="1076324" y="3245354"/>
            <a:ext cx="335868" cy="3023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/>
          <p:cNvSpPr/>
          <p:nvPr/>
        </p:nvSpPr>
        <p:spPr>
          <a:xfrm>
            <a:off x="3413983" y="334642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905347" y="344103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Straight Arrow Connector 114"/>
          <p:cNvCxnSpPr>
            <a:stCxn id="114" idx="6"/>
            <a:endCxn id="113" idx="1"/>
          </p:cNvCxnSpPr>
          <p:nvPr/>
        </p:nvCxnSpPr>
        <p:spPr>
          <a:xfrm flipV="1">
            <a:off x="3118708" y="3547719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3"/>
            <a:endCxn id="114" idx="2"/>
          </p:cNvCxnSpPr>
          <p:nvPr/>
        </p:nvCxnSpPr>
        <p:spPr>
          <a:xfrm>
            <a:off x="2628899" y="3547719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490308" y="344103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</p:cNvCxnSpPr>
          <p:nvPr/>
        </p:nvCxnSpPr>
        <p:spPr>
          <a:xfrm>
            <a:off x="4703669" y="3547720"/>
            <a:ext cx="25626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3" idx="3"/>
            <a:endCxn id="118" idx="2"/>
          </p:cNvCxnSpPr>
          <p:nvPr/>
        </p:nvCxnSpPr>
        <p:spPr>
          <a:xfrm>
            <a:off x="4181474" y="3547719"/>
            <a:ext cx="30883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8071708" y="334642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AO2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519133" y="40386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861409" y="40386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MIE3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413982" y="4038600"/>
            <a:ext cx="767493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r>
              <a:rPr lang="en-GB" sz="1400" baseline="-25000" dirty="0" smtClean="0">
                <a:solidFill>
                  <a:schemeClr val="accent1"/>
                </a:solidFill>
              </a:rPr>
              <a:t>X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905348" y="41332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35" idx="6"/>
          </p:cNvCxnSpPr>
          <p:nvPr/>
        </p:nvCxnSpPr>
        <p:spPr>
          <a:xfrm>
            <a:off x="3118709" y="4239896"/>
            <a:ext cx="29527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0" idx="3"/>
            <a:endCxn id="135" idx="2"/>
          </p:cNvCxnSpPr>
          <p:nvPr/>
        </p:nvCxnSpPr>
        <p:spPr>
          <a:xfrm>
            <a:off x="2628900" y="423989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4966559" y="40386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490309" y="41332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/>
          <p:cNvCxnSpPr>
            <a:stCxn id="139" idx="6"/>
            <a:endCxn id="138" idx="1"/>
          </p:cNvCxnSpPr>
          <p:nvPr/>
        </p:nvCxnSpPr>
        <p:spPr>
          <a:xfrm flipV="1">
            <a:off x="4703670" y="4239895"/>
            <a:ext cx="262889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39" idx="2"/>
          </p:cNvCxnSpPr>
          <p:nvPr/>
        </p:nvCxnSpPr>
        <p:spPr>
          <a:xfrm>
            <a:off x="4181475" y="4239896"/>
            <a:ext cx="30883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8071709" y="40386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AO3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629748" y="41332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stCxn id="143" idx="6"/>
            <a:endCxn id="142" idx="1"/>
          </p:cNvCxnSpPr>
          <p:nvPr/>
        </p:nvCxnSpPr>
        <p:spPr>
          <a:xfrm flipV="1">
            <a:off x="7843109" y="4239895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43" idx="2"/>
          </p:cNvCxnSpPr>
          <p:nvPr/>
        </p:nvCxnSpPr>
        <p:spPr>
          <a:xfrm>
            <a:off x="7286625" y="4239895"/>
            <a:ext cx="34312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029548" y="41332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8" name="Straight Arrow Connector 147"/>
          <p:cNvCxnSpPr>
            <a:stCxn id="147" idx="6"/>
          </p:cNvCxnSpPr>
          <p:nvPr/>
        </p:nvCxnSpPr>
        <p:spPr>
          <a:xfrm flipV="1">
            <a:off x="6242909" y="4239895"/>
            <a:ext cx="27622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38" idx="3"/>
            <a:endCxn id="147" idx="2"/>
          </p:cNvCxnSpPr>
          <p:nvPr/>
        </p:nvCxnSpPr>
        <p:spPr>
          <a:xfrm>
            <a:off x="5734050" y="4239895"/>
            <a:ext cx="29549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1380945" y="3447748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4" name="Straight Arrow Connector 213"/>
          <p:cNvCxnSpPr>
            <a:stCxn id="213" idx="6"/>
          </p:cNvCxnSpPr>
          <p:nvPr/>
        </p:nvCxnSpPr>
        <p:spPr>
          <a:xfrm flipV="1">
            <a:off x="1594306" y="3554428"/>
            <a:ext cx="267101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endCxn id="213" idx="2"/>
          </p:cNvCxnSpPr>
          <p:nvPr/>
        </p:nvCxnSpPr>
        <p:spPr>
          <a:xfrm>
            <a:off x="1076323" y="3554429"/>
            <a:ext cx="30462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Oval 227"/>
          <p:cNvSpPr/>
          <p:nvPr/>
        </p:nvSpPr>
        <p:spPr>
          <a:xfrm>
            <a:off x="1351231" y="3787126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9" name="Straight Arrow Connector 228"/>
          <p:cNvCxnSpPr>
            <a:stCxn id="228" idx="5"/>
            <a:endCxn id="130" idx="1"/>
          </p:cNvCxnSpPr>
          <p:nvPr/>
        </p:nvCxnSpPr>
        <p:spPr>
          <a:xfrm>
            <a:off x="1533346" y="3969241"/>
            <a:ext cx="328063" cy="2706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108" idx="3"/>
            <a:endCxn id="228" idx="1"/>
          </p:cNvCxnSpPr>
          <p:nvPr/>
        </p:nvCxnSpPr>
        <p:spPr>
          <a:xfrm>
            <a:off x="1076324" y="3547720"/>
            <a:ext cx="306153" cy="2706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/>
          <p:cNvGrpSpPr/>
          <p:nvPr/>
        </p:nvGrpSpPr>
        <p:grpSpPr>
          <a:xfrm>
            <a:off x="4420948" y="5277634"/>
            <a:ext cx="547911" cy="95261"/>
            <a:chOff x="5253881" y="5791200"/>
            <a:chExt cx="547911" cy="95261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ectangle 237"/>
          <p:cNvSpPr/>
          <p:nvPr/>
        </p:nvSpPr>
        <p:spPr>
          <a:xfrm>
            <a:off x="3637864" y="5358299"/>
            <a:ext cx="2817836" cy="836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/>
              </a:gs>
            </a:gsLst>
            <a:lin ang="0" scaled="1"/>
            <a:tileRect/>
          </a:gra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2514600" y="5189010"/>
            <a:ext cx="942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Chemical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>
            <a:off x="3637864" y="521890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342323" y="521890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046782" y="521890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455700" y="521890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5751241" y="521890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3716137" y="5277634"/>
            <a:ext cx="547911" cy="95261"/>
            <a:chOff x="5253881" y="5791200"/>
            <a:chExt cx="547911" cy="95261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25759" y="5277634"/>
            <a:ext cx="547911" cy="95261"/>
            <a:chOff x="5253881" y="5791200"/>
            <a:chExt cx="547911" cy="95261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5830570" y="5277634"/>
            <a:ext cx="547911" cy="95261"/>
            <a:chOff x="5253881" y="5791200"/>
            <a:chExt cx="547911" cy="95261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Pentagon 283"/>
          <p:cNvSpPr/>
          <p:nvPr/>
        </p:nvSpPr>
        <p:spPr>
          <a:xfrm rot="16200000">
            <a:off x="3561664" y="5414546"/>
            <a:ext cx="152400" cy="762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TextBox 376"/>
          <p:cNvSpPr txBox="1"/>
          <p:nvPr/>
        </p:nvSpPr>
        <p:spPr>
          <a:xfrm>
            <a:off x="4244998" y="5681246"/>
            <a:ext cx="1391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concentration 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953000" y="336502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019800" y="3466851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02" idx="3"/>
            <a:endCxn id="104" idx="2"/>
          </p:cNvCxnSpPr>
          <p:nvPr/>
        </p:nvCxnSpPr>
        <p:spPr>
          <a:xfrm>
            <a:off x="5720491" y="3566315"/>
            <a:ext cx="299309" cy="721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4" idx="6"/>
            <a:endCxn id="122" idx="1"/>
          </p:cNvCxnSpPr>
          <p:nvPr/>
        </p:nvCxnSpPr>
        <p:spPr>
          <a:xfrm>
            <a:off x="6233161" y="3573532"/>
            <a:ext cx="292936" cy="122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6526097" y="3384536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123" name="Straight Arrow Connector 122"/>
          <p:cNvCxnSpPr>
            <a:stCxn id="122" idx="3"/>
          </p:cNvCxnSpPr>
          <p:nvPr/>
        </p:nvCxnSpPr>
        <p:spPr>
          <a:xfrm>
            <a:off x="7293588" y="3585831"/>
            <a:ext cx="33616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7635239" y="3466851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7848600" y="3604011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chemical can trigger different MIEs leading </a:t>
            </a:r>
            <a:r>
              <a:rPr lang="en-US" dirty="0" smtClean="0"/>
              <a:t>to </a:t>
            </a:r>
            <a:r>
              <a:rPr lang="en-US" dirty="0"/>
              <a:t>different adverse </a:t>
            </a:r>
            <a:r>
              <a:rPr lang="en-US" dirty="0" smtClean="0"/>
              <a:t>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8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DEA2"/>
                                      </p:to>
                                    </p:animClr>
                                    <p:set>
                                      <p:cBhvr>
                                        <p:cTn id="7" dur="8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8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63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D15"/>
                                      </p:to>
                                    </p:animClr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D15"/>
                                      </p:to>
                                    </p:animClr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D15"/>
                                      </p:to>
                                    </p:animClr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D15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EE7E"/>
                                      </p:to>
                                    </p:animClr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9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EE7E"/>
                                      </p:to>
                                    </p:animClr>
                                    <p:set>
                                      <p:cBhvr>
                                        <p:cTn id="99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EE7E"/>
                                      </p:to>
                                    </p:animClr>
                                    <p:set>
                                      <p:cBhvr>
                                        <p:cTn id="103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EE7E"/>
                                      </p:to>
                                    </p:animClr>
                                    <p:set>
                                      <p:cBhvr>
                                        <p:cTn id="107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D15"/>
                                      </p:to>
                                    </p:animClr>
                                    <p:set>
                                      <p:cBhvr>
                                        <p:cTn id="119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EE7E"/>
                                      </p:to>
                                    </p:animClr>
                                    <p:set>
                                      <p:cBhvr>
                                        <p:cTn id="12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0.30903 -0.00046 " pathEditMode="relative" rAng="0" ptsTypes="AA">
                                      <p:cBhvr>
                                        <p:cTn id="130" dur="7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1943099" y="279143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MIE1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495674" y="279143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987038" y="288604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Straight Arrow Connector 114"/>
          <p:cNvCxnSpPr>
            <a:stCxn id="114" idx="6"/>
            <a:endCxn id="113" idx="1"/>
          </p:cNvCxnSpPr>
          <p:nvPr/>
        </p:nvCxnSpPr>
        <p:spPr>
          <a:xfrm flipV="1">
            <a:off x="3200399" y="2992729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3"/>
            <a:endCxn id="114" idx="2"/>
          </p:cNvCxnSpPr>
          <p:nvPr/>
        </p:nvCxnSpPr>
        <p:spPr>
          <a:xfrm>
            <a:off x="2710590" y="2992729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571999" y="288604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</p:cNvCxnSpPr>
          <p:nvPr/>
        </p:nvCxnSpPr>
        <p:spPr>
          <a:xfrm flipV="1">
            <a:off x="4785360" y="2992729"/>
            <a:ext cx="181546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3" idx="3"/>
            <a:endCxn id="118" idx="2"/>
          </p:cNvCxnSpPr>
          <p:nvPr/>
        </p:nvCxnSpPr>
        <p:spPr>
          <a:xfrm>
            <a:off x="4263165" y="2992729"/>
            <a:ext cx="30883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8153399" y="2791434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AO2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711438" y="2886049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3" name="Straight Arrow Connector 122"/>
          <p:cNvCxnSpPr>
            <a:stCxn id="122" idx="6"/>
            <a:endCxn id="121" idx="1"/>
          </p:cNvCxnSpPr>
          <p:nvPr/>
        </p:nvCxnSpPr>
        <p:spPr>
          <a:xfrm flipV="1">
            <a:off x="7924799" y="2992729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122" idx="2"/>
          </p:cNvCxnSpPr>
          <p:nvPr/>
        </p:nvCxnSpPr>
        <p:spPr>
          <a:xfrm>
            <a:off x="7368314" y="2992729"/>
            <a:ext cx="34312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6600824" y="2791434"/>
            <a:ext cx="767491" cy="10947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52005" y="3517542"/>
            <a:ext cx="906011" cy="3347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3">
                    <a:lumMod val="75000"/>
                  </a:schemeClr>
                </a:solidFill>
              </a:rPr>
              <a:t>Chemical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943100" y="34836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MIE2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462638" y="35782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131" idx="6"/>
            <a:endCxn id="130" idx="1"/>
          </p:cNvCxnSpPr>
          <p:nvPr/>
        </p:nvCxnSpPr>
        <p:spPr>
          <a:xfrm flipV="1">
            <a:off x="1675999" y="3684905"/>
            <a:ext cx="267101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9" idx="3"/>
            <a:endCxn id="131" idx="2"/>
          </p:cNvCxnSpPr>
          <p:nvPr/>
        </p:nvCxnSpPr>
        <p:spPr>
          <a:xfrm>
            <a:off x="1158016" y="3684906"/>
            <a:ext cx="30462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495673" y="3483610"/>
            <a:ext cx="767493" cy="1088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987039" y="35782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135" idx="6"/>
          </p:cNvCxnSpPr>
          <p:nvPr/>
        </p:nvCxnSpPr>
        <p:spPr>
          <a:xfrm>
            <a:off x="3200400" y="3684906"/>
            <a:ext cx="29527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0" idx="3"/>
            <a:endCxn id="135" idx="2"/>
          </p:cNvCxnSpPr>
          <p:nvPr/>
        </p:nvCxnSpPr>
        <p:spPr>
          <a:xfrm>
            <a:off x="2710591" y="368490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5048250" y="34836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572000" y="35782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/>
          <p:cNvCxnSpPr>
            <a:stCxn id="139" idx="6"/>
            <a:endCxn id="138" idx="1"/>
          </p:cNvCxnSpPr>
          <p:nvPr/>
        </p:nvCxnSpPr>
        <p:spPr>
          <a:xfrm flipV="1">
            <a:off x="4785361" y="3684905"/>
            <a:ext cx="262889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endCxn id="139" idx="2"/>
          </p:cNvCxnSpPr>
          <p:nvPr/>
        </p:nvCxnSpPr>
        <p:spPr>
          <a:xfrm>
            <a:off x="4263166" y="3684906"/>
            <a:ext cx="30883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8153400" y="34836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AO3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711439" y="35782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stCxn id="143" idx="6"/>
            <a:endCxn id="142" idx="1"/>
          </p:cNvCxnSpPr>
          <p:nvPr/>
        </p:nvCxnSpPr>
        <p:spPr>
          <a:xfrm flipV="1">
            <a:off x="7924800" y="3684905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43" idx="2"/>
          </p:cNvCxnSpPr>
          <p:nvPr/>
        </p:nvCxnSpPr>
        <p:spPr>
          <a:xfrm>
            <a:off x="7368316" y="3684905"/>
            <a:ext cx="34312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111239" y="35782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8" name="Straight Arrow Connector 147"/>
          <p:cNvCxnSpPr>
            <a:stCxn id="147" idx="6"/>
          </p:cNvCxnSpPr>
          <p:nvPr/>
        </p:nvCxnSpPr>
        <p:spPr>
          <a:xfrm flipV="1">
            <a:off x="6324600" y="3684905"/>
            <a:ext cx="27622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38" idx="3"/>
            <a:endCxn id="147" idx="2"/>
          </p:cNvCxnSpPr>
          <p:nvPr/>
        </p:nvCxnSpPr>
        <p:spPr>
          <a:xfrm>
            <a:off x="5815741" y="3684905"/>
            <a:ext cx="29549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ounded Rectangle 150"/>
          <p:cNvSpPr/>
          <p:nvPr/>
        </p:nvSpPr>
        <p:spPr>
          <a:xfrm>
            <a:off x="1943098" y="41694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MIE3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987037" y="4264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7" name="Straight Arrow Connector 156"/>
          <p:cNvCxnSpPr>
            <a:stCxn id="156" idx="6"/>
          </p:cNvCxnSpPr>
          <p:nvPr/>
        </p:nvCxnSpPr>
        <p:spPr>
          <a:xfrm flipV="1">
            <a:off x="3200398" y="4370705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1" idx="3"/>
            <a:endCxn id="156" idx="2"/>
          </p:cNvCxnSpPr>
          <p:nvPr/>
        </p:nvCxnSpPr>
        <p:spPr>
          <a:xfrm>
            <a:off x="2710589" y="437070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5048248" y="41694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571998" y="4264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1" name="Straight Arrow Connector 160"/>
          <p:cNvCxnSpPr>
            <a:stCxn id="160" idx="6"/>
            <a:endCxn id="159" idx="1"/>
          </p:cNvCxnSpPr>
          <p:nvPr/>
        </p:nvCxnSpPr>
        <p:spPr>
          <a:xfrm flipV="1">
            <a:off x="4785359" y="4370705"/>
            <a:ext cx="262889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60" idx="2"/>
          </p:cNvCxnSpPr>
          <p:nvPr/>
        </p:nvCxnSpPr>
        <p:spPr>
          <a:xfrm>
            <a:off x="4263164" y="4370705"/>
            <a:ext cx="30883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8153398" y="41694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AO4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711437" y="4264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5" name="Straight Arrow Connector 164"/>
          <p:cNvCxnSpPr>
            <a:stCxn id="164" idx="6"/>
            <a:endCxn id="163" idx="1"/>
          </p:cNvCxnSpPr>
          <p:nvPr/>
        </p:nvCxnSpPr>
        <p:spPr>
          <a:xfrm flipV="1">
            <a:off x="7924798" y="4370705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7" idx="3"/>
            <a:endCxn id="164" idx="2"/>
          </p:cNvCxnSpPr>
          <p:nvPr/>
        </p:nvCxnSpPr>
        <p:spPr>
          <a:xfrm>
            <a:off x="7368314" y="4370705"/>
            <a:ext cx="34312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66"/>
          <p:cNvSpPr/>
          <p:nvPr/>
        </p:nvSpPr>
        <p:spPr>
          <a:xfrm>
            <a:off x="6600823" y="41694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11237" y="4264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9" name="Straight Arrow Connector 168"/>
          <p:cNvCxnSpPr>
            <a:stCxn id="168" idx="6"/>
            <a:endCxn id="167" idx="1"/>
          </p:cNvCxnSpPr>
          <p:nvPr/>
        </p:nvCxnSpPr>
        <p:spPr>
          <a:xfrm flipV="1">
            <a:off x="6324598" y="4370705"/>
            <a:ext cx="27622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9" idx="3"/>
            <a:endCxn id="168" idx="2"/>
          </p:cNvCxnSpPr>
          <p:nvPr/>
        </p:nvCxnSpPr>
        <p:spPr>
          <a:xfrm>
            <a:off x="5815739" y="4370705"/>
            <a:ext cx="29549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chemical can trigger a network of </a:t>
            </a:r>
            <a:r>
              <a:rPr lang="en-US" dirty="0" smtClean="0"/>
              <a:t>AOPs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F8CC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>
          <a:xfrm>
            <a:off x="3566382" y="2743200"/>
            <a:ext cx="767493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2712" y="2777132"/>
            <a:ext cx="906011" cy="3347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3">
                    <a:lumMod val="75000"/>
                  </a:schemeClr>
                </a:solidFill>
              </a:rPr>
              <a:t>Chemical </a:t>
            </a:r>
            <a:r>
              <a:rPr lang="en-GB" sz="11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013807" y="27432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1533345" y="28378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3" name="Straight Arrow Connector 152"/>
          <p:cNvCxnSpPr>
            <a:stCxn id="152" idx="6"/>
            <a:endCxn id="151" idx="1"/>
          </p:cNvCxnSpPr>
          <p:nvPr/>
        </p:nvCxnSpPr>
        <p:spPr>
          <a:xfrm flipV="1">
            <a:off x="1746706" y="2944495"/>
            <a:ext cx="267101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3"/>
            <a:endCxn id="152" idx="2"/>
          </p:cNvCxnSpPr>
          <p:nvPr/>
        </p:nvCxnSpPr>
        <p:spPr>
          <a:xfrm>
            <a:off x="1228723" y="2944496"/>
            <a:ext cx="30462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3057746" y="28378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7" name="Straight Arrow Connector 156"/>
          <p:cNvCxnSpPr>
            <a:stCxn id="156" idx="6"/>
          </p:cNvCxnSpPr>
          <p:nvPr/>
        </p:nvCxnSpPr>
        <p:spPr>
          <a:xfrm flipV="1">
            <a:off x="3271107" y="2944495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1" idx="3"/>
            <a:endCxn id="156" idx="2"/>
          </p:cNvCxnSpPr>
          <p:nvPr/>
        </p:nvCxnSpPr>
        <p:spPr>
          <a:xfrm>
            <a:off x="2781298" y="294449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5118957" y="2743199"/>
            <a:ext cx="767491" cy="4025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baseline="-25000" dirty="0">
              <a:solidFill>
                <a:schemeClr val="accent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642707" y="28378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1" name="Straight Arrow Connector 160"/>
          <p:cNvCxnSpPr>
            <a:stCxn id="160" idx="6"/>
          </p:cNvCxnSpPr>
          <p:nvPr/>
        </p:nvCxnSpPr>
        <p:spPr>
          <a:xfrm>
            <a:off x="4856068" y="2944496"/>
            <a:ext cx="27932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60" idx="2"/>
          </p:cNvCxnSpPr>
          <p:nvPr/>
        </p:nvCxnSpPr>
        <p:spPr>
          <a:xfrm>
            <a:off x="4333873" y="2944495"/>
            <a:ext cx="308834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8224107" y="27432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AO4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782146" y="28378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5" name="Straight Arrow Connector 164"/>
          <p:cNvCxnSpPr>
            <a:stCxn id="164" idx="6"/>
            <a:endCxn id="163" idx="1"/>
          </p:cNvCxnSpPr>
          <p:nvPr/>
        </p:nvCxnSpPr>
        <p:spPr>
          <a:xfrm flipV="1">
            <a:off x="7995507" y="2944495"/>
            <a:ext cx="2286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7" idx="3"/>
            <a:endCxn id="164" idx="2"/>
          </p:cNvCxnSpPr>
          <p:nvPr/>
        </p:nvCxnSpPr>
        <p:spPr>
          <a:xfrm>
            <a:off x="7439023" y="2944495"/>
            <a:ext cx="343123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66"/>
          <p:cNvSpPr/>
          <p:nvPr/>
        </p:nvSpPr>
        <p:spPr>
          <a:xfrm>
            <a:off x="6671532" y="274320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KE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81946" y="283781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9" name="Straight Arrow Connector 168"/>
          <p:cNvCxnSpPr>
            <a:stCxn id="168" idx="6"/>
            <a:endCxn id="167" idx="1"/>
          </p:cNvCxnSpPr>
          <p:nvPr/>
        </p:nvCxnSpPr>
        <p:spPr>
          <a:xfrm flipV="1">
            <a:off x="6395307" y="2944495"/>
            <a:ext cx="27622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endCxn id="168" idx="2"/>
          </p:cNvCxnSpPr>
          <p:nvPr/>
        </p:nvCxnSpPr>
        <p:spPr>
          <a:xfrm>
            <a:off x="5886448" y="2944496"/>
            <a:ext cx="29549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322714" y="3822342"/>
            <a:ext cx="906011" cy="3347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accent3">
                    <a:lumMod val="75000"/>
                  </a:schemeClr>
                </a:solidFill>
              </a:rPr>
              <a:t>Chemical 2</a:t>
            </a:r>
            <a:endParaRPr lang="en-GB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2013809" y="3788410"/>
            <a:ext cx="767491" cy="402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1"/>
                </a:solidFill>
              </a:rPr>
              <a:t>MIE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533347" y="3883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5" name="Straight Arrow Connector 194"/>
          <p:cNvCxnSpPr>
            <a:stCxn id="194" idx="6"/>
            <a:endCxn id="193" idx="1"/>
          </p:cNvCxnSpPr>
          <p:nvPr/>
        </p:nvCxnSpPr>
        <p:spPr>
          <a:xfrm flipV="1">
            <a:off x="1746708" y="3989705"/>
            <a:ext cx="267101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2" idx="3"/>
            <a:endCxn id="194" idx="2"/>
          </p:cNvCxnSpPr>
          <p:nvPr/>
        </p:nvCxnSpPr>
        <p:spPr>
          <a:xfrm>
            <a:off x="1228725" y="3989706"/>
            <a:ext cx="30462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3057748" y="3883025"/>
            <a:ext cx="213361" cy="213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9" name="Straight Arrow Connector 198"/>
          <p:cNvCxnSpPr>
            <a:stCxn id="198" idx="6"/>
          </p:cNvCxnSpPr>
          <p:nvPr/>
        </p:nvCxnSpPr>
        <p:spPr>
          <a:xfrm flipV="1">
            <a:off x="3271109" y="3989705"/>
            <a:ext cx="2952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3" idx="3"/>
            <a:endCxn id="198" idx="2"/>
          </p:cNvCxnSpPr>
          <p:nvPr/>
        </p:nvCxnSpPr>
        <p:spPr>
          <a:xfrm>
            <a:off x="2781300" y="3989705"/>
            <a:ext cx="276448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4195759" y="4813024"/>
            <a:ext cx="547911" cy="95261"/>
            <a:chOff x="5253881" y="5791200"/>
            <a:chExt cx="547911" cy="95261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Rectangle 296"/>
          <p:cNvSpPr/>
          <p:nvPr/>
        </p:nvSpPr>
        <p:spPr>
          <a:xfrm>
            <a:off x="3412675" y="4893689"/>
            <a:ext cx="2817836" cy="836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/>
              </a:gs>
            </a:gsLst>
            <a:lin ang="0" scaled="1"/>
            <a:tileRect/>
          </a:gra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TextBox 297"/>
          <p:cNvSpPr txBox="1"/>
          <p:nvPr/>
        </p:nvSpPr>
        <p:spPr>
          <a:xfrm>
            <a:off x="2289411" y="4724400"/>
            <a:ext cx="109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Chemical 1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>
            <a:off x="3412675" y="475429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4117134" y="475429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821593" y="475429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230511" y="475429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526052" y="4754294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Group 303"/>
          <p:cNvGrpSpPr/>
          <p:nvPr/>
        </p:nvGrpSpPr>
        <p:grpSpPr>
          <a:xfrm>
            <a:off x="3490948" y="4813024"/>
            <a:ext cx="547911" cy="95261"/>
            <a:chOff x="5253881" y="5791200"/>
            <a:chExt cx="547911" cy="95261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/>
          <p:cNvGrpSpPr/>
          <p:nvPr/>
        </p:nvGrpSpPr>
        <p:grpSpPr>
          <a:xfrm>
            <a:off x="4900570" y="4813024"/>
            <a:ext cx="547911" cy="95261"/>
            <a:chOff x="5253881" y="5791200"/>
            <a:chExt cx="547911" cy="95261"/>
          </a:xfrm>
        </p:grpSpPr>
        <p:cxnSp>
          <p:nvCxnSpPr>
            <p:cNvPr id="315" name="Straight Connector 314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/>
        </p:nvGrpSpPr>
        <p:grpSpPr>
          <a:xfrm>
            <a:off x="5605381" y="4813024"/>
            <a:ext cx="547911" cy="95261"/>
            <a:chOff x="5253881" y="5791200"/>
            <a:chExt cx="547911" cy="95261"/>
          </a:xfrm>
        </p:grpSpPr>
        <p:cxnSp>
          <p:nvCxnSpPr>
            <p:cNvPr id="307" name="Straight Connector 306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1" name="Pentagon 330"/>
          <p:cNvSpPr/>
          <p:nvPr/>
        </p:nvSpPr>
        <p:spPr>
          <a:xfrm rot="16200000">
            <a:off x="3336475" y="4949936"/>
            <a:ext cx="152400" cy="762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2" name="Group 331"/>
          <p:cNvGrpSpPr/>
          <p:nvPr/>
        </p:nvGrpSpPr>
        <p:grpSpPr>
          <a:xfrm>
            <a:off x="4192348" y="5155128"/>
            <a:ext cx="547911" cy="95261"/>
            <a:chOff x="5253881" y="5791200"/>
            <a:chExt cx="547911" cy="95261"/>
          </a:xfrm>
        </p:grpSpPr>
        <p:cxnSp>
          <p:nvCxnSpPr>
            <p:cNvPr id="333" name="Straight Connector 332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2" name="Rectangle 341"/>
          <p:cNvSpPr/>
          <p:nvPr/>
        </p:nvSpPr>
        <p:spPr>
          <a:xfrm>
            <a:off x="3409264" y="5235793"/>
            <a:ext cx="2817836" cy="836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/>
              </a:gs>
            </a:gsLst>
            <a:lin ang="0" scaled="1"/>
            <a:tileRect/>
          </a:gra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TextBox 342"/>
          <p:cNvSpPr txBox="1"/>
          <p:nvPr/>
        </p:nvSpPr>
        <p:spPr>
          <a:xfrm>
            <a:off x="2286000" y="5066504"/>
            <a:ext cx="109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Chemical 2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44" name="Straight Connector 343"/>
          <p:cNvCxnSpPr/>
          <p:nvPr/>
        </p:nvCxnSpPr>
        <p:spPr>
          <a:xfrm>
            <a:off x="3409264" y="5096398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4113723" y="5096398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4818182" y="5096398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>
            <a:off x="6227100" y="5096398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5522641" y="5096398"/>
            <a:ext cx="0" cy="21113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9" name="Group 348"/>
          <p:cNvGrpSpPr/>
          <p:nvPr/>
        </p:nvGrpSpPr>
        <p:grpSpPr>
          <a:xfrm>
            <a:off x="3487537" y="5155128"/>
            <a:ext cx="547911" cy="95261"/>
            <a:chOff x="5253881" y="5791200"/>
            <a:chExt cx="547911" cy="95261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4897159" y="5155128"/>
            <a:ext cx="547911" cy="95261"/>
            <a:chOff x="5253881" y="5791200"/>
            <a:chExt cx="547911" cy="95261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Group 350"/>
          <p:cNvGrpSpPr/>
          <p:nvPr/>
        </p:nvGrpSpPr>
        <p:grpSpPr>
          <a:xfrm>
            <a:off x="5601970" y="5155128"/>
            <a:ext cx="547911" cy="95261"/>
            <a:chOff x="5253881" y="5791200"/>
            <a:chExt cx="547911" cy="95261"/>
          </a:xfrm>
        </p:grpSpPr>
        <p:cxnSp>
          <p:nvCxnSpPr>
            <p:cNvPr id="352" name="Straight Connector 351"/>
            <p:cNvCxnSpPr/>
            <p:nvPr/>
          </p:nvCxnSpPr>
          <p:spPr>
            <a:xfrm>
              <a:off x="5253881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5332154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5410427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5488700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>
              <a:off x="5566973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5645246" y="5792791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5723519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5801792" y="5791200"/>
              <a:ext cx="0" cy="93670"/>
            </a:xfrm>
            <a:prstGeom prst="line">
              <a:avLst/>
            </a:prstGeom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Pentagon 375"/>
          <p:cNvSpPr/>
          <p:nvPr/>
        </p:nvSpPr>
        <p:spPr>
          <a:xfrm rot="16200000">
            <a:off x="3333064" y="5292040"/>
            <a:ext cx="152400" cy="762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TextBox 376"/>
          <p:cNvSpPr txBox="1"/>
          <p:nvPr/>
        </p:nvSpPr>
        <p:spPr>
          <a:xfrm>
            <a:off x="4122414" y="5486400"/>
            <a:ext cx="1391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concentration 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AOP Networks to </a:t>
            </a:r>
            <a:r>
              <a:rPr lang="en-US" dirty="0" smtClean="0"/>
              <a:t>assess toxicity </a:t>
            </a:r>
            <a:r>
              <a:rPr lang="en-US" dirty="0"/>
              <a:t>of </a:t>
            </a:r>
            <a:r>
              <a:rPr lang="en-US" dirty="0" smtClean="0"/>
              <a:t>mixtures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7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DEA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1.85185E-6 L 0.30903 -0.0004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DFA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DEA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30903 -0.0004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B3D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9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3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r="10862" b="9157"/>
          <a:stretch/>
        </p:blipFill>
        <p:spPr bwMode="auto">
          <a:xfrm>
            <a:off x="-42915" y="1219200"/>
            <a:ext cx="918691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AOP </a:t>
            </a:r>
            <a:r>
              <a:rPr lang="en-GB" dirty="0" smtClean="0"/>
              <a:t>Wiki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ffectoped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8600"/>
            <a:ext cx="4631117" cy="113390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81200"/>
            <a:ext cx="411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200" dirty="0" smtClean="0"/>
              <a:t>Effectopedia provides visualisation for all pathway elements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Capture </a:t>
            </a:r>
            <a:r>
              <a:rPr lang="en-GB" sz="2200" dirty="0"/>
              <a:t>all experimental information and models needed to make quantitative predictions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Allow collaborative work between AOP developers</a:t>
            </a:r>
          </a:p>
          <a:p>
            <a:pPr>
              <a:spcBef>
                <a:spcPts val="1200"/>
              </a:spcBef>
            </a:pPr>
            <a:endParaRPr lang="en-GB" sz="2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191000" y="1782792"/>
            <a:ext cx="4680000" cy="3960000"/>
            <a:chOff x="4419600" y="1828800"/>
            <a:chExt cx="4680000" cy="3960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r="36517" b="4524"/>
            <a:stretch/>
          </p:blipFill>
          <p:spPr bwMode="auto">
            <a:xfrm>
              <a:off x="4419600" y="1828800"/>
              <a:ext cx="4680000" cy="39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122069" y="4095750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76938" y="4038600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26994" y="3871912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84194" y="364093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 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84194" y="386953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81813" y="4088606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36519" y="4826794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736681" y="3874294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736681" y="4614863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34301" y="4824413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734300" y="5036344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86738" y="4033838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636794" y="3700462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22069" y="364093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79319" y="369808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29376" y="291703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884194" y="2752725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86575" y="3071812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34301" y="312658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31919" y="2914650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731919" y="2700337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639175" y="3698081"/>
              <a:ext cx="283369" cy="1404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38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024802" y="1909405"/>
            <a:ext cx="5183512" cy="4320042"/>
          </a:xfrm>
          <a:custGeom>
            <a:avLst/>
            <a:gdLst>
              <a:gd name="connsiteX0" fmla="*/ 138999 w 7736420"/>
              <a:gd name="connsiteY0" fmla="*/ 3052037 h 3220770"/>
              <a:gd name="connsiteX1" fmla="*/ 2691130 w 7736420"/>
              <a:gd name="connsiteY1" fmla="*/ 2929207 h 3220770"/>
              <a:gd name="connsiteX2" fmla="*/ 4697351 w 7736420"/>
              <a:gd name="connsiteY2" fmla="*/ 2096694 h 3220770"/>
              <a:gd name="connsiteX3" fmla="*/ 6880993 w 7736420"/>
              <a:gd name="connsiteY3" fmla="*/ 8587 h 3220770"/>
              <a:gd name="connsiteX4" fmla="*/ 7235835 w 7736420"/>
              <a:gd name="connsiteY4" fmla="*/ 2970151 h 3220770"/>
              <a:gd name="connsiteX5" fmla="*/ 138999 w 7736420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235835"/>
              <a:gd name="connsiteY0" fmla="*/ 3052037 h 3220770"/>
              <a:gd name="connsiteX1" fmla="*/ 2691130 w 7235835"/>
              <a:gd name="connsiteY1" fmla="*/ 2929207 h 3220770"/>
              <a:gd name="connsiteX2" fmla="*/ 4697351 w 7235835"/>
              <a:gd name="connsiteY2" fmla="*/ 2096694 h 3220770"/>
              <a:gd name="connsiteX3" fmla="*/ 6880993 w 7235835"/>
              <a:gd name="connsiteY3" fmla="*/ 8587 h 3220770"/>
              <a:gd name="connsiteX4" fmla="*/ 7235835 w 7235835"/>
              <a:gd name="connsiteY4" fmla="*/ 2970151 h 3220770"/>
              <a:gd name="connsiteX5" fmla="*/ 138999 w 7235835"/>
              <a:gd name="connsiteY5" fmla="*/ 3052037 h 3220770"/>
              <a:gd name="connsiteX0" fmla="*/ 138999 w 7235908"/>
              <a:gd name="connsiteY0" fmla="*/ 3052037 h 3052596"/>
              <a:gd name="connsiteX1" fmla="*/ 2691130 w 7235908"/>
              <a:gd name="connsiteY1" fmla="*/ 2929207 h 3052596"/>
              <a:gd name="connsiteX2" fmla="*/ 4697351 w 7235908"/>
              <a:gd name="connsiteY2" fmla="*/ 2096694 h 3052596"/>
              <a:gd name="connsiteX3" fmla="*/ 6880993 w 7235908"/>
              <a:gd name="connsiteY3" fmla="*/ 8587 h 3052596"/>
              <a:gd name="connsiteX4" fmla="*/ 7235835 w 7235908"/>
              <a:gd name="connsiteY4" fmla="*/ 2970151 h 3052596"/>
              <a:gd name="connsiteX5" fmla="*/ 138999 w 7235908"/>
              <a:gd name="connsiteY5" fmla="*/ 3052037 h 3052596"/>
              <a:gd name="connsiteX0" fmla="*/ 137023 w 7192989"/>
              <a:gd name="connsiteY0" fmla="*/ 3052037 h 3059076"/>
              <a:gd name="connsiteX1" fmla="*/ 2689154 w 7192989"/>
              <a:gd name="connsiteY1" fmla="*/ 2929207 h 3059076"/>
              <a:gd name="connsiteX2" fmla="*/ 4695375 w 7192989"/>
              <a:gd name="connsiteY2" fmla="*/ 2096694 h 3059076"/>
              <a:gd name="connsiteX3" fmla="*/ 6879017 w 7192989"/>
              <a:gd name="connsiteY3" fmla="*/ 8587 h 3059076"/>
              <a:gd name="connsiteX4" fmla="*/ 7192916 w 7192989"/>
              <a:gd name="connsiteY4" fmla="*/ 3052037 h 3059076"/>
              <a:gd name="connsiteX5" fmla="*/ 137023 w 7192989"/>
              <a:gd name="connsiteY5" fmla="*/ 3052037 h 3059076"/>
              <a:gd name="connsiteX0" fmla="*/ 137023 w 7192989"/>
              <a:gd name="connsiteY0" fmla="*/ 3052037 h 3059076"/>
              <a:gd name="connsiteX1" fmla="*/ 2689154 w 7192989"/>
              <a:gd name="connsiteY1" fmla="*/ 2929207 h 3059076"/>
              <a:gd name="connsiteX2" fmla="*/ 4695375 w 7192989"/>
              <a:gd name="connsiteY2" fmla="*/ 2096694 h 3059076"/>
              <a:gd name="connsiteX3" fmla="*/ 6879017 w 7192989"/>
              <a:gd name="connsiteY3" fmla="*/ 8587 h 3059076"/>
              <a:gd name="connsiteX4" fmla="*/ 7192916 w 7192989"/>
              <a:gd name="connsiteY4" fmla="*/ 3052037 h 3059076"/>
              <a:gd name="connsiteX5" fmla="*/ 137023 w 7192989"/>
              <a:gd name="connsiteY5" fmla="*/ 3052037 h 3059076"/>
              <a:gd name="connsiteX0" fmla="*/ 137023 w 7192989"/>
              <a:gd name="connsiteY0" fmla="*/ 3269633 h 3276672"/>
              <a:gd name="connsiteX1" fmla="*/ 2689154 w 7192989"/>
              <a:gd name="connsiteY1" fmla="*/ 3146803 h 3276672"/>
              <a:gd name="connsiteX2" fmla="*/ 4695375 w 7192989"/>
              <a:gd name="connsiteY2" fmla="*/ 2314290 h 3276672"/>
              <a:gd name="connsiteX3" fmla="*/ 7179268 w 7192989"/>
              <a:gd name="connsiteY3" fmla="*/ 7819 h 3276672"/>
              <a:gd name="connsiteX4" fmla="*/ 7192916 w 7192989"/>
              <a:gd name="connsiteY4" fmla="*/ 3269633 h 3276672"/>
              <a:gd name="connsiteX5" fmla="*/ 137023 w 7192989"/>
              <a:gd name="connsiteY5" fmla="*/ 3269633 h 3276672"/>
              <a:gd name="connsiteX0" fmla="*/ 137023 w 7192989"/>
              <a:gd name="connsiteY0" fmla="*/ 3261814 h 3268853"/>
              <a:gd name="connsiteX1" fmla="*/ 2689154 w 7192989"/>
              <a:gd name="connsiteY1" fmla="*/ 3138984 h 3268853"/>
              <a:gd name="connsiteX2" fmla="*/ 4695375 w 7192989"/>
              <a:gd name="connsiteY2" fmla="*/ 2306471 h 3268853"/>
              <a:gd name="connsiteX3" fmla="*/ 7179268 w 7192989"/>
              <a:gd name="connsiteY3" fmla="*/ 0 h 3268853"/>
              <a:gd name="connsiteX4" fmla="*/ 7192916 w 7192989"/>
              <a:gd name="connsiteY4" fmla="*/ 3261814 h 3268853"/>
              <a:gd name="connsiteX5" fmla="*/ 137023 w 7192989"/>
              <a:gd name="connsiteY5" fmla="*/ 3261814 h 3268853"/>
              <a:gd name="connsiteX0" fmla="*/ 132541 w 7188507"/>
              <a:gd name="connsiteY0" fmla="*/ 3261814 h 3283921"/>
              <a:gd name="connsiteX1" fmla="*/ 2734135 w 7188507"/>
              <a:gd name="connsiteY1" fmla="*/ 2931792 h 3283921"/>
              <a:gd name="connsiteX2" fmla="*/ 4690893 w 7188507"/>
              <a:gd name="connsiteY2" fmla="*/ 2306471 h 3283921"/>
              <a:gd name="connsiteX3" fmla="*/ 7174786 w 7188507"/>
              <a:gd name="connsiteY3" fmla="*/ 0 h 3283921"/>
              <a:gd name="connsiteX4" fmla="*/ 7188434 w 7188507"/>
              <a:gd name="connsiteY4" fmla="*/ 3261814 h 3283921"/>
              <a:gd name="connsiteX5" fmla="*/ 132541 w 7188507"/>
              <a:gd name="connsiteY5" fmla="*/ 3261814 h 3283921"/>
              <a:gd name="connsiteX0" fmla="*/ 133536 w 7189502"/>
              <a:gd name="connsiteY0" fmla="*/ 3261814 h 3283921"/>
              <a:gd name="connsiteX1" fmla="*/ 2735130 w 7189502"/>
              <a:gd name="connsiteY1" fmla="*/ 2931792 h 3283921"/>
              <a:gd name="connsiteX2" fmla="*/ 4840277 w 7189502"/>
              <a:gd name="connsiteY2" fmla="*/ 2047481 h 3283921"/>
              <a:gd name="connsiteX3" fmla="*/ 7175781 w 7189502"/>
              <a:gd name="connsiteY3" fmla="*/ 0 h 3283921"/>
              <a:gd name="connsiteX4" fmla="*/ 7189429 w 7189502"/>
              <a:gd name="connsiteY4" fmla="*/ 3261814 h 3283921"/>
              <a:gd name="connsiteX5" fmla="*/ 133536 w 7189502"/>
              <a:gd name="connsiteY5" fmla="*/ 3261814 h 3283921"/>
              <a:gd name="connsiteX0" fmla="*/ 133536 w 7189502"/>
              <a:gd name="connsiteY0" fmla="*/ 3261814 h 3283921"/>
              <a:gd name="connsiteX1" fmla="*/ 2735130 w 7189502"/>
              <a:gd name="connsiteY1" fmla="*/ 2931792 h 3283921"/>
              <a:gd name="connsiteX2" fmla="*/ 4840277 w 7189502"/>
              <a:gd name="connsiteY2" fmla="*/ 2047481 h 3283921"/>
              <a:gd name="connsiteX3" fmla="*/ 7175781 w 7189502"/>
              <a:gd name="connsiteY3" fmla="*/ 0 h 3283921"/>
              <a:gd name="connsiteX4" fmla="*/ 7189429 w 7189502"/>
              <a:gd name="connsiteY4" fmla="*/ 3261814 h 3283921"/>
              <a:gd name="connsiteX5" fmla="*/ 133536 w 7189502"/>
              <a:gd name="connsiteY5" fmla="*/ 3261814 h 3283921"/>
              <a:gd name="connsiteX0" fmla="*/ 137226 w 7193192"/>
              <a:gd name="connsiteY0" fmla="*/ 3261814 h 3283921"/>
              <a:gd name="connsiteX1" fmla="*/ 2738820 w 7193192"/>
              <a:gd name="connsiteY1" fmla="*/ 2931792 h 3283921"/>
              <a:gd name="connsiteX2" fmla="*/ 5375695 w 7193192"/>
              <a:gd name="connsiteY2" fmla="*/ 1881727 h 3283921"/>
              <a:gd name="connsiteX3" fmla="*/ 7179471 w 7193192"/>
              <a:gd name="connsiteY3" fmla="*/ 0 h 3283921"/>
              <a:gd name="connsiteX4" fmla="*/ 7193119 w 7193192"/>
              <a:gd name="connsiteY4" fmla="*/ 3261814 h 3283921"/>
              <a:gd name="connsiteX5" fmla="*/ 137226 w 7193192"/>
              <a:gd name="connsiteY5" fmla="*/ 3261814 h 3283921"/>
              <a:gd name="connsiteX0" fmla="*/ 132285 w 7324274"/>
              <a:gd name="connsiteY0" fmla="*/ 3272174 h 3292242"/>
              <a:gd name="connsiteX1" fmla="*/ 2869903 w 7324274"/>
              <a:gd name="connsiteY1" fmla="*/ 2931792 h 3292242"/>
              <a:gd name="connsiteX2" fmla="*/ 5506778 w 7324274"/>
              <a:gd name="connsiteY2" fmla="*/ 1881727 h 3292242"/>
              <a:gd name="connsiteX3" fmla="*/ 7310554 w 7324274"/>
              <a:gd name="connsiteY3" fmla="*/ 0 h 3292242"/>
              <a:gd name="connsiteX4" fmla="*/ 7324202 w 7324274"/>
              <a:gd name="connsiteY4" fmla="*/ 3261814 h 3292242"/>
              <a:gd name="connsiteX5" fmla="*/ 132285 w 7324274"/>
              <a:gd name="connsiteY5" fmla="*/ 3272174 h 3292242"/>
              <a:gd name="connsiteX0" fmla="*/ 1 w 7191981"/>
              <a:gd name="connsiteY0" fmla="*/ 3272174 h 3279215"/>
              <a:gd name="connsiteX1" fmla="*/ 2737619 w 7191981"/>
              <a:gd name="connsiteY1" fmla="*/ 2931792 h 3279215"/>
              <a:gd name="connsiteX2" fmla="*/ 5374494 w 7191981"/>
              <a:gd name="connsiteY2" fmla="*/ 1881727 h 3279215"/>
              <a:gd name="connsiteX3" fmla="*/ 7178270 w 7191981"/>
              <a:gd name="connsiteY3" fmla="*/ 0 h 3279215"/>
              <a:gd name="connsiteX4" fmla="*/ 7191918 w 7191981"/>
              <a:gd name="connsiteY4" fmla="*/ 3261814 h 3279215"/>
              <a:gd name="connsiteX5" fmla="*/ 1 w 7191981"/>
              <a:gd name="connsiteY5" fmla="*/ 3272174 h 32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981" h="3279215">
                <a:moveTo>
                  <a:pt x="1" y="3272174"/>
                </a:moveTo>
                <a:cubicBezTo>
                  <a:pt x="-437" y="3248248"/>
                  <a:pt x="1841870" y="3163533"/>
                  <a:pt x="2737619" y="2931792"/>
                </a:cubicBezTo>
                <a:cubicBezTo>
                  <a:pt x="3633368" y="2700051"/>
                  <a:pt x="4560190" y="2422156"/>
                  <a:pt x="5374494" y="1881727"/>
                </a:cubicBezTo>
                <a:cubicBezTo>
                  <a:pt x="6188798" y="1341298"/>
                  <a:pt x="6291165" y="1137314"/>
                  <a:pt x="7178270" y="0"/>
                </a:cubicBezTo>
                <a:cubicBezTo>
                  <a:pt x="7191919" y="22746"/>
                  <a:pt x="7166897" y="3232243"/>
                  <a:pt x="7191918" y="3261814"/>
                </a:cubicBezTo>
                <a:cubicBezTo>
                  <a:pt x="7216939" y="3250441"/>
                  <a:pt x="439" y="3296100"/>
                  <a:pt x="1" y="327217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1013391" y="2028260"/>
            <a:ext cx="11411" cy="417195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204003" y="543868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1736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16200000">
            <a:off x="-1063422" y="3745994"/>
            <a:ext cx="3218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Chemicals 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991" y="2133600"/>
            <a:ext cx="2196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Chemicals on </a:t>
            </a: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the market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2563031"/>
            <a:ext cx="1194095" cy="2069766"/>
          </a:xfrm>
          <a:prstGeom prst="rect">
            <a:avLst/>
          </a:prstGeom>
        </p:spPr>
      </p:pic>
      <p:grpSp>
        <p:nvGrpSpPr>
          <p:cNvPr id="3" name="Group 96"/>
          <p:cNvGrpSpPr/>
          <p:nvPr/>
        </p:nvGrpSpPr>
        <p:grpSpPr>
          <a:xfrm>
            <a:off x="1760035" y="2617353"/>
            <a:ext cx="1495341" cy="2297984"/>
            <a:chOff x="2726340" y="4041476"/>
            <a:chExt cx="954117" cy="165921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40" y="4041476"/>
              <a:ext cx="761905" cy="132063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300" y="4195393"/>
              <a:ext cx="761905" cy="1320635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495726" y="533136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/>
          <p:cNvCxnSpPr>
            <a:endCxn id="15" idx="1"/>
          </p:cNvCxnSpPr>
          <p:nvPr/>
        </p:nvCxnSpPr>
        <p:spPr>
          <a:xfrm flipV="1">
            <a:off x="6206265" y="2610654"/>
            <a:ext cx="369726" cy="378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8" idx="0"/>
          </p:cNvCxnSpPr>
          <p:nvPr/>
        </p:nvCxnSpPr>
        <p:spPr>
          <a:xfrm flipV="1">
            <a:off x="990601" y="6211272"/>
            <a:ext cx="7696199" cy="449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990600" y="1905000"/>
            <a:ext cx="5179742" cy="4310766"/>
          </a:xfrm>
          <a:custGeom>
            <a:avLst/>
            <a:gdLst>
              <a:gd name="connsiteX0" fmla="*/ 138999 w 7736420"/>
              <a:gd name="connsiteY0" fmla="*/ 3052037 h 3220770"/>
              <a:gd name="connsiteX1" fmla="*/ 2691130 w 7736420"/>
              <a:gd name="connsiteY1" fmla="*/ 2929207 h 3220770"/>
              <a:gd name="connsiteX2" fmla="*/ 4697351 w 7736420"/>
              <a:gd name="connsiteY2" fmla="*/ 2096694 h 3220770"/>
              <a:gd name="connsiteX3" fmla="*/ 6880993 w 7736420"/>
              <a:gd name="connsiteY3" fmla="*/ 8587 h 3220770"/>
              <a:gd name="connsiteX4" fmla="*/ 7235835 w 7736420"/>
              <a:gd name="connsiteY4" fmla="*/ 2970151 h 3220770"/>
              <a:gd name="connsiteX5" fmla="*/ 138999 w 7736420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733491"/>
              <a:gd name="connsiteY0" fmla="*/ 3052037 h 3220770"/>
              <a:gd name="connsiteX1" fmla="*/ 2691130 w 7733491"/>
              <a:gd name="connsiteY1" fmla="*/ 2929207 h 3220770"/>
              <a:gd name="connsiteX2" fmla="*/ 4697351 w 7733491"/>
              <a:gd name="connsiteY2" fmla="*/ 2096694 h 3220770"/>
              <a:gd name="connsiteX3" fmla="*/ 6880993 w 7733491"/>
              <a:gd name="connsiteY3" fmla="*/ 8587 h 3220770"/>
              <a:gd name="connsiteX4" fmla="*/ 7235835 w 7733491"/>
              <a:gd name="connsiteY4" fmla="*/ 2970151 h 3220770"/>
              <a:gd name="connsiteX5" fmla="*/ 138999 w 7733491"/>
              <a:gd name="connsiteY5" fmla="*/ 3052037 h 3220770"/>
              <a:gd name="connsiteX0" fmla="*/ 138999 w 7235835"/>
              <a:gd name="connsiteY0" fmla="*/ 3052037 h 3220770"/>
              <a:gd name="connsiteX1" fmla="*/ 2691130 w 7235835"/>
              <a:gd name="connsiteY1" fmla="*/ 2929207 h 3220770"/>
              <a:gd name="connsiteX2" fmla="*/ 4697351 w 7235835"/>
              <a:gd name="connsiteY2" fmla="*/ 2096694 h 3220770"/>
              <a:gd name="connsiteX3" fmla="*/ 6880993 w 7235835"/>
              <a:gd name="connsiteY3" fmla="*/ 8587 h 3220770"/>
              <a:gd name="connsiteX4" fmla="*/ 7235835 w 7235835"/>
              <a:gd name="connsiteY4" fmla="*/ 2970151 h 3220770"/>
              <a:gd name="connsiteX5" fmla="*/ 138999 w 7235835"/>
              <a:gd name="connsiteY5" fmla="*/ 3052037 h 3220770"/>
              <a:gd name="connsiteX0" fmla="*/ 138999 w 7235908"/>
              <a:gd name="connsiteY0" fmla="*/ 3052037 h 3052596"/>
              <a:gd name="connsiteX1" fmla="*/ 2691130 w 7235908"/>
              <a:gd name="connsiteY1" fmla="*/ 2929207 h 3052596"/>
              <a:gd name="connsiteX2" fmla="*/ 4697351 w 7235908"/>
              <a:gd name="connsiteY2" fmla="*/ 2096694 h 3052596"/>
              <a:gd name="connsiteX3" fmla="*/ 6880993 w 7235908"/>
              <a:gd name="connsiteY3" fmla="*/ 8587 h 3052596"/>
              <a:gd name="connsiteX4" fmla="*/ 7235835 w 7235908"/>
              <a:gd name="connsiteY4" fmla="*/ 2970151 h 3052596"/>
              <a:gd name="connsiteX5" fmla="*/ 138999 w 7235908"/>
              <a:gd name="connsiteY5" fmla="*/ 3052037 h 3052596"/>
              <a:gd name="connsiteX0" fmla="*/ 137023 w 7192989"/>
              <a:gd name="connsiteY0" fmla="*/ 3052037 h 3059076"/>
              <a:gd name="connsiteX1" fmla="*/ 2689154 w 7192989"/>
              <a:gd name="connsiteY1" fmla="*/ 2929207 h 3059076"/>
              <a:gd name="connsiteX2" fmla="*/ 4695375 w 7192989"/>
              <a:gd name="connsiteY2" fmla="*/ 2096694 h 3059076"/>
              <a:gd name="connsiteX3" fmla="*/ 6879017 w 7192989"/>
              <a:gd name="connsiteY3" fmla="*/ 8587 h 3059076"/>
              <a:gd name="connsiteX4" fmla="*/ 7192916 w 7192989"/>
              <a:gd name="connsiteY4" fmla="*/ 3052037 h 3059076"/>
              <a:gd name="connsiteX5" fmla="*/ 137023 w 7192989"/>
              <a:gd name="connsiteY5" fmla="*/ 3052037 h 3059076"/>
              <a:gd name="connsiteX0" fmla="*/ 137023 w 7192989"/>
              <a:gd name="connsiteY0" fmla="*/ 3052037 h 3059076"/>
              <a:gd name="connsiteX1" fmla="*/ 2689154 w 7192989"/>
              <a:gd name="connsiteY1" fmla="*/ 2929207 h 3059076"/>
              <a:gd name="connsiteX2" fmla="*/ 4695375 w 7192989"/>
              <a:gd name="connsiteY2" fmla="*/ 2096694 h 3059076"/>
              <a:gd name="connsiteX3" fmla="*/ 6879017 w 7192989"/>
              <a:gd name="connsiteY3" fmla="*/ 8587 h 3059076"/>
              <a:gd name="connsiteX4" fmla="*/ 7192916 w 7192989"/>
              <a:gd name="connsiteY4" fmla="*/ 3052037 h 3059076"/>
              <a:gd name="connsiteX5" fmla="*/ 137023 w 7192989"/>
              <a:gd name="connsiteY5" fmla="*/ 3052037 h 3059076"/>
              <a:gd name="connsiteX0" fmla="*/ 137023 w 7192989"/>
              <a:gd name="connsiteY0" fmla="*/ 3269633 h 3276672"/>
              <a:gd name="connsiteX1" fmla="*/ 2689154 w 7192989"/>
              <a:gd name="connsiteY1" fmla="*/ 3146803 h 3276672"/>
              <a:gd name="connsiteX2" fmla="*/ 4695375 w 7192989"/>
              <a:gd name="connsiteY2" fmla="*/ 2314290 h 3276672"/>
              <a:gd name="connsiteX3" fmla="*/ 7179268 w 7192989"/>
              <a:gd name="connsiteY3" fmla="*/ 7819 h 3276672"/>
              <a:gd name="connsiteX4" fmla="*/ 7192916 w 7192989"/>
              <a:gd name="connsiteY4" fmla="*/ 3269633 h 3276672"/>
              <a:gd name="connsiteX5" fmla="*/ 137023 w 7192989"/>
              <a:gd name="connsiteY5" fmla="*/ 3269633 h 3276672"/>
              <a:gd name="connsiteX0" fmla="*/ 137023 w 7192989"/>
              <a:gd name="connsiteY0" fmla="*/ 3261814 h 3268853"/>
              <a:gd name="connsiteX1" fmla="*/ 2689154 w 7192989"/>
              <a:gd name="connsiteY1" fmla="*/ 3138984 h 3268853"/>
              <a:gd name="connsiteX2" fmla="*/ 4695375 w 7192989"/>
              <a:gd name="connsiteY2" fmla="*/ 2306471 h 3268853"/>
              <a:gd name="connsiteX3" fmla="*/ 7179268 w 7192989"/>
              <a:gd name="connsiteY3" fmla="*/ 0 h 3268853"/>
              <a:gd name="connsiteX4" fmla="*/ 7192916 w 7192989"/>
              <a:gd name="connsiteY4" fmla="*/ 3261814 h 3268853"/>
              <a:gd name="connsiteX5" fmla="*/ 137023 w 7192989"/>
              <a:gd name="connsiteY5" fmla="*/ 3261814 h 3268853"/>
              <a:gd name="connsiteX0" fmla="*/ 132541 w 7188507"/>
              <a:gd name="connsiteY0" fmla="*/ 3261814 h 3283921"/>
              <a:gd name="connsiteX1" fmla="*/ 2734135 w 7188507"/>
              <a:gd name="connsiteY1" fmla="*/ 2931792 h 3283921"/>
              <a:gd name="connsiteX2" fmla="*/ 4690893 w 7188507"/>
              <a:gd name="connsiteY2" fmla="*/ 2306471 h 3283921"/>
              <a:gd name="connsiteX3" fmla="*/ 7174786 w 7188507"/>
              <a:gd name="connsiteY3" fmla="*/ 0 h 3283921"/>
              <a:gd name="connsiteX4" fmla="*/ 7188434 w 7188507"/>
              <a:gd name="connsiteY4" fmla="*/ 3261814 h 3283921"/>
              <a:gd name="connsiteX5" fmla="*/ 132541 w 7188507"/>
              <a:gd name="connsiteY5" fmla="*/ 3261814 h 3283921"/>
              <a:gd name="connsiteX0" fmla="*/ 133536 w 7189502"/>
              <a:gd name="connsiteY0" fmla="*/ 3261814 h 3283921"/>
              <a:gd name="connsiteX1" fmla="*/ 2735130 w 7189502"/>
              <a:gd name="connsiteY1" fmla="*/ 2931792 h 3283921"/>
              <a:gd name="connsiteX2" fmla="*/ 4840277 w 7189502"/>
              <a:gd name="connsiteY2" fmla="*/ 2047481 h 3283921"/>
              <a:gd name="connsiteX3" fmla="*/ 7175781 w 7189502"/>
              <a:gd name="connsiteY3" fmla="*/ 0 h 3283921"/>
              <a:gd name="connsiteX4" fmla="*/ 7189429 w 7189502"/>
              <a:gd name="connsiteY4" fmla="*/ 3261814 h 3283921"/>
              <a:gd name="connsiteX5" fmla="*/ 133536 w 7189502"/>
              <a:gd name="connsiteY5" fmla="*/ 3261814 h 3283921"/>
              <a:gd name="connsiteX0" fmla="*/ 133536 w 7189502"/>
              <a:gd name="connsiteY0" fmla="*/ 3261814 h 3283921"/>
              <a:gd name="connsiteX1" fmla="*/ 2735130 w 7189502"/>
              <a:gd name="connsiteY1" fmla="*/ 2931792 h 3283921"/>
              <a:gd name="connsiteX2" fmla="*/ 4840277 w 7189502"/>
              <a:gd name="connsiteY2" fmla="*/ 2047481 h 3283921"/>
              <a:gd name="connsiteX3" fmla="*/ 7175781 w 7189502"/>
              <a:gd name="connsiteY3" fmla="*/ 0 h 3283921"/>
              <a:gd name="connsiteX4" fmla="*/ 7189429 w 7189502"/>
              <a:gd name="connsiteY4" fmla="*/ 3261814 h 3283921"/>
              <a:gd name="connsiteX5" fmla="*/ 133536 w 7189502"/>
              <a:gd name="connsiteY5" fmla="*/ 3261814 h 3283921"/>
              <a:gd name="connsiteX0" fmla="*/ 137226 w 7193192"/>
              <a:gd name="connsiteY0" fmla="*/ 3261814 h 3283921"/>
              <a:gd name="connsiteX1" fmla="*/ 2738820 w 7193192"/>
              <a:gd name="connsiteY1" fmla="*/ 2931792 h 3283921"/>
              <a:gd name="connsiteX2" fmla="*/ 5375695 w 7193192"/>
              <a:gd name="connsiteY2" fmla="*/ 1881727 h 3283921"/>
              <a:gd name="connsiteX3" fmla="*/ 7179471 w 7193192"/>
              <a:gd name="connsiteY3" fmla="*/ 0 h 3283921"/>
              <a:gd name="connsiteX4" fmla="*/ 7193119 w 7193192"/>
              <a:gd name="connsiteY4" fmla="*/ 3261814 h 3283921"/>
              <a:gd name="connsiteX5" fmla="*/ 137226 w 7193192"/>
              <a:gd name="connsiteY5" fmla="*/ 3261814 h 3283921"/>
              <a:gd name="connsiteX0" fmla="*/ 132285 w 7324274"/>
              <a:gd name="connsiteY0" fmla="*/ 3272174 h 3292242"/>
              <a:gd name="connsiteX1" fmla="*/ 2869903 w 7324274"/>
              <a:gd name="connsiteY1" fmla="*/ 2931792 h 3292242"/>
              <a:gd name="connsiteX2" fmla="*/ 5506778 w 7324274"/>
              <a:gd name="connsiteY2" fmla="*/ 1881727 h 3292242"/>
              <a:gd name="connsiteX3" fmla="*/ 7310554 w 7324274"/>
              <a:gd name="connsiteY3" fmla="*/ 0 h 3292242"/>
              <a:gd name="connsiteX4" fmla="*/ 7324202 w 7324274"/>
              <a:gd name="connsiteY4" fmla="*/ 3261814 h 3292242"/>
              <a:gd name="connsiteX5" fmla="*/ 132285 w 7324274"/>
              <a:gd name="connsiteY5" fmla="*/ 3272174 h 3292242"/>
              <a:gd name="connsiteX0" fmla="*/ 1 w 7191981"/>
              <a:gd name="connsiteY0" fmla="*/ 3272174 h 3279215"/>
              <a:gd name="connsiteX1" fmla="*/ 2737619 w 7191981"/>
              <a:gd name="connsiteY1" fmla="*/ 2931792 h 3279215"/>
              <a:gd name="connsiteX2" fmla="*/ 5374494 w 7191981"/>
              <a:gd name="connsiteY2" fmla="*/ 1881727 h 3279215"/>
              <a:gd name="connsiteX3" fmla="*/ 7178270 w 7191981"/>
              <a:gd name="connsiteY3" fmla="*/ 0 h 3279215"/>
              <a:gd name="connsiteX4" fmla="*/ 7191918 w 7191981"/>
              <a:gd name="connsiteY4" fmla="*/ 3261814 h 3279215"/>
              <a:gd name="connsiteX5" fmla="*/ 1 w 7191981"/>
              <a:gd name="connsiteY5" fmla="*/ 3272174 h 3279215"/>
              <a:gd name="connsiteX0" fmla="*/ 7191918 w 7303865"/>
              <a:gd name="connsiteY0" fmla="*/ 3261814 h 3331223"/>
              <a:gd name="connsiteX1" fmla="*/ 1 w 7303865"/>
              <a:gd name="connsiteY1" fmla="*/ 3272174 h 3331223"/>
              <a:gd name="connsiteX2" fmla="*/ 2737619 w 7303865"/>
              <a:gd name="connsiteY2" fmla="*/ 2931792 h 3331223"/>
              <a:gd name="connsiteX3" fmla="*/ 5374494 w 7303865"/>
              <a:gd name="connsiteY3" fmla="*/ 1881727 h 3331223"/>
              <a:gd name="connsiteX4" fmla="*/ 7178270 w 7303865"/>
              <a:gd name="connsiteY4" fmla="*/ 0 h 3331223"/>
              <a:gd name="connsiteX5" fmla="*/ 7303864 w 7303865"/>
              <a:gd name="connsiteY5" fmla="*/ 3331223 h 3331223"/>
              <a:gd name="connsiteX0" fmla="*/ 7191918 w 7191981"/>
              <a:gd name="connsiteY0" fmla="*/ 3261814 h 3279215"/>
              <a:gd name="connsiteX1" fmla="*/ 1 w 7191981"/>
              <a:gd name="connsiteY1" fmla="*/ 3272174 h 3279215"/>
              <a:gd name="connsiteX2" fmla="*/ 2737619 w 7191981"/>
              <a:gd name="connsiteY2" fmla="*/ 2931792 h 3279215"/>
              <a:gd name="connsiteX3" fmla="*/ 5374494 w 7191981"/>
              <a:gd name="connsiteY3" fmla="*/ 1881727 h 3279215"/>
              <a:gd name="connsiteX4" fmla="*/ 7178270 w 7191981"/>
              <a:gd name="connsiteY4" fmla="*/ 0 h 3279215"/>
              <a:gd name="connsiteX0" fmla="*/ 1 w 7178271"/>
              <a:gd name="connsiteY0" fmla="*/ 3272174 h 3272174"/>
              <a:gd name="connsiteX1" fmla="*/ 2737619 w 7178271"/>
              <a:gd name="connsiteY1" fmla="*/ 2931792 h 3272174"/>
              <a:gd name="connsiteX2" fmla="*/ 5374494 w 7178271"/>
              <a:gd name="connsiteY2" fmla="*/ 1881727 h 3272174"/>
              <a:gd name="connsiteX3" fmla="*/ 7178270 w 7178271"/>
              <a:gd name="connsiteY3" fmla="*/ 0 h 32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8271" h="3272174">
                <a:moveTo>
                  <a:pt x="1" y="3272174"/>
                </a:moveTo>
                <a:cubicBezTo>
                  <a:pt x="-437" y="3248248"/>
                  <a:pt x="1841870" y="3163533"/>
                  <a:pt x="2737619" y="2931792"/>
                </a:cubicBezTo>
                <a:cubicBezTo>
                  <a:pt x="3633368" y="2700051"/>
                  <a:pt x="4560190" y="2422156"/>
                  <a:pt x="5374494" y="1881727"/>
                </a:cubicBezTo>
                <a:cubicBezTo>
                  <a:pt x="6188798" y="1341298"/>
                  <a:pt x="6291165" y="1137314"/>
                  <a:pt x="7178270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3264095" y="4558605"/>
            <a:ext cx="5410782" cy="1815882"/>
            <a:chOff x="3272102" y="3348674"/>
            <a:chExt cx="5410782" cy="3145833"/>
          </a:xfrm>
        </p:grpSpPr>
        <p:sp>
          <p:nvSpPr>
            <p:cNvPr id="46" name="Freeform 45"/>
            <p:cNvSpPr/>
            <p:nvPr/>
          </p:nvSpPr>
          <p:spPr>
            <a:xfrm>
              <a:off x="3272102" y="4427952"/>
              <a:ext cx="2955233" cy="1782663"/>
            </a:xfrm>
            <a:custGeom>
              <a:avLst/>
              <a:gdLst>
                <a:gd name="connsiteX0" fmla="*/ 138999 w 7736420"/>
                <a:gd name="connsiteY0" fmla="*/ 3052037 h 3220770"/>
                <a:gd name="connsiteX1" fmla="*/ 2691130 w 7736420"/>
                <a:gd name="connsiteY1" fmla="*/ 2929207 h 3220770"/>
                <a:gd name="connsiteX2" fmla="*/ 4697351 w 7736420"/>
                <a:gd name="connsiteY2" fmla="*/ 2096694 h 3220770"/>
                <a:gd name="connsiteX3" fmla="*/ 6880993 w 7736420"/>
                <a:gd name="connsiteY3" fmla="*/ 8587 h 3220770"/>
                <a:gd name="connsiteX4" fmla="*/ 7235835 w 7736420"/>
                <a:gd name="connsiteY4" fmla="*/ 2970151 h 3220770"/>
                <a:gd name="connsiteX5" fmla="*/ 138999 w 7736420"/>
                <a:gd name="connsiteY5" fmla="*/ 3052037 h 3220770"/>
                <a:gd name="connsiteX0" fmla="*/ 138999 w 7733491"/>
                <a:gd name="connsiteY0" fmla="*/ 3052037 h 3220770"/>
                <a:gd name="connsiteX1" fmla="*/ 2691130 w 7733491"/>
                <a:gd name="connsiteY1" fmla="*/ 2929207 h 3220770"/>
                <a:gd name="connsiteX2" fmla="*/ 4697351 w 7733491"/>
                <a:gd name="connsiteY2" fmla="*/ 2096694 h 3220770"/>
                <a:gd name="connsiteX3" fmla="*/ 6880993 w 7733491"/>
                <a:gd name="connsiteY3" fmla="*/ 8587 h 3220770"/>
                <a:gd name="connsiteX4" fmla="*/ 7235835 w 7733491"/>
                <a:gd name="connsiteY4" fmla="*/ 2970151 h 3220770"/>
                <a:gd name="connsiteX5" fmla="*/ 138999 w 7733491"/>
                <a:gd name="connsiteY5" fmla="*/ 3052037 h 3220770"/>
                <a:gd name="connsiteX0" fmla="*/ 138999 w 7733491"/>
                <a:gd name="connsiteY0" fmla="*/ 3052037 h 3220770"/>
                <a:gd name="connsiteX1" fmla="*/ 2691130 w 7733491"/>
                <a:gd name="connsiteY1" fmla="*/ 2929207 h 3220770"/>
                <a:gd name="connsiteX2" fmla="*/ 4697351 w 7733491"/>
                <a:gd name="connsiteY2" fmla="*/ 2096694 h 3220770"/>
                <a:gd name="connsiteX3" fmla="*/ 6880993 w 7733491"/>
                <a:gd name="connsiteY3" fmla="*/ 8587 h 3220770"/>
                <a:gd name="connsiteX4" fmla="*/ 7235835 w 7733491"/>
                <a:gd name="connsiteY4" fmla="*/ 2970151 h 3220770"/>
                <a:gd name="connsiteX5" fmla="*/ 138999 w 7733491"/>
                <a:gd name="connsiteY5" fmla="*/ 3052037 h 3220770"/>
                <a:gd name="connsiteX0" fmla="*/ 138999 w 7733491"/>
                <a:gd name="connsiteY0" fmla="*/ 3052037 h 3220770"/>
                <a:gd name="connsiteX1" fmla="*/ 2691130 w 7733491"/>
                <a:gd name="connsiteY1" fmla="*/ 2929207 h 3220770"/>
                <a:gd name="connsiteX2" fmla="*/ 4697351 w 7733491"/>
                <a:gd name="connsiteY2" fmla="*/ 2096694 h 3220770"/>
                <a:gd name="connsiteX3" fmla="*/ 6880993 w 7733491"/>
                <a:gd name="connsiteY3" fmla="*/ 8587 h 3220770"/>
                <a:gd name="connsiteX4" fmla="*/ 7235835 w 7733491"/>
                <a:gd name="connsiteY4" fmla="*/ 2970151 h 3220770"/>
                <a:gd name="connsiteX5" fmla="*/ 138999 w 7733491"/>
                <a:gd name="connsiteY5" fmla="*/ 3052037 h 3220770"/>
                <a:gd name="connsiteX0" fmla="*/ 138999 w 7235835"/>
                <a:gd name="connsiteY0" fmla="*/ 3052037 h 3220770"/>
                <a:gd name="connsiteX1" fmla="*/ 2691130 w 7235835"/>
                <a:gd name="connsiteY1" fmla="*/ 2929207 h 3220770"/>
                <a:gd name="connsiteX2" fmla="*/ 4697351 w 7235835"/>
                <a:gd name="connsiteY2" fmla="*/ 2096694 h 3220770"/>
                <a:gd name="connsiteX3" fmla="*/ 6880993 w 7235835"/>
                <a:gd name="connsiteY3" fmla="*/ 8587 h 3220770"/>
                <a:gd name="connsiteX4" fmla="*/ 7235835 w 7235835"/>
                <a:gd name="connsiteY4" fmla="*/ 2970151 h 3220770"/>
                <a:gd name="connsiteX5" fmla="*/ 138999 w 7235835"/>
                <a:gd name="connsiteY5" fmla="*/ 3052037 h 3220770"/>
                <a:gd name="connsiteX0" fmla="*/ 138999 w 7235908"/>
                <a:gd name="connsiteY0" fmla="*/ 3052037 h 3052596"/>
                <a:gd name="connsiteX1" fmla="*/ 2691130 w 7235908"/>
                <a:gd name="connsiteY1" fmla="*/ 2929207 h 3052596"/>
                <a:gd name="connsiteX2" fmla="*/ 4697351 w 7235908"/>
                <a:gd name="connsiteY2" fmla="*/ 2096694 h 3052596"/>
                <a:gd name="connsiteX3" fmla="*/ 6880993 w 7235908"/>
                <a:gd name="connsiteY3" fmla="*/ 8587 h 3052596"/>
                <a:gd name="connsiteX4" fmla="*/ 7235835 w 7235908"/>
                <a:gd name="connsiteY4" fmla="*/ 2970151 h 3052596"/>
                <a:gd name="connsiteX5" fmla="*/ 138999 w 7235908"/>
                <a:gd name="connsiteY5" fmla="*/ 3052037 h 3052596"/>
                <a:gd name="connsiteX0" fmla="*/ 137023 w 7192989"/>
                <a:gd name="connsiteY0" fmla="*/ 3052037 h 3059076"/>
                <a:gd name="connsiteX1" fmla="*/ 2689154 w 7192989"/>
                <a:gd name="connsiteY1" fmla="*/ 2929207 h 3059076"/>
                <a:gd name="connsiteX2" fmla="*/ 4695375 w 7192989"/>
                <a:gd name="connsiteY2" fmla="*/ 2096694 h 3059076"/>
                <a:gd name="connsiteX3" fmla="*/ 6879017 w 7192989"/>
                <a:gd name="connsiteY3" fmla="*/ 8587 h 3059076"/>
                <a:gd name="connsiteX4" fmla="*/ 7192916 w 7192989"/>
                <a:gd name="connsiteY4" fmla="*/ 3052037 h 3059076"/>
                <a:gd name="connsiteX5" fmla="*/ 137023 w 7192989"/>
                <a:gd name="connsiteY5" fmla="*/ 3052037 h 3059076"/>
                <a:gd name="connsiteX0" fmla="*/ 137023 w 7192989"/>
                <a:gd name="connsiteY0" fmla="*/ 3052037 h 3059076"/>
                <a:gd name="connsiteX1" fmla="*/ 2689154 w 7192989"/>
                <a:gd name="connsiteY1" fmla="*/ 2929207 h 3059076"/>
                <a:gd name="connsiteX2" fmla="*/ 4695375 w 7192989"/>
                <a:gd name="connsiteY2" fmla="*/ 2096694 h 3059076"/>
                <a:gd name="connsiteX3" fmla="*/ 6879017 w 7192989"/>
                <a:gd name="connsiteY3" fmla="*/ 8587 h 3059076"/>
                <a:gd name="connsiteX4" fmla="*/ 7192916 w 7192989"/>
                <a:gd name="connsiteY4" fmla="*/ 3052037 h 3059076"/>
                <a:gd name="connsiteX5" fmla="*/ 137023 w 7192989"/>
                <a:gd name="connsiteY5" fmla="*/ 3052037 h 3059076"/>
                <a:gd name="connsiteX0" fmla="*/ 137023 w 7192989"/>
                <a:gd name="connsiteY0" fmla="*/ 3269633 h 3276672"/>
                <a:gd name="connsiteX1" fmla="*/ 2689154 w 7192989"/>
                <a:gd name="connsiteY1" fmla="*/ 3146803 h 3276672"/>
                <a:gd name="connsiteX2" fmla="*/ 4695375 w 7192989"/>
                <a:gd name="connsiteY2" fmla="*/ 2314290 h 3276672"/>
                <a:gd name="connsiteX3" fmla="*/ 7179268 w 7192989"/>
                <a:gd name="connsiteY3" fmla="*/ 7819 h 3276672"/>
                <a:gd name="connsiteX4" fmla="*/ 7192916 w 7192989"/>
                <a:gd name="connsiteY4" fmla="*/ 3269633 h 3276672"/>
                <a:gd name="connsiteX5" fmla="*/ 137023 w 7192989"/>
                <a:gd name="connsiteY5" fmla="*/ 3269633 h 3276672"/>
                <a:gd name="connsiteX0" fmla="*/ 137023 w 7192989"/>
                <a:gd name="connsiteY0" fmla="*/ 3261814 h 3268853"/>
                <a:gd name="connsiteX1" fmla="*/ 2689154 w 7192989"/>
                <a:gd name="connsiteY1" fmla="*/ 3138984 h 3268853"/>
                <a:gd name="connsiteX2" fmla="*/ 4695375 w 7192989"/>
                <a:gd name="connsiteY2" fmla="*/ 2306471 h 3268853"/>
                <a:gd name="connsiteX3" fmla="*/ 7179268 w 7192989"/>
                <a:gd name="connsiteY3" fmla="*/ 0 h 3268853"/>
                <a:gd name="connsiteX4" fmla="*/ 7192916 w 7192989"/>
                <a:gd name="connsiteY4" fmla="*/ 3261814 h 3268853"/>
                <a:gd name="connsiteX5" fmla="*/ 137023 w 7192989"/>
                <a:gd name="connsiteY5" fmla="*/ 3261814 h 3268853"/>
                <a:gd name="connsiteX0" fmla="*/ 132541 w 7188507"/>
                <a:gd name="connsiteY0" fmla="*/ 3261814 h 3283921"/>
                <a:gd name="connsiteX1" fmla="*/ 2734135 w 7188507"/>
                <a:gd name="connsiteY1" fmla="*/ 2931792 h 3283921"/>
                <a:gd name="connsiteX2" fmla="*/ 4690893 w 7188507"/>
                <a:gd name="connsiteY2" fmla="*/ 2306471 h 3283921"/>
                <a:gd name="connsiteX3" fmla="*/ 7174786 w 7188507"/>
                <a:gd name="connsiteY3" fmla="*/ 0 h 3283921"/>
                <a:gd name="connsiteX4" fmla="*/ 7188434 w 7188507"/>
                <a:gd name="connsiteY4" fmla="*/ 3261814 h 3283921"/>
                <a:gd name="connsiteX5" fmla="*/ 132541 w 7188507"/>
                <a:gd name="connsiteY5" fmla="*/ 3261814 h 3283921"/>
                <a:gd name="connsiteX0" fmla="*/ 133536 w 7189502"/>
                <a:gd name="connsiteY0" fmla="*/ 3261814 h 3283921"/>
                <a:gd name="connsiteX1" fmla="*/ 2735130 w 7189502"/>
                <a:gd name="connsiteY1" fmla="*/ 2931792 h 3283921"/>
                <a:gd name="connsiteX2" fmla="*/ 4840277 w 7189502"/>
                <a:gd name="connsiteY2" fmla="*/ 2047481 h 3283921"/>
                <a:gd name="connsiteX3" fmla="*/ 7175781 w 7189502"/>
                <a:gd name="connsiteY3" fmla="*/ 0 h 3283921"/>
                <a:gd name="connsiteX4" fmla="*/ 7189429 w 7189502"/>
                <a:gd name="connsiteY4" fmla="*/ 3261814 h 3283921"/>
                <a:gd name="connsiteX5" fmla="*/ 133536 w 7189502"/>
                <a:gd name="connsiteY5" fmla="*/ 3261814 h 3283921"/>
                <a:gd name="connsiteX0" fmla="*/ 133536 w 7189502"/>
                <a:gd name="connsiteY0" fmla="*/ 3261814 h 3283921"/>
                <a:gd name="connsiteX1" fmla="*/ 2735130 w 7189502"/>
                <a:gd name="connsiteY1" fmla="*/ 2931792 h 3283921"/>
                <a:gd name="connsiteX2" fmla="*/ 4840277 w 7189502"/>
                <a:gd name="connsiteY2" fmla="*/ 2047481 h 3283921"/>
                <a:gd name="connsiteX3" fmla="*/ 7175781 w 7189502"/>
                <a:gd name="connsiteY3" fmla="*/ 0 h 3283921"/>
                <a:gd name="connsiteX4" fmla="*/ 7189429 w 7189502"/>
                <a:gd name="connsiteY4" fmla="*/ 3261814 h 3283921"/>
                <a:gd name="connsiteX5" fmla="*/ 133536 w 7189502"/>
                <a:gd name="connsiteY5" fmla="*/ 3261814 h 3283921"/>
                <a:gd name="connsiteX0" fmla="*/ 137226 w 7193192"/>
                <a:gd name="connsiteY0" fmla="*/ 3261814 h 3283921"/>
                <a:gd name="connsiteX1" fmla="*/ 2738820 w 7193192"/>
                <a:gd name="connsiteY1" fmla="*/ 2931792 h 3283921"/>
                <a:gd name="connsiteX2" fmla="*/ 5375695 w 7193192"/>
                <a:gd name="connsiteY2" fmla="*/ 1881727 h 3283921"/>
                <a:gd name="connsiteX3" fmla="*/ 7179471 w 7193192"/>
                <a:gd name="connsiteY3" fmla="*/ 0 h 3283921"/>
                <a:gd name="connsiteX4" fmla="*/ 7193119 w 7193192"/>
                <a:gd name="connsiteY4" fmla="*/ 3261814 h 3283921"/>
                <a:gd name="connsiteX5" fmla="*/ 137226 w 7193192"/>
                <a:gd name="connsiteY5" fmla="*/ 3261814 h 3283921"/>
                <a:gd name="connsiteX0" fmla="*/ 132285 w 7324274"/>
                <a:gd name="connsiteY0" fmla="*/ 3272174 h 3292242"/>
                <a:gd name="connsiteX1" fmla="*/ 2869903 w 7324274"/>
                <a:gd name="connsiteY1" fmla="*/ 2931792 h 3292242"/>
                <a:gd name="connsiteX2" fmla="*/ 5506778 w 7324274"/>
                <a:gd name="connsiteY2" fmla="*/ 1881727 h 3292242"/>
                <a:gd name="connsiteX3" fmla="*/ 7310554 w 7324274"/>
                <a:gd name="connsiteY3" fmla="*/ 0 h 3292242"/>
                <a:gd name="connsiteX4" fmla="*/ 7324202 w 7324274"/>
                <a:gd name="connsiteY4" fmla="*/ 3261814 h 3292242"/>
                <a:gd name="connsiteX5" fmla="*/ 132285 w 7324274"/>
                <a:gd name="connsiteY5" fmla="*/ 3272174 h 3292242"/>
                <a:gd name="connsiteX0" fmla="*/ 1 w 7191981"/>
                <a:gd name="connsiteY0" fmla="*/ 3272174 h 3279215"/>
                <a:gd name="connsiteX1" fmla="*/ 2737619 w 7191981"/>
                <a:gd name="connsiteY1" fmla="*/ 2931792 h 3279215"/>
                <a:gd name="connsiteX2" fmla="*/ 5374494 w 7191981"/>
                <a:gd name="connsiteY2" fmla="*/ 1881727 h 3279215"/>
                <a:gd name="connsiteX3" fmla="*/ 7178270 w 7191981"/>
                <a:gd name="connsiteY3" fmla="*/ 0 h 3279215"/>
                <a:gd name="connsiteX4" fmla="*/ 7191918 w 7191981"/>
                <a:gd name="connsiteY4" fmla="*/ 3261814 h 3279215"/>
                <a:gd name="connsiteX5" fmla="*/ 1 w 7191981"/>
                <a:gd name="connsiteY5" fmla="*/ 3272174 h 3279215"/>
                <a:gd name="connsiteX0" fmla="*/ 1 w 7191981"/>
                <a:gd name="connsiteY0" fmla="*/ 1400360 h 1407401"/>
                <a:gd name="connsiteX1" fmla="*/ 2737619 w 7191981"/>
                <a:gd name="connsiteY1" fmla="*/ 1059978 h 1407401"/>
                <a:gd name="connsiteX2" fmla="*/ 5374494 w 7191981"/>
                <a:gd name="connsiteY2" fmla="*/ 9913 h 1407401"/>
                <a:gd name="connsiteX3" fmla="*/ 7131005 w 7191981"/>
                <a:gd name="connsiteY3" fmla="*/ 201357 h 1407401"/>
                <a:gd name="connsiteX4" fmla="*/ 7191918 w 7191981"/>
                <a:gd name="connsiteY4" fmla="*/ 1390000 h 1407401"/>
                <a:gd name="connsiteX5" fmla="*/ 1 w 7191981"/>
                <a:gd name="connsiteY5" fmla="*/ 1400360 h 1407401"/>
                <a:gd name="connsiteX0" fmla="*/ 1 w 7191981"/>
                <a:gd name="connsiteY0" fmla="*/ 1409142 h 1416183"/>
                <a:gd name="connsiteX1" fmla="*/ 2737619 w 7191981"/>
                <a:gd name="connsiteY1" fmla="*/ 1068760 h 1416183"/>
                <a:gd name="connsiteX2" fmla="*/ 5374494 w 7191981"/>
                <a:gd name="connsiteY2" fmla="*/ 18695 h 1416183"/>
                <a:gd name="connsiteX3" fmla="*/ 7131005 w 7191981"/>
                <a:gd name="connsiteY3" fmla="*/ 210139 h 1416183"/>
                <a:gd name="connsiteX4" fmla="*/ 7191918 w 7191981"/>
                <a:gd name="connsiteY4" fmla="*/ 1398782 h 1416183"/>
                <a:gd name="connsiteX5" fmla="*/ 1 w 7191981"/>
                <a:gd name="connsiteY5" fmla="*/ 1409142 h 1416183"/>
                <a:gd name="connsiteX0" fmla="*/ 1 w 7191981"/>
                <a:gd name="connsiteY0" fmla="*/ 1199003 h 1206044"/>
                <a:gd name="connsiteX1" fmla="*/ 2737619 w 7191981"/>
                <a:gd name="connsiteY1" fmla="*/ 858621 h 1206044"/>
                <a:gd name="connsiteX2" fmla="*/ 4618258 w 7191981"/>
                <a:gd name="connsiteY2" fmla="*/ 350771 h 1206044"/>
                <a:gd name="connsiteX3" fmla="*/ 7131005 w 7191981"/>
                <a:gd name="connsiteY3" fmla="*/ 0 h 1206044"/>
                <a:gd name="connsiteX4" fmla="*/ 7191918 w 7191981"/>
                <a:gd name="connsiteY4" fmla="*/ 1188643 h 1206044"/>
                <a:gd name="connsiteX5" fmla="*/ 1 w 7191981"/>
                <a:gd name="connsiteY5" fmla="*/ 1199003 h 1206044"/>
                <a:gd name="connsiteX0" fmla="*/ 1 w 7191981"/>
                <a:gd name="connsiteY0" fmla="*/ 1202015 h 1209056"/>
                <a:gd name="connsiteX1" fmla="*/ 2737619 w 7191981"/>
                <a:gd name="connsiteY1" fmla="*/ 861633 h 1209056"/>
                <a:gd name="connsiteX2" fmla="*/ 7131005 w 7191981"/>
                <a:gd name="connsiteY2" fmla="*/ 3012 h 1209056"/>
                <a:gd name="connsiteX3" fmla="*/ 7191918 w 7191981"/>
                <a:gd name="connsiteY3" fmla="*/ 1191655 h 1209056"/>
                <a:gd name="connsiteX4" fmla="*/ 1 w 7191981"/>
                <a:gd name="connsiteY4" fmla="*/ 1202015 h 1209056"/>
                <a:gd name="connsiteX0" fmla="*/ 63073 w 7255059"/>
                <a:gd name="connsiteY0" fmla="*/ 1203854 h 1244826"/>
                <a:gd name="connsiteX1" fmla="*/ 3935044 w 7255059"/>
                <a:gd name="connsiteY1" fmla="*/ 576418 h 1244826"/>
                <a:gd name="connsiteX2" fmla="*/ 7194077 w 7255059"/>
                <a:gd name="connsiteY2" fmla="*/ 4851 h 1244826"/>
                <a:gd name="connsiteX3" fmla="*/ 7254990 w 7255059"/>
                <a:gd name="connsiteY3" fmla="*/ 1193494 h 1244826"/>
                <a:gd name="connsiteX4" fmla="*/ 63073 w 7255059"/>
                <a:gd name="connsiteY4" fmla="*/ 1203854 h 1244826"/>
                <a:gd name="connsiteX0" fmla="*/ 60063 w 7252049"/>
                <a:gd name="connsiteY0" fmla="*/ 1206934 h 1247906"/>
                <a:gd name="connsiteX1" fmla="*/ 3932034 w 7252049"/>
                <a:gd name="connsiteY1" fmla="*/ 579498 h 1247906"/>
                <a:gd name="connsiteX2" fmla="*/ 7191067 w 7252049"/>
                <a:gd name="connsiteY2" fmla="*/ 7931 h 1247906"/>
                <a:gd name="connsiteX3" fmla="*/ 7251980 w 7252049"/>
                <a:gd name="connsiteY3" fmla="*/ 1196574 h 1247906"/>
                <a:gd name="connsiteX4" fmla="*/ 60063 w 7252049"/>
                <a:gd name="connsiteY4" fmla="*/ 1206934 h 1247906"/>
                <a:gd name="connsiteX0" fmla="*/ 42325 w 7234311"/>
                <a:gd name="connsiteY0" fmla="*/ 1205539 h 1241837"/>
                <a:gd name="connsiteX1" fmla="*/ 4339679 w 7234311"/>
                <a:gd name="connsiteY1" fmla="*/ 641892 h 1241837"/>
                <a:gd name="connsiteX2" fmla="*/ 7173329 w 7234311"/>
                <a:gd name="connsiteY2" fmla="*/ 6536 h 1241837"/>
                <a:gd name="connsiteX3" fmla="*/ 7234242 w 7234311"/>
                <a:gd name="connsiteY3" fmla="*/ 1195179 h 1241837"/>
                <a:gd name="connsiteX4" fmla="*/ 42325 w 7234311"/>
                <a:gd name="connsiteY4" fmla="*/ 1205539 h 1241837"/>
                <a:gd name="connsiteX0" fmla="*/ 47031 w 7239017"/>
                <a:gd name="connsiteY0" fmla="*/ 1205018 h 1241316"/>
                <a:gd name="connsiteX1" fmla="*/ 4344385 w 7239017"/>
                <a:gd name="connsiteY1" fmla="*/ 641371 h 1241316"/>
                <a:gd name="connsiteX2" fmla="*/ 7178035 w 7239017"/>
                <a:gd name="connsiteY2" fmla="*/ 6015 h 1241316"/>
                <a:gd name="connsiteX3" fmla="*/ 7238948 w 7239017"/>
                <a:gd name="connsiteY3" fmla="*/ 1194658 h 1241316"/>
                <a:gd name="connsiteX4" fmla="*/ 47031 w 7239017"/>
                <a:gd name="connsiteY4" fmla="*/ 1205018 h 1241316"/>
                <a:gd name="connsiteX0" fmla="*/ 44335 w 7236321"/>
                <a:gd name="connsiteY0" fmla="*/ 1515590 h 1551888"/>
                <a:gd name="connsiteX1" fmla="*/ 4341689 w 7236321"/>
                <a:gd name="connsiteY1" fmla="*/ 951943 h 1551888"/>
                <a:gd name="connsiteX2" fmla="*/ 7195333 w 7236321"/>
                <a:gd name="connsiteY2" fmla="*/ 2864 h 1551888"/>
                <a:gd name="connsiteX3" fmla="*/ 7236252 w 7236321"/>
                <a:gd name="connsiteY3" fmla="*/ 1505230 h 1551888"/>
                <a:gd name="connsiteX4" fmla="*/ 44335 w 7236321"/>
                <a:gd name="connsiteY4" fmla="*/ 1515590 h 1551888"/>
                <a:gd name="connsiteX0" fmla="*/ 44335 w 7236321"/>
                <a:gd name="connsiteY0" fmla="*/ 1724222 h 1760520"/>
                <a:gd name="connsiteX1" fmla="*/ 4341689 w 7236321"/>
                <a:gd name="connsiteY1" fmla="*/ 1160575 h 1760520"/>
                <a:gd name="connsiteX2" fmla="*/ 7195333 w 7236321"/>
                <a:gd name="connsiteY2" fmla="*/ 2349 h 1760520"/>
                <a:gd name="connsiteX3" fmla="*/ 7236252 w 7236321"/>
                <a:gd name="connsiteY3" fmla="*/ 1713862 h 1760520"/>
                <a:gd name="connsiteX4" fmla="*/ 44335 w 7236321"/>
                <a:gd name="connsiteY4" fmla="*/ 1724222 h 1760520"/>
                <a:gd name="connsiteX0" fmla="*/ 44262 w 7236248"/>
                <a:gd name="connsiteY0" fmla="*/ 1737268 h 1773566"/>
                <a:gd name="connsiteX1" fmla="*/ 4341616 w 7236248"/>
                <a:gd name="connsiteY1" fmla="*/ 1173621 h 1773566"/>
                <a:gd name="connsiteX2" fmla="*/ 7155276 w 7236248"/>
                <a:gd name="connsiteY2" fmla="*/ 2323 h 1773566"/>
                <a:gd name="connsiteX3" fmla="*/ 7236179 w 7236248"/>
                <a:gd name="connsiteY3" fmla="*/ 1726908 h 1773566"/>
                <a:gd name="connsiteX4" fmla="*/ 44262 w 7236248"/>
                <a:gd name="connsiteY4" fmla="*/ 1737268 h 1773566"/>
                <a:gd name="connsiteX0" fmla="*/ 44262 w 7236248"/>
                <a:gd name="connsiteY0" fmla="*/ 1802349 h 1838647"/>
                <a:gd name="connsiteX1" fmla="*/ 4341616 w 7236248"/>
                <a:gd name="connsiteY1" fmla="*/ 1238702 h 1838647"/>
                <a:gd name="connsiteX2" fmla="*/ 7155276 w 7236248"/>
                <a:gd name="connsiteY2" fmla="*/ 67404 h 1838647"/>
                <a:gd name="connsiteX3" fmla="*/ 7236179 w 7236248"/>
                <a:gd name="connsiteY3" fmla="*/ 1791989 h 1838647"/>
                <a:gd name="connsiteX4" fmla="*/ 44262 w 7236248"/>
                <a:gd name="connsiteY4" fmla="*/ 1802349 h 1838647"/>
                <a:gd name="connsiteX0" fmla="*/ 44262 w 7236248"/>
                <a:gd name="connsiteY0" fmla="*/ 1864532 h 1900830"/>
                <a:gd name="connsiteX1" fmla="*/ 4341616 w 7236248"/>
                <a:gd name="connsiteY1" fmla="*/ 1300885 h 1900830"/>
                <a:gd name="connsiteX2" fmla="*/ 7155276 w 7236248"/>
                <a:gd name="connsiteY2" fmla="*/ 129587 h 1900830"/>
                <a:gd name="connsiteX3" fmla="*/ 7236179 w 7236248"/>
                <a:gd name="connsiteY3" fmla="*/ 1854172 h 1900830"/>
                <a:gd name="connsiteX4" fmla="*/ 44262 w 7236248"/>
                <a:gd name="connsiteY4" fmla="*/ 1864532 h 1900830"/>
                <a:gd name="connsiteX0" fmla="*/ 44333 w 7236319"/>
                <a:gd name="connsiteY0" fmla="*/ 2817913 h 2854211"/>
                <a:gd name="connsiteX1" fmla="*/ 4341687 w 7236319"/>
                <a:gd name="connsiteY1" fmla="*/ 2254266 h 2854211"/>
                <a:gd name="connsiteX2" fmla="*/ 7195329 w 7236319"/>
                <a:gd name="connsiteY2" fmla="*/ 89512 h 2854211"/>
                <a:gd name="connsiteX3" fmla="*/ 7236250 w 7236319"/>
                <a:gd name="connsiteY3" fmla="*/ 2807553 h 2854211"/>
                <a:gd name="connsiteX4" fmla="*/ 44333 w 7236319"/>
                <a:gd name="connsiteY4" fmla="*/ 2817913 h 285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6319" h="2854211">
                  <a:moveTo>
                    <a:pt x="44333" y="2817913"/>
                  </a:moveTo>
                  <a:cubicBezTo>
                    <a:pt x="-438094" y="2725698"/>
                    <a:pt x="3149854" y="2708999"/>
                    <a:pt x="4341687" y="2254266"/>
                  </a:cubicBezTo>
                  <a:cubicBezTo>
                    <a:pt x="5533520" y="1799533"/>
                    <a:pt x="7212619" y="-475291"/>
                    <a:pt x="7195329" y="89512"/>
                  </a:cubicBezTo>
                  <a:cubicBezTo>
                    <a:pt x="7208978" y="112258"/>
                    <a:pt x="7211229" y="2777982"/>
                    <a:pt x="7236250" y="2807553"/>
                  </a:cubicBezTo>
                  <a:cubicBezTo>
                    <a:pt x="7261271" y="2796180"/>
                    <a:pt x="526760" y="2910128"/>
                    <a:pt x="44333" y="28179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30344" y="3348674"/>
              <a:ext cx="2252540" cy="3145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FF0000"/>
                  </a:solidFill>
                </a:rPr>
                <a:t>Only 10 -20%</a:t>
              </a:r>
              <a:br>
                <a:rPr lang="en-GB" sz="2800" dirty="0" smtClean="0">
                  <a:solidFill>
                    <a:srgbClr val="FF0000"/>
                  </a:solidFill>
                </a:rPr>
              </a:br>
              <a:r>
                <a:rPr lang="en-GB" sz="2800" dirty="0" smtClean="0">
                  <a:solidFill>
                    <a:srgbClr val="FF0000"/>
                  </a:solidFill>
                </a:rPr>
                <a:t>has been </a:t>
              </a:r>
            </a:p>
            <a:p>
              <a:pPr algn="ctr"/>
              <a:r>
                <a:rPr lang="en-GB" sz="2800" dirty="0" smtClean="0">
                  <a:solidFill>
                    <a:srgbClr val="FF0000"/>
                  </a:solidFill>
                </a:rPr>
                <a:t>fully assessed </a:t>
              </a:r>
              <a:br>
                <a:rPr lang="en-GB" sz="2800" dirty="0" smtClean="0">
                  <a:solidFill>
                    <a:srgbClr val="FF0000"/>
                  </a:solidFill>
                </a:rPr>
              </a:br>
              <a:endParaRPr lang="en-GB" sz="28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9" name="Straight Connector 68"/>
            <p:cNvCxnSpPr>
              <a:endCxn id="52" idx="1"/>
            </p:cNvCxnSpPr>
            <p:nvPr/>
          </p:nvCxnSpPr>
          <p:spPr>
            <a:xfrm flipV="1">
              <a:off x="6227343" y="4921591"/>
              <a:ext cx="203001" cy="5915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95057" y="6248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1900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6260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2000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concern over lack of toxicological </a:t>
            </a:r>
            <a:r>
              <a:rPr lang="en-US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7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ock Arc 20"/>
          <p:cNvSpPr/>
          <p:nvPr/>
        </p:nvSpPr>
        <p:spPr>
          <a:xfrm>
            <a:off x="2278756" y="1543785"/>
            <a:ext cx="4815086" cy="4815086"/>
          </a:xfrm>
          <a:prstGeom prst="blockArc">
            <a:avLst>
              <a:gd name="adj1" fmla="val 11880000"/>
              <a:gd name="adj2" fmla="val 16200000"/>
              <a:gd name="adj3" fmla="val 463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2278756" y="1543785"/>
            <a:ext cx="4815086" cy="4815086"/>
          </a:xfrm>
          <a:prstGeom prst="blockArc">
            <a:avLst>
              <a:gd name="adj1" fmla="val 7560000"/>
              <a:gd name="adj2" fmla="val 11880000"/>
              <a:gd name="adj3" fmla="val 463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Block Arc 22"/>
          <p:cNvSpPr/>
          <p:nvPr/>
        </p:nvSpPr>
        <p:spPr>
          <a:xfrm>
            <a:off x="2278756" y="1543785"/>
            <a:ext cx="4815086" cy="4815086"/>
          </a:xfrm>
          <a:prstGeom prst="blockArc">
            <a:avLst>
              <a:gd name="adj1" fmla="val 3240000"/>
              <a:gd name="adj2" fmla="val 7560000"/>
              <a:gd name="adj3" fmla="val 463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Block Arc 23"/>
          <p:cNvSpPr/>
          <p:nvPr/>
        </p:nvSpPr>
        <p:spPr>
          <a:xfrm>
            <a:off x="2278756" y="1543785"/>
            <a:ext cx="4815086" cy="4815086"/>
          </a:xfrm>
          <a:prstGeom prst="blockArc">
            <a:avLst>
              <a:gd name="adj1" fmla="val 20520000"/>
              <a:gd name="adj2" fmla="val 3240000"/>
              <a:gd name="adj3" fmla="val 463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0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Block Arc 24"/>
          <p:cNvSpPr/>
          <p:nvPr/>
        </p:nvSpPr>
        <p:spPr>
          <a:xfrm>
            <a:off x="2278756" y="1543785"/>
            <a:ext cx="4815086" cy="4815086"/>
          </a:xfrm>
          <a:prstGeom prst="blockArc">
            <a:avLst>
              <a:gd name="adj1" fmla="val 16200000"/>
              <a:gd name="adj2" fmla="val 20520000"/>
              <a:gd name="adj3" fmla="val 463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3578442" y="2843470"/>
            <a:ext cx="2215715" cy="2215715"/>
          </a:xfrm>
          <a:custGeom>
            <a:avLst/>
            <a:gdLst>
              <a:gd name="connsiteX0" fmla="*/ 0 w 2215715"/>
              <a:gd name="connsiteY0" fmla="*/ 1107858 h 2215715"/>
              <a:gd name="connsiteX1" fmla="*/ 1107858 w 2215715"/>
              <a:gd name="connsiteY1" fmla="*/ 0 h 2215715"/>
              <a:gd name="connsiteX2" fmla="*/ 2215716 w 2215715"/>
              <a:gd name="connsiteY2" fmla="*/ 1107858 h 2215715"/>
              <a:gd name="connsiteX3" fmla="*/ 1107858 w 2215715"/>
              <a:gd name="connsiteY3" fmla="*/ 2215716 h 2215715"/>
              <a:gd name="connsiteX4" fmla="*/ 0 w 2215715"/>
              <a:gd name="connsiteY4" fmla="*/ 1107858 h 22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715" h="2215715">
                <a:moveTo>
                  <a:pt x="0" y="1107858"/>
                </a:moveTo>
                <a:cubicBezTo>
                  <a:pt x="0" y="496005"/>
                  <a:pt x="496005" y="0"/>
                  <a:pt x="1107858" y="0"/>
                </a:cubicBezTo>
                <a:cubicBezTo>
                  <a:pt x="1719711" y="0"/>
                  <a:pt x="2215716" y="496005"/>
                  <a:pt x="2215716" y="1107858"/>
                </a:cubicBezTo>
                <a:cubicBezTo>
                  <a:pt x="2215716" y="1719711"/>
                  <a:pt x="1719711" y="2215716"/>
                  <a:pt x="1107858" y="2215716"/>
                </a:cubicBezTo>
                <a:cubicBezTo>
                  <a:pt x="496005" y="2215716"/>
                  <a:pt x="0" y="1719711"/>
                  <a:pt x="0" y="1107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4494" tIns="404494" rIns="404494" bIns="404494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400" kern="1200" dirty="0" smtClean="0"/>
              <a:t>AOP</a:t>
            </a:r>
            <a:endParaRPr lang="en-GB" sz="54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3910799" y="824120"/>
            <a:ext cx="1551001" cy="1551001"/>
          </a:xfrm>
          <a:custGeom>
            <a:avLst/>
            <a:gdLst>
              <a:gd name="connsiteX0" fmla="*/ 0 w 1551001"/>
              <a:gd name="connsiteY0" fmla="*/ 775501 h 1551001"/>
              <a:gd name="connsiteX1" fmla="*/ 775501 w 1551001"/>
              <a:gd name="connsiteY1" fmla="*/ 0 h 1551001"/>
              <a:gd name="connsiteX2" fmla="*/ 1551002 w 1551001"/>
              <a:gd name="connsiteY2" fmla="*/ 775501 h 1551001"/>
              <a:gd name="connsiteX3" fmla="*/ 775501 w 1551001"/>
              <a:gd name="connsiteY3" fmla="*/ 1551002 h 1551001"/>
              <a:gd name="connsiteX4" fmla="*/ 0 w 1551001"/>
              <a:gd name="connsiteY4" fmla="*/ 775501 h 15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001" h="1551001">
                <a:moveTo>
                  <a:pt x="0" y="775501"/>
                </a:moveTo>
                <a:cubicBezTo>
                  <a:pt x="0" y="347204"/>
                  <a:pt x="347204" y="0"/>
                  <a:pt x="775501" y="0"/>
                </a:cubicBezTo>
                <a:cubicBezTo>
                  <a:pt x="1203798" y="0"/>
                  <a:pt x="1551002" y="347204"/>
                  <a:pt x="1551002" y="775501"/>
                </a:cubicBezTo>
                <a:cubicBezTo>
                  <a:pt x="1551002" y="1203798"/>
                  <a:pt x="1203798" y="1551002"/>
                  <a:pt x="775501" y="1551002"/>
                </a:cubicBezTo>
                <a:cubicBezTo>
                  <a:pt x="347204" y="1551002"/>
                  <a:pt x="0" y="1203798"/>
                  <a:pt x="0" y="7755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89" tIns="246189" rIns="246189" bIns="246189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 smtClean="0"/>
              <a:t>Opportu-nities</a:t>
            </a:r>
            <a:r>
              <a:rPr lang="en-US" sz="1500" dirty="0" smtClean="0"/>
              <a:t> </a:t>
            </a:r>
            <a:r>
              <a:rPr lang="en-US" sz="1500" dirty="0"/>
              <a:t>for </a:t>
            </a:r>
            <a:r>
              <a:rPr lang="en-US" sz="1500" dirty="0" err="1" smtClean="0"/>
              <a:t>colla-boration</a:t>
            </a:r>
            <a:endParaRPr lang="en-GB" sz="1500" dirty="0"/>
          </a:p>
        </p:txBody>
      </p:sp>
      <p:sp>
        <p:nvSpPr>
          <p:cNvPr id="28" name="Freeform 27"/>
          <p:cNvSpPr/>
          <p:nvPr/>
        </p:nvSpPr>
        <p:spPr>
          <a:xfrm>
            <a:off x="6147405" y="2449110"/>
            <a:ext cx="1551001" cy="1551001"/>
          </a:xfrm>
          <a:custGeom>
            <a:avLst/>
            <a:gdLst>
              <a:gd name="connsiteX0" fmla="*/ 0 w 1551001"/>
              <a:gd name="connsiteY0" fmla="*/ 775501 h 1551001"/>
              <a:gd name="connsiteX1" fmla="*/ 775501 w 1551001"/>
              <a:gd name="connsiteY1" fmla="*/ 0 h 1551001"/>
              <a:gd name="connsiteX2" fmla="*/ 1551002 w 1551001"/>
              <a:gd name="connsiteY2" fmla="*/ 775501 h 1551001"/>
              <a:gd name="connsiteX3" fmla="*/ 775501 w 1551001"/>
              <a:gd name="connsiteY3" fmla="*/ 1551002 h 1551001"/>
              <a:gd name="connsiteX4" fmla="*/ 0 w 1551001"/>
              <a:gd name="connsiteY4" fmla="*/ 775501 h 15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001" h="1551001">
                <a:moveTo>
                  <a:pt x="0" y="775501"/>
                </a:moveTo>
                <a:cubicBezTo>
                  <a:pt x="0" y="347204"/>
                  <a:pt x="347204" y="0"/>
                  <a:pt x="775501" y="0"/>
                </a:cubicBezTo>
                <a:cubicBezTo>
                  <a:pt x="1203798" y="0"/>
                  <a:pt x="1551002" y="347204"/>
                  <a:pt x="1551002" y="775501"/>
                </a:cubicBezTo>
                <a:cubicBezTo>
                  <a:pt x="1551002" y="1203798"/>
                  <a:pt x="1203798" y="1551002"/>
                  <a:pt x="775501" y="1551002"/>
                </a:cubicBezTo>
                <a:cubicBezTo>
                  <a:pt x="347204" y="1551002"/>
                  <a:pt x="0" y="1203798"/>
                  <a:pt x="0" y="7755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170380"/>
              <a:satOff val="-1460"/>
              <a:lumOff val="343"/>
              <a:alphaOff val="0"/>
            </a:schemeClr>
          </a:fillRef>
          <a:effectRef idx="0">
            <a:schemeClr val="accent2">
              <a:hueOff val="1170380"/>
              <a:satOff val="-1460"/>
              <a:lumOff val="3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89" tIns="246189" rIns="246189" bIns="2461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err="1" smtClean="0"/>
              <a:t>Prioriti-sation</a:t>
            </a: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risk assessment</a:t>
            </a:r>
            <a:endParaRPr lang="en-GB" sz="15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5293098" y="5078399"/>
            <a:ext cx="1551001" cy="1551001"/>
          </a:xfrm>
          <a:custGeom>
            <a:avLst/>
            <a:gdLst>
              <a:gd name="connsiteX0" fmla="*/ 0 w 1551001"/>
              <a:gd name="connsiteY0" fmla="*/ 775501 h 1551001"/>
              <a:gd name="connsiteX1" fmla="*/ 775501 w 1551001"/>
              <a:gd name="connsiteY1" fmla="*/ 0 h 1551001"/>
              <a:gd name="connsiteX2" fmla="*/ 1551002 w 1551001"/>
              <a:gd name="connsiteY2" fmla="*/ 775501 h 1551001"/>
              <a:gd name="connsiteX3" fmla="*/ 775501 w 1551001"/>
              <a:gd name="connsiteY3" fmla="*/ 1551002 h 1551001"/>
              <a:gd name="connsiteX4" fmla="*/ 0 w 1551001"/>
              <a:gd name="connsiteY4" fmla="*/ 775501 h 15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001" h="1551001">
                <a:moveTo>
                  <a:pt x="0" y="775501"/>
                </a:moveTo>
                <a:cubicBezTo>
                  <a:pt x="0" y="347204"/>
                  <a:pt x="347204" y="0"/>
                  <a:pt x="775501" y="0"/>
                </a:cubicBezTo>
                <a:cubicBezTo>
                  <a:pt x="1203798" y="0"/>
                  <a:pt x="1551002" y="347204"/>
                  <a:pt x="1551002" y="775501"/>
                </a:cubicBezTo>
                <a:cubicBezTo>
                  <a:pt x="1551002" y="1203798"/>
                  <a:pt x="1203798" y="1551002"/>
                  <a:pt x="775501" y="1551002"/>
                </a:cubicBezTo>
                <a:cubicBezTo>
                  <a:pt x="347204" y="1551002"/>
                  <a:pt x="0" y="1203798"/>
                  <a:pt x="0" y="7755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89" tIns="246189" rIns="246189" bIns="246189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/>
              <a:t>Develop predictive </a:t>
            </a:r>
            <a:r>
              <a:rPr lang="en-GB" sz="1500" dirty="0" smtClean="0"/>
              <a:t>tools</a:t>
            </a:r>
            <a:endParaRPr lang="en-GB" sz="1500" dirty="0"/>
          </a:p>
        </p:txBody>
      </p:sp>
      <p:sp>
        <p:nvSpPr>
          <p:cNvPr id="30" name="Freeform 29"/>
          <p:cNvSpPr/>
          <p:nvPr/>
        </p:nvSpPr>
        <p:spPr>
          <a:xfrm>
            <a:off x="2528500" y="5078399"/>
            <a:ext cx="1551001" cy="1551001"/>
          </a:xfrm>
          <a:custGeom>
            <a:avLst/>
            <a:gdLst>
              <a:gd name="connsiteX0" fmla="*/ 0 w 1551001"/>
              <a:gd name="connsiteY0" fmla="*/ 775501 h 1551001"/>
              <a:gd name="connsiteX1" fmla="*/ 775501 w 1551001"/>
              <a:gd name="connsiteY1" fmla="*/ 0 h 1551001"/>
              <a:gd name="connsiteX2" fmla="*/ 1551002 w 1551001"/>
              <a:gd name="connsiteY2" fmla="*/ 775501 h 1551001"/>
              <a:gd name="connsiteX3" fmla="*/ 775501 w 1551001"/>
              <a:gd name="connsiteY3" fmla="*/ 1551002 h 1551001"/>
              <a:gd name="connsiteX4" fmla="*/ 0 w 1551001"/>
              <a:gd name="connsiteY4" fmla="*/ 775501 h 15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001" h="1551001">
                <a:moveTo>
                  <a:pt x="0" y="775501"/>
                </a:moveTo>
                <a:cubicBezTo>
                  <a:pt x="0" y="347204"/>
                  <a:pt x="347204" y="0"/>
                  <a:pt x="775501" y="0"/>
                </a:cubicBezTo>
                <a:cubicBezTo>
                  <a:pt x="1203798" y="0"/>
                  <a:pt x="1551002" y="347204"/>
                  <a:pt x="1551002" y="775501"/>
                </a:cubicBezTo>
                <a:cubicBezTo>
                  <a:pt x="1551002" y="1203798"/>
                  <a:pt x="1203798" y="1551002"/>
                  <a:pt x="775501" y="1551002"/>
                </a:cubicBezTo>
                <a:cubicBezTo>
                  <a:pt x="347204" y="1551002"/>
                  <a:pt x="0" y="1203798"/>
                  <a:pt x="0" y="7755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511139"/>
              <a:satOff val="-4379"/>
              <a:lumOff val="1030"/>
              <a:alphaOff val="0"/>
            </a:schemeClr>
          </a:fillRef>
          <a:effectRef idx="0">
            <a:schemeClr val="accent2">
              <a:hueOff val="3511139"/>
              <a:satOff val="-4379"/>
              <a:lumOff val="10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89" tIns="246189" rIns="246189" bIns="2461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dirty="0"/>
              <a:t>Reduce Animal </a:t>
            </a:r>
            <a:r>
              <a:rPr lang="en-GB" sz="1500" dirty="0" smtClean="0"/>
              <a:t>use</a:t>
            </a:r>
            <a:endParaRPr lang="en-GB" sz="15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1674192" y="2449110"/>
            <a:ext cx="1551001" cy="1551001"/>
          </a:xfrm>
          <a:custGeom>
            <a:avLst/>
            <a:gdLst>
              <a:gd name="connsiteX0" fmla="*/ 0 w 1551001"/>
              <a:gd name="connsiteY0" fmla="*/ 775501 h 1551001"/>
              <a:gd name="connsiteX1" fmla="*/ 775501 w 1551001"/>
              <a:gd name="connsiteY1" fmla="*/ 0 h 1551001"/>
              <a:gd name="connsiteX2" fmla="*/ 1551002 w 1551001"/>
              <a:gd name="connsiteY2" fmla="*/ 775501 h 1551001"/>
              <a:gd name="connsiteX3" fmla="*/ 775501 w 1551001"/>
              <a:gd name="connsiteY3" fmla="*/ 1551002 h 1551001"/>
              <a:gd name="connsiteX4" fmla="*/ 0 w 1551001"/>
              <a:gd name="connsiteY4" fmla="*/ 775501 h 15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001" h="1551001">
                <a:moveTo>
                  <a:pt x="0" y="775501"/>
                </a:moveTo>
                <a:cubicBezTo>
                  <a:pt x="0" y="347204"/>
                  <a:pt x="347204" y="0"/>
                  <a:pt x="775501" y="0"/>
                </a:cubicBezTo>
                <a:cubicBezTo>
                  <a:pt x="1203798" y="0"/>
                  <a:pt x="1551002" y="347204"/>
                  <a:pt x="1551002" y="775501"/>
                </a:cubicBezTo>
                <a:cubicBezTo>
                  <a:pt x="1551002" y="1203798"/>
                  <a:pt x="1203798" y="1551002"/>
                  <a:pt x="775501" y="1551002"/>
                </a:cubicBezTo>
                <a:cubicBezTo>
                  <a:pt x="347204" y="1551002"/>
                  <a:pt x="0" y="1203798"/>
                  <a:pt x="0" y="77550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89" tIns="246189" rIns="246189" bIns="2461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Effective use of existing knowledge</a:t>
            </a:r>
            <a:endParaRPr lang="en-GB" sz="15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</a:t>
            </a:r>
            <a:r>
              <a:rPr lang="en-GB" dirty="0" smtClean="0"/>
              <a:t>AOPs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86927"/>
              </p:ext>
            </p:extLst>
          </p:nvPr>
        </p:nvGraphicFramePr>
        <p:xfrm>
          <a:off x="251520" y="1820768"/>
          <a:ext cx="849694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25"/>
                <a:gridCol w="4318119"/>
              </a:tblGrid>
              <a:tr h="35013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Initiating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event</a:t>
                      </a:r>
                      <a:r>
                        <a:rPr lang="fr-FR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Adverse </a:t>
                      </a:r>
                      <a:r>
                        <a:rPr lang="fr-FR" dirty="0" err="1" smtClean="0"/>
                        <a:t>Outcome</a:t>
                      </a:r>
                      <a:endParaRPr lang="en-GB" dirty="0"/>
                    </a:p>
                  </a:txBody>
                  <a:tcPr/>
                </a:tc>
              </a:tr>
              <a:tr h="369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Alkylation of DNA 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Heritable mutations</a:t>
                      </a:r>
                      <a:endParaRPr lang="en-GB" sz="2000" noProof="0" dirty="0"/>
                    </a:p>
                  </a:txBody>
                  <a:tcPr/>
                </a:tc>
              </a:tr>
              <a:tr h="583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Androgen receptor </a:t>
                      </a:r>
                      <a:r>
                        <a:rPr kumimoji="0"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agonism</a:t>
                      </a:r>
                      <a:endParaRPr lang="en-GB" sz="20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Reproductive dysfunction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noProof="0" dirty="0"/>
                    </a:p>
                  </a:txBody>
                  <a:tcPr/>
                </a:tc>
              </a:tr>
              <a:tr h="329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/>
                        <a:t>Aromatase inhibition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Reproductive dysfunction </a:t>
                      </a:r>
                      <a:endParaRPr lang="en-GB" sz="2000" noProof="0" dirty="0"/>
                    </a:p>
                  </a:txBody>
                  <a:tcPr/>
                </a:tc>
              </a:tr>
              <a:tr h="345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Protein Alkylation 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Liver Fibrosis </a:t>
                      </a:r>
                      <a:endParaRPr lang="en-GB" sz="2000" noProof="0" dirty="0"/>
                    </a:p>
                  </a:txBody>
                  <a:tcPr/>
                </a:tc>
              </a:tr>
              <a:tr h="35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PPARα activation </a:t>
                      </a:r>
                      <a:endParaRPr lang="en-GB" sz="20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050" dirty="0" smtClean="0"/>
                        <a:t>     </a:t>
                      </a:r>
                    </a:p>
                    <a:p>
                      <a:r>
                        <a:rPr lang="en-GB" sz="2000" dirty="0" smtClean="0"/>
                        <a:t> Impaired fertility </a:t>
                      </a:r>
                      <a:endParaRPr lang="en-GB" sz="2000" noProof="0" dirty="0"/>
                    </a:p>
                  </a:txBody>
                  <a:tcPr/>
                </a:tc>
              </a:tr>
              <a:tr h="35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PPARγ</a:t>
                      </a:r>
                      <a:r>
                        <a:rPr lang="en-GB" sz="2000" dirty="0" smtClean="0"/>
                        <a:t> activation </a:t>
                      </a:r>
                      <a:endParaRPr lang="en-GB" sz="20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/>
                </a:tc>
              </a:tr>
              <a:tr h="329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Binding of Antagonists to NMDAR </a:t>
                      </a:r>
                      <a:endParaRPr lang="en-GB" sz="20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 Learning and memory  impairment</a:t>
                      </a:r>
                      <a:endParaRPr lang="en-GB" sz="2000" noProof="0" dirty="0"/>
                    </a:p>
                  </a:txBody>
                  <a:tcPr/>
                </a:tc>
              </a:tr>
              <a:tr h="300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Binding of Agonists to NMDAR </a:t>
                      </a:r>
                      <a:endParaRPr lang="en-GB" sz="20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990ACB-2157-4BC4-B545-26C1F83F001D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AOPs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8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ach Chemical Reg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" y="3556980"/>
            <a:ext cx="42386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icnas.gov.au/__data/assets/image/0016/4093/imap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71" y="1427897"/>
            <a:ext cx="1218189" cy="240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sca reform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tsca reform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Image result for tsca reform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tsca reform"/>
          <p:cNvSpPr>
            <a:spLocks noChangeAspect="1" noChangeArrowheads="1"/>
          </p:cNvSpPr>
          <p:nvPr/>
        </p:nvSpPr>
        <p:spPr bwMode="auto">
          <a:xfrm>
            <a:off x="5746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http://www.americanbar.org/content/dam/aba/images/environment_energy_resources/spifs/tsca_carous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27897"/>
            <a:ext cx="3832349" cy="21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98" y="5571226"/>
            <a:ext cx="7083160" cy="10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http://t2.gstatic.com/images?q=tbn:ANd9GcSk1KBTk7RrLDJWf_nh-9p59ikVK1w4ax3jbIRYUEy9Y-IRZ1wU3d2HGvU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6653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www.chemsafetypro.com/images/Japan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524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826" y="2000201"/>
            <a:ext cx="222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Substances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</a:t>
            </a:r>
          </a:p>
        </p:txBody>
      </p:sp>
      <p:pic>
        <p:nvPicPr>
          <p:cNvPr id="2" name="Picture 2" descr="http://www.absorbentsonline.com/spill-containment-blog/wp-content/uploads/2013/10/epa-logo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87" y="248541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Countries are improving their legislation to assess more chemicals in a shorter time </a:t>
            </a:r>
            <a:r>
              <a:rPr lang="en-US" dirty="0" smtClean="0"/>
              <a:t>frame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4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toxicity testing is costly, </a:t>
            </a:r>
            <a:br>
              <a:rPr lang="en-US" dirty="0"/>
            </a:br>
            <a:r>
              <a:rPr lang="en-US" dirty="0"/>
              <a:t>time consuming and requires many animals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73246" y="2424136"/>
            <a:ext cx="2505814" cy="2106668"/>
            <a:chOff x="5420846" y="3111663"/>
            <a:chExt cx="2505814" cy="2106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3111663"/>
              <a:ext cx="1612699" cy="130793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20846" y="4572000"/>
              <a:ext cx="25058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" indent="0" algn="ctr">
                <a:buNone/>
              </a:pPr>
              <a:r>
                <a:rPr lang="en-GB" dirty="0" smtClean="0"/>
                <a:t>Costs</a:t>
              </a:r>
            </a:p>
            <a:p>
              <a:pPr marL="57150" indent="0" algn="ctr">
                <a:buNone/>
              </a:pPr>
              <a:r>
                <a:rPr lang="en-GB" dirty="0" smtClean="0"/>
                <a:t>€2,000 - €2,000,000 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400" y="2741473"/>
            <a:ext cx="2508700" cy="1359932"/>
            <a:chOff x="1675321" y="3429000"/>
            <a:chExt cx="2508700" cy="13599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263" y="3429000"/>
              <a:ext cx="1307937" cy="8888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75321" y="4419600"/>
              <a:ext cx="2508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5000 </a:t>
              </a:r>
              <a:r>
                <a:rPr lang="en-GB" dirty="0" smtClean="0"/>
                <a:t>animals / chemical 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18050" y="2436854"/>
            <a:ext cx="1612699" cy="2287546"/>
            <a:chOff x="3765650" y="3124381"/>
            <a:chExt cx="1612699" cy="2287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0" y="3124381"/>
              <a:ext cx="1612699" cy="14476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84700" y="4765596"/>
              <a:ext cx="15167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Test duration </a:t>
              </a:r>
            </a:p>
            <a:p>
              <a:r>
                <a:rPr lang="en-GB" dirty="0" smtClean="0"/>
                <a:t>30 </a:t>
              </a:r>
              <a:r>
                <a:rPr lang="en-GB" dirty="0"/>
                <a:t>– 720 days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2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Mutual Acceptance of Data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2819400"/>
            <a:ext cx="40386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004B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dirty="0">
                <a:solidFill>
                  <a:srgbClr val="004B78"/>
                </a:solidFill>
                <a:latin typeface="Times New Roman" pitchFamily="18" charset="0"/>
              </a:rPr>
              <a:t>OECD Principles of </a:t>
            </a:r>
            <a:endParaRPr lang="en-GB" sz="2000" b="1" dirty="0" smtClean="0">
              <a:solidFill>
                <a:srgbClr val="004B78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b="1" dirty="0" smtClean="0">
                <a:solidFill>
                  <a:srgbClr val="004B78"/>
                </a:solidFill>
                <a:latin typeface="Times New Roman" pitchFamily="18" charset="0"/>
              </a:rPr>
              <a:t>Good </a:t>
            </a:r>
            <a:r>
              <a:rPr lang="en-GB" sz="2000" b="1" dirty="0">
                <a:solidFill>
                  <a:srgbClr val="004B78"/>
                </a:solidFill>
                <a:latin typeface="Times New Roman" pitchFamily="18" charset="0"/>
              </a:rPr>
              <a:t>Laboratory </a:t>
            </a:r>
            <a:r>
              <a:rPr lang="en-GB" sz="2000" b="1" dirty="0" smtClean="0">
                <a:solidFill>
                  <a:srgbClr val="004B78"/>
                </a:solidFill>
                <a:latin typeface="Times New Roman" pitchFamily="18" charset="0"/>
              </a:rPr>
              <a:t>Practise and </a:t>
            </a:r>
            <a:endParaRPr lang="en-GB" sz="2000" b="1" dirty="0">
              <a:solidFill>
                <a:srgbClr val="004B78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b="1" dirty="0">
                <a:solidFill>
                  <a:srgbClr val="004B78"/>
                </a:solidFill>
                <a:latin typeface="Times New Roman" pitchFamily="18" charset="0"/>
              </a:rPr>
              <a:t>Compliance Monitoring Procedures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2971800"/>
            <a:ext cx="40386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B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600" b="1">
                <a:solidFill>
                  <a:srgbClr val="004B78"/>
                </a:solidFill>
                <a:latin typeface="Times New Roman" pitchFamily="18" charset="0"/>
              </a:rPr>
              <a:t>OECD Test Guidelines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438400" y="4800600"/>
            <a:ext cx="4267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B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600" b="1">
                <a:solidFill>
                  <a:srgbClr val="004B78"/>
                </a:solidFill>
                <a:latin typeface="Times New Roman" pitchFamily="18" charset="0"/>
              </a:rPr>
              <a:t>Mutual Acceptance of Data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6000" y="3657600"/>
            <a:ext cx="0" cy="457200"/>
          </a:xfrm>
          <a:prstGeom prst="line">
            <a:avLst/>
          </a:prstGeom>
          <a:noFill/>
          <a:ln w="9525">
            <a:solidFill>
              <a:srgbClr val="004B7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705600" y="3810000"/>
            <a:ext cx="0" cy="304800"/>
          </a:xfrm>
          <a:prstGeom prst="line">
            <a:avLst/>
          </a:prstGeom>
          <a:noFill/>
          <a:ln w="9525">
            <a:solidFill>
              <a:srgbClr val="004B7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2286000" y="4114800"/>
            <a:ext cx="4419600" cy="0"/>
          </a:xfrm>
          <a:prstGeom prst="line">
            <a:avLst/>
          </a:prstGeom>
          <a:noFill/>
          <a:ln w="9525">
            <a:solidFill>
              <a:srgbClr val="004B7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572000" y="4114800"/>
            <a:ext cx="0" cy="609600"/>
          </a:xfrm>
          <a:prstGeom prst="line">
            <a:avLst/>
          </a:prstGeom>
          <a:noFill/>
          <a:ln w="9525">
            <a:solidFill>
              <a:srgbClr val="004B78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600" y="2637600"/>
            <a:ext cx="5567585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BY AVOIDING DUPLICATIVE </a:t>
            </a:r>
            <a:r>
              <a:rPr lang="en-GB" dirty="0"/>
              <a:t>TESTING </a:t>
            </a:r>
            <a:r>
              <a:rPr lang="en-GB" dirty="0" smtClean="0"/>
              <a:t>BY INDUSTRY AND</a:t>
            </a:r>
            <a:br>
              <a:rPr lang="en-GB" dirty="0" smtClean="0"/>
            </a:br>
            <a:r>
              <a:rPr lang="en-GB" dirty="0" smtClean="0"/>
              <a:t>NON-TARIFF TRADE BARRIERS: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AT LEAST € 150 MILLION / YEAR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0000" y="7146600"/>
            <a:ext cx="342000" cy="244800"/>
          </a:xfrm>
          <a:prstGeom prst="rect">
            <a:avLst/>
          </a:prstGeom>
        </p:spPr>
        <p:txBody>
          <a:bodyPr/>
          <a:lstStyle/>
          <a:p>
            <a:fld id="{AFA7C42A-8710-48FE-9B6A-8CC237A00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SAVINGS FROM </a:t>
            </a:r>
            <a:r>
              <a:rPr lang="en-GB" dirty="0" smtClean="0"/>
              <a:t>MAD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7" y="2391549"/>
            <a:ext cx="2498480" cy="354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7" y="3689675"/>
            <a:ext cx="5614470" cy="294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437144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/>
              <a:t>OECD </a:t>
            </a:r>
            <a:r>
              <a:rPr lang="en-US" altLang="en-US" sz="2800" dirty="0"/>
              <a:t>Test Guidelines </a:t>
            </a:r>
            <a:r>
              <a:rPr lang="en-US" altLang="en-US" sz="2800" dirty="0" smtClean="0"/>
              <a:t>based on non-animal methods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 -  skin and eye corrosion / irritation</a:t>
            </a:r>
            <a:br>
              <a:rPr lang="en-US" altLang="en-US" sz="2800" dirty="0" smtClean="0"/>
            </a:br>
            <a:r>
              <a:rPr lang="en-US" altLang="en-US" sz="2800" dirty="0" smtClean="0"/>
              <a:t>   -  </a:t>
            </a:r>
            <a:r>
              <a:rPr lang="en-US" altLang="en-US" sz="2800" dirty="0" err="1" smtClean="0"/>
              <a:t>phototoxicity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 -  skin absorption</a:t>
            </a:r>
          </a:p>
          <a:p>
            <a:r>
              <a:rPr lang="en-US" altLang="en-US" sz="2800" dirty="0" smtClean="0"/>
              <a:t>   -  genotoxicity</a:t>
            </a:r>
            <a:endParaRPr lang="en-US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the use of non-animal </a:t>
            </a:r>
            <a:r>
              <a:rPr lang="en-US" dirty="0" smtClean="0"/>
              <a:t>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5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2601" y="2731534"/>
            <a:ext cx="5257800" cy="2145266"/>
            <a:chOff x="1752601" y="2426734"/>
            <a:chExt cx="5257800" cy="2145266"/>
          </a:xfrm>
        </p:grpSpPr>
        <p:sp>
          <p:nvSpPr>
            <p:cNvPr id="11" name="TextBox 10"/>
            <p:cNvSpPr txBox="1"/>
            <p:nvPr/>
          </p:nvSpPr>
          <p:spPr>
            <a:xfrm>
              <a:off x="5715001" y="3741003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1">
                      <a:lumMod val="75000"/>
                    </a:schemeClr>
                  </a:solidFill>
                </a:rPr>
                <a:t>Read </a:t>
              </a:r>
            </a:p>
            <a:p>
              <a:pPr algn="ctr"/>
              <a:r>
                <a:rPr lang="en-GB" sz="2400" dirty="0" smtClean="0">
                  <a:solidFill>
                    <a:schemeClr val="accent1">
                      <a:lumMod val="75000"/>
                    </a:schemeClr>
                  </a:solidFill>
                </a:rPr>
                <a:t>across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6" name="Shape 35"/>
            <p:cNvCxnSpPr/>
            <p:nvPr/>
          </p:nvCxnSpPr>
          <p:spPr>
            <a:xfrm rot="16200000" flipH="1">
              <a:off x="1691419" y="2487916"/>
              <a:ext cx="1189164" cy="1066799"/>
            </a:xfrm>
            <a:prstGeom prst="bentConnector3">
              <a:avLst>
                <a:gd name="adj1" fmla="val 100498"/>
              </a:avLst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5715000" y="2743200"/>
              <a:ext cx="1066800" cy="872700"/>
            </a:xfrm>
            <a:prstGeom prst="bentConnector3">
              <a:avLst>
                <a:gd name="adj1" fmla="val 99893"/>
              </a:avLst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09600" y="1332865"/>
            <a:ext cx="1828800" cy="1675666"/>
            <a:chOff x="609600" y="1332865"/>
            <a:chExt cx="1828800" cy="1675666"/>
          </a:xfrm>
        </p:grpSpPr>
        <p:sp>
          <p:nvSpPr>
            <p:cNvPr id="45" name="TextBox 44"/>
            <p:cNvSpPr txBox="1"/>
            <p:nvPr/>
          </p:nvSpPr>
          <p:spPr>
            <a:xfrm>
              <a:off x="609600" y="2362200"/>
              <a:ext cx="1828800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Target Chemical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3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62" t="12540" r="35155" b="12861"/>
            <a:stretch/>
          </p:blipFill>
          <p:spPr bwMode="auto">
            <a:xfrm>
              <a:off x="1120140" y="1332865"/>
              <a:ext cx="807720" cy="10293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20292" y="2743201"/>
            <a:ext cx="8123708" cy="3886199"/>
            <a:chOff x="1020292" y="2743201"/>
            <a:chExt cx="8123708" cy="3886199"/>
          </a:xfrm>
        </p:grpSpPr>
        <p:grpSp>
          <p:nvGrpSpPr>
            <p:cNvPr id="37" name="Group 36"/>
            <p:cNvGrpSpPr/>
            <p:nvPr/>
          </p:nvGrpSpPr>
          <p:grpSpPr>
            <a:xfrm>
              <a:off x="1020292" y="2743201"/>
              <a:ext cx="8123708" cy="3563034"/>
              <a:chOff x="1020292" y="2743201"/>
              <a:chExt cx="8123708" cy="3563034"/>
            </a:xfrm>
          </p:grpSpPr>
          <p:cxnSp>
            <p:nvCxnSpPr>
              <p:cNvPr id="38" name="Shape 34"/>
              <p:cNvCxnSpPr>
                <a:stCxn id="63" idx="3"/>
              </p:cNvCxnSpPr>
              <p:nvPr/>
            </p:nvCxnSpPr>
            <p:spPr>
              <a:xfrm flipV="1">
                <a:off x="5715000" y="3048004"/>
                <a:ext cx="1771235" cy="3258231"/>
              </a:xfrm>
              <a:prstGeom prst="bentConnector2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543800" y="3733800"/>
                <a:ext cx="160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(Q)SAR</a:t>
                </a:r>
              </a:p>
              <a:p>
                <a:pPr algn="ctr"/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Prediction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2" name="Shape 35"/>
              <p:cNvCxnSpPr>
                <a:endCxn id="63" idx="1"/>
              </p:cNvCxnSpPr>
              <p:nvPr/>
            </p:nvCxnSpPr>
            <p:spPr>
              <a:xfrm rot="16200000" flipH="1">
                <a:off x="171770" y="3591723"/>
                <a:ext cx="3563034" cy="1865989"/>
              </a:xfrm>
              <a:prstGeom prst="bentConnector2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886282" y="5257800"/>
              <a:ext cx="2828718" cy="1371600"/>
              <a:chOff x="2886282" y="4997145"/>
              <a:chExt cx="2828718" cy="13716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886282" y="5722414"/>
                <a:ext cx="2828718" cy="64633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(Quantitative)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Structure</a:t>
                </a:r>
                <a:endParaRPr lang="en-GB" dirty="0" smtClean="0">
                  <a:solidFill>
                    <a:schemeClr val="bg1"/>
                  </a:solidFill>
                </a:endParaRPr>
              </a:p>
              <a:p>
                <a:r>
                  <a:rPr lang="en-GB" dirty="0" smtClean="0">
                    <a:solidFill>
                      <a:schemeClr val="bg1"/>
                    </a:solidFill>
                  </a:rPr>
                  <a:t>Activity Relationships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H="1">
                <a:off x="4267200" y="4997145"/>
                <a:ext cx="446" cy="691217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2883511" y="2518941"/>
            <a:ext cx="2895600" cy="2946766"/>
            <a:chOff x="-4646985" y="1609749"/>
            <a:chExt cx="2895600" cy="2946766"/>
          </a:xfrm>
        </p:grpSpPr>
        <p:pic>
          <p:nvPicPr>
            <p:cNvPr id="49" name="Picture 4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2" t="12540" r="35321" b="13183"/>
            <a:stretch/>
          </p:blipFill>
          <p:spPr bwMode="auto">
            <a:xfrm>
              <a:off x="-2667001" y="2575315"/>
              <a:ext cx="749935" cy="10248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0" t="15212" r="29800" b="13466"/>
            <a:stretch/>
          </p:blipFill>
          <p:spPr bwMode="auto">
            <a:xfrm>
              <a:off x="-2556686" y="3554159"/>
              <a:ext cx="657254" cy="10023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57" t="13826" r="30511" b="11897"/>
            <a:stretch/>
          </p:blipFill>
          <p:spPr bwMode="auto">
            <a:xfrm>
              <a:off x="-3524309" y="3489715"/>
              <a:ext cx="905510" cy="10248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3" t="10289" r="28521" b="9325"/>
            <a:stretch/>
          </p:blipFill>
          <p:spPr bwMode="auto">
            <a:xfrm>
              <a:off x="-4557396" y="3372328"/>
              <a:ext cx="975995" cy="11093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8" t="17685" r="29484" b="18971"/>
            <a:stretch/>
          </p:blipFill>
          <p:spPr bwMode="auto">
            <a:xfrm>
              <a:off x="-4561841" y="2575315"/>
              <a:ext cx="980440" cy="8743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1" t="19614" r="30179" b="18328"/>
            <a:stretch/>
          </p:blipFill>
          <p:spPr bwMode="auto">
            <a:xfrm>
              <a:off x="-2853691" y="1672222"/>
              <a:ext cx="1024890" cy="8566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078" r="35819" b="14148"/>
            <a:stretch/>
          </p:blipFill>
          <p:spPr bwMode="auto">
            <a:xfrm>
              <a:off x="-3698684" y="1688386"/>
              <a:ext cx="749935" cy="962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-4646985" y="1609749"/>
              <a:ext cx="2895600" cy="2934811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0" t="16721" r="33662" b="11897"/>
            <a:stretch/>
          </p:blipFill>
          <p:spPr bwMode="auto">
            <a:xfrm>
              <a:off x="-3500863" y="2704290"/>
              <a:ext cx="647127" cy="849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10" t="20258" r="36150" b="18328"/>
            <a:stretch/>
          </p:blipFill>
          <p:spPr bwMode="auto">
            <a:xfrm>
              <a:off x="-4493261" y="1727590"/>
              <a:ext cx="683260" cy="847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39319" y="1455002"/>
            <a:ext cx="4878420" cy="3878997"/>
            <a:chOff x="3539319" y="1455002"/>
            <a:chExt cx="4878420" cy="3878997"/>
          </a:xfrm>
        </p:grpSpPr>
        <p:grpSp>
          <p:nvGrpSpPr>
            <p:cNvPr id="4" name="Group 3"/>
            <p:cNvGrpSpPr/>
            <p:nvPr/>
          </p:nvGrpSpPr>
          <p:grpSpPr>
            <a:xfrm>
              <a:off x="3539319" y="1455002"/>
              <a:ext cx="4878420" cy="3874532"/>
              <a:chOff x="3505200" y="1154668"/>
              <a:chExt cx="4878420" cy="387453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324600" y="1154668"/>
                <a:ext cx="2059020" cy="1588532"/>
                <a:chOff x="6372200" y="838200"/>
                <a:chExt cx="2059020" cy="1588532"/>
              </a:xfrm>
            </p:grpSpPr>
            <p:pic>
              <p:nvPicPr>
                <p:cNvPr id="1029" name="Picture 5" descr="https://www.nelsonlabs.com/NelsonLabsCms/getattachment/358c6256-772b-4fb1-a42d-99542a5a44c9/NelsonLabsCms.aspx">
                  <a:hlinkClick r:id="rId1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2200" y="838200"/>
                  <a:ext cx="2059020" cy="1370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6372200" y="2057400"/>
                  <a:ext cx="2059020" cy="36933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bg1"/>
                      </a:solidFill>
                    </a:rPr>
                    <a:t>Allergy</a:t>
                  </a: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505200" y="2803267"/>
                <a:ext cx="2133600" cy="2225933"/>
                <a:chOff x="3505200" y="2819400"/>
                <a:chExt cx="2133600" cy="2225933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581400" y="28310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397811" y="2819400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312211" y="2819400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505200" y="37454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550211" y="37454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388411" y="37454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657600" y="45836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702611" y="4583668"/>
                  <a:ext cx="2503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dirty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87" name="Rectangle 86"/>
            <p:cNvSpPr/>
            <p:nvPr/>
          </p:nvSpPr>
          <p:spPr>
            <a:xfrm>
              <a:off x="5486400" y="4872334"/>
              <a:ext cx="2503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-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86282" y="2488986"/>
            <a:ext cx="2895600" cy="2934811"/>
            <a:chOff x="2819401" y="2062334"/>
            <a:chExt cx="2895600" cy="2934811"/>
          </a:xfrm>
        </p:grpSpPr>
        <p:grpSp>
          <p:nvGrpSpPr>
            <p:cNvPr id="53" name="Group 52"/>
            <p:cNvGrpSpPr/>
            <p:nvPr/>
          </p:nvGrpSpPr>
          <p:grpSpPr>
            <a:xfrm>
              <a:off x="2819401" y="2062334"/>
              <a:ext cx="2895600" cy="2934811"/>
              <a:chOff x="2819401" y="2062334"/>
              <a:chExt cx="2895600" cy="293481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819401" y="2062334"/>
                <a:ext cx="2895600" cy="2934811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8" name="Picture 77"/>
              <p:cNvPicPr/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9" t="12447" r="26594" b="7296"/>
              <a:stretch/>
            </p:blipFill>
            <p:spPr bwMode="auto">
              <a:xfrm>
                <a:off x="3006917" y="2242066"/>
                <a:ext cx="762000" cy="84011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9" name="Picture 78"/>
              <p:cNvPicPr/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22" t="4722" r="23046" b="2575"/>
              <a:stretch/>
            </p:blipFill>
            <p:spPr bwMode="auto">
              <a:xfrm>
                <a:off x="3778775" y="2179823"/>
                <a:ext cx="865233" cy="95833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0" name="Picture 79"/>
              <p:cNvPicPr/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95" t="7296" r="23046" b="4721"/>
              <a:stretch/>
            </p:blipFill>
            <p:spPr bwMode="auto">
              <a:xfrm>
                <a:off x="4604532" y="2179823"/>
                <a:ext cx="979257" cy="917957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1" name="Picture 80"/>
              <p:cNvPicPr/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51" t="10730" r="26595" b="5150"/>
              <a:stretch/>
            </p:blipFill>
            <p:spPr bwMode="auto">
              <a:xfrm>
                <a:off x="2900555" y="3124200"/>
                <a:ext cx="974725" cy="9391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2" name="Picture 81"/>
              <p:cNvPicPr/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91" r="23491"/>
              <a:stretch/>
            </p:blipFill>
            <p:spPr bwMode="auto">
              <a:xfrm>
                <a:off x="3893185" y="3154309"/>
                <a:ext cx="907415" cy="96049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3" name="Picture 82"/>
              <p:cNvPicPr/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0" t="3434" r="30365"/>
              <a:stretch/>
            </p:blipFill>
            <p:spPr bwMode="auto">
              <a:xfrm>
                <a:off x="4783372" y="3138157"/>
                <a:ext cx="800417" cy="97051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4" name="Picture 83"/>
              <p:cNvPicPr/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68" t="3434" r="18833"/>
              <a:stretch/>
            </p:blipFill>
            <p:spPr bwMode="auto">
              <a:xfrm>
                <a:off x="2929255" y="4038601"/>
                <a:ext cx="1185545" cy="9325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5" name="Picture 84"/>
              <p:cNvPicPr/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99" r="23933"/>
              <a:stretch/>
            </p:blipFill>
            <p:spPr bwMode="auto">
              <a:xfrm>
                <a:off x="4004946" y="4064604"/>
                <a:ext cx="878523" cy="90653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6" name="Picture 85"/>
              <p:cNvPicPr/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85" t="8000" r="23654" b="5143"/>
              <a:stretch/>
            </p:blipFill>
            <p:spPr bwMode="auto">
              <a:xfrm>
                <a:off x="4898071" y="4114800"/>
                <a:ext cx="664529" cy="808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3505200" y="2667000"/>
              <a:ext cx="2209800" cy="2225933"/>
              <a:chOff x="3505200" y="2819400"/>
              <a:chExt cx="2209800" cy="222593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581400" y="28310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397811" y="2819400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312211" y="2819400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505200" y="37454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50211" y="37454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388411" y="37454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657600" y="45836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702611" y="45836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464611" y="4583668"/>
                <a:ext cx="250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>
                    <a:solidFill>
                      <a:srgbClr val="00B050"/>
                    </a:solidFill>
                  </a:rPr>
                  <a:t>-</a:t>
                </a:r>
                <a:endParaRPr lang="en-GB" sz="24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88" name="Oval 87"/>
          <p:cNvSpPr/>
          <p:nvPr/>
        </p:nvSpPr>
        <p:spPr>
          <a:xfrm>
            <a:off x="4929418" y="448339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models to predict </a:t>
            </a:r>
            <a:r>
              <a:rPr lang="en-US" dirty="0" smtClean="0"/>
              <a:t>toxicity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7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Free software application to predict the properties of chemicals (currently version 3.3)</a:t>
            </a:r>
          </a:p>
          <a:p>
            <a:r>
              <a:rPr lang="en-GB" dirty="0" smtClean="0"/>
              <a:t>Estimate missing experimental values by read-across and trend analysis (grouping of similar chemicals, chemical categories) </a:t>
            </a:r>
          </a:p>
          <a:p>
            <a:pPr algn="ctr">
              <a:buNone/>
            </a:pPr>
            <a:r>
              <a:rPr lang="en-GB" dirty="0" smtClean="0">
                <a:hlinkClick r:id="rId3"/>
              </a:rPr>
              <a:t>www.oecd.org/env/hazard/qsar</a:t>
            </a:r>
            <a:r>
              <a:rPr lang="en-GB" dirty="0" smtClean="0"/>
              <a:t> 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QSAR Toolbox (1)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</p:spPr>
        <p:txBody>
          <a:bodyPr/>
          <a:lstStyle/>
          <a:p>
            <a:fld id="{AFA7C42A-8710-48FE-9B6A-8CC237A00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Word_palk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4476" cy="14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CtFieldPriority xmlns="http://www.oecd.org/eshare/projectsentre/CtFieldPriority/" xmlns:i="http://www.w3.org/2001/XMLSchema-instance" NameSpaceURI="http://www.oecd.org/eshare/projectsentre/CtFieldPriority/">
  <PriorityFields xmlns:a="http://schemas.microsoft.com/2003/10/Serialization/Arrays">
    <a:string>Title</a:string>
    <a:string>FileLeafRef</a:string>
    <a:string>OECDCountry</a:string>
    <a:string>OECDTopic</a:string>
    <a:string>OECDKeywords</a:string>
  </PriorityFields>
</CtFieldPriority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TagsCache xmlns="7348197b-4e95-41c6-b270-341eaa4cbbb2" xsi:nil="true"/>
    <OECDProjectManager xmlns="7348197b-4e95-41c6-b270-341eaa4cbbb2">
      <UserInfo>
        <DisplayName/>
        <AccountId>57</AccountId>
        <AccountType/>
      </UserInfo>
    </OECDProjectManager>
    <OECDKimBussinessContext xmlns="54c4cd27-f286-408f-9ce0-33c1e0f3ab39" xsi:nil="true"/>
    <g1cb84c392954f02b97ef964d7fd5f94 xmlns="e36e4070-fdd8-494c-ae17-1a8cf14e7707">
      <Terms xmlns="http://schemas.microsoft.com/office/infopath/2007/PartnerControls"/>
    </g1cb84c392954f02b97ef964d7fd5f94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2.3 Environmental Sustainability</TermName>
          <TermId xmlns="http://schemas.microsoft.com/office/infopath/2007/PartnerControls">dcc728a9-4880-4947-a5ba-85d95966b416</TermId>
        </TermInfo>
      </Terms>
    </eSharePWBTaxHTField0>
    <i8e8e382ab9a4a44b650ab702ffce732 xmlns="7348197b-4e95-41c6-b270-341eaa4cbbb2" xsi:nil="true"/>
    <DocumentSetDescription xmlns="http://schemas.microsoft.com/sharepoint/v3" xsi:nil="true"/>
    <OECDExpirationDate xmlns="e36e4070-fdd8-494c-ae17-1a8cf14e7707" xsi:nil="true"/>
    <OECDDocumentType xmlns="54c4cd27-f286-408f-9ce0-33c1e0f3ab39" xsi:nil="true"/>
    <a5c695ec21c747a0bdb8a6375755520a xmlns="7348197b-4e95-41c6-b270-341eaa4cbb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ENV/EHS</TermName>
          <TermId xmlns="http://schemas.microsoft.com/office/infopath/2007/PartnerControls">04e6c32e-b195-43f4-88ff-805a21e1f3a5</TermId>
        </TermInfo>
      </Terms>
    </a5c695ec21c747a0bdb8a6375755520a>
    <OECDProjectLookup xmlns="7348197b-4e95-41c6-b270-341eaa4cbbb2">23</OECDProjectLookup>
    <hdbdedc482f84db6a3d5a4d4ebadc352 xmlns="7348197b-4e95-41c6-b270-341eaa4cbbb2" xsi:nil="true"/>
    <OECDMeetingDate xmlns="54c4cd27-f286-408f-9ce0-33c1e0f3ab39" xsi:nil="true"/>
    <OECDPinnedBy xmlns="7348197b-4e95-41c6-b270-341eaa4cbbb2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Policy Committee</TermName>
          <TermId xmlns="http://schemas.microsoft.com/office/infopath/2007/PartnerControls">e85b9b45-3128-4c61-a18e-1163bfd1833c</TermId>
        </TermInfo>
      </Terms>
    </eShareCommitteeTaxHTField0>
    <OECDMainProject xmlns="7348197b-4e95-41c6-b270-341eaa4cbbb2" xsi:nil="true"/>
    <OECDKimProvenance xmlns="54c4cd27-f286-408f-9ce0-33c1e0f3ab39" xsi:nil="true"/>
    <n8655da54a064da182923cf6cbb46907 xmlns="7348197b-4e95-41c6-b270-341eaa4cbbb2" xsi:nil="true"/>
    <OECDAuthor xmlns="54c4cd27-f286-408f-9ce0-33c1e0f3ab39">
      <UserInfo>
        <DisplayName/>
        <AccountId xsi:nil="true"/>
        <AccountType/>
      </UserInfo>
    </OECDAuthor>
    <OECDKimStatus xmlns="54c4cd27-f286-408f-9ce0-33c1e0f3ab39">Draft</OECDKimStatus>
    <eShareTopicTaxHTField0 xmlns="c9f238dd-bb73-4aef-a7a5-d644ad823e52">
      <Terms xmlns="http://schemas.microsoft.com/office/infopath/2007/PartnerControls"/>
    </eShareTopicTaxHTField0>
    <eShareCountryTaxHTField0 xmlns="c9f238dd-bb73-4aef-a7a5-d644ad823e52">
      <Terms xmlns="http://schemas.microsoft.com/office/infopath/2007/PartnerControls"/>
    </eShareCountry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 Policy Committee</TermName>
          <TermId xmlns="http://schemas.microsoft.com/office/infopath/2007/PartnerControls">ec0a2f3f-2720-4c1a-b562-0d91447ee94e</TermId>
        </TermInfo>
      </Terms>
    </eShareKeywordsTaxHTField0>
    <TaxCatchAll xmlns="ca82dde9-3436-4d3d-bddd-d31447390034">
      <Value>20</Value>
      <Value>1218</Value>
      <Value>584</Value>
      <Value>690</Value>
    </TaxCatchAll>
    <OECDProjectMembers xmlns="7348197b-4e95-41c6-b270-341eaa4cbbb2">
      <UserInfo>
        <DisplayName>PLANTIN Amy, ENV/CMC</DisplayName>
        <AccountId>199</AccountId>
        <AccountType/>
      </UserInfo>
      <UserInfo>
        <DisplayName>CORBETT Elizabeth, ENV/CMC</DisplayName>
        <AccountId>357</AccountId>
        <AccountType/>
      </UserInfo>
    </OECDProjectMembers>
  </documentManagement>
</p:properties>
</file>

<file path=customXml/item5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2A7CF5A6FFAA8645B723E8F544D47DC1" ma:contentTypeVersion="112" ma:contentTypeDescription="Create a new document." ma:contentTypeScope="" ma:versionID="41db668e5c0d1aa0cb3a04791c364751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e36e4070-fdd8-494c-ae17-1a8cf14e7707" xmlns:ns4="c9f238dd-bb73-4aef-a7a5-d644ad823e52" xmlns:ns5="ca82dde9-3436-4d3d-bddd-d31447390034" xmlns:ns6="7348197b-4e95-41c6-b270-341eaa4cbbb2" targetNamespace="http://schemas.microsoft.com/office/2006/metadata/properties" ma:root="true" ma:fieldsID="6ac65412bfa576c2c26904776e7be8e3" ns1:_="" ns2:_="" ns3:_="" ns4:_="" ns5:_="" ns6:_="">
    <xsd:import namespace="http://schemas.microsoft.com/sharepoint/v3"/>
    <xsd:import namespace="54c4cd27-f286-408f-9ce0-33c1e0f3ab39"/>
    <xsd:import namespace="e36e4070-fdd8-494c-ae17-1a8cf14e7707"/>
    <xsd:import namespace="c9f238dd-bb73-4aef-a7a5-d644ad823e52"/>
    <xsd:import namespace="ca82dde9-3436-4d3d-bddd-d31447390034"/>
    <xsd:import namespace="7348197b-4e95-41c6-b270-341eaa4cbbb2"/>
    <xsd:element name="properties">
      <xsd:complexType>
        <xsd:sequence>
          <xsd:element name="documentManagement">
            <xsd:complexType>
              <xsd:all>
                <xsd:element ref="ns2:OECDAuthor" minOccurs="0"/>
                <xsd:element ref="ns4:eSharePWBTaxHTField0" minOccurs="0"/>
                <xsd:element ref="ns5:TaxCatchAllLabel" minOccurs="0"/>
                <xsd:element ref="ns3:_dlc_DocId" minOccurs="0"/>
                <xsd:element ref="ns3:_dlc_DocIdUrl" minOccurs="0"/>
                <xsd:element ref="ns6:OECDProjectManager" minOccurs="0"/>
                <xsd:element ref="ns6:OECDProjectMembers" minOccurs="0"/>
                <xsd:element ref="ns6:OECDTagsCache" minOccurs="0"/>
                <xsd:element ref="ns6:OECDPinnedBy" minOccurs="0"/>
                <xsd:element ref="ns6:OECDProjectLookup" minOccurs="0"/>
                <xsd:element ref="ns2:OECDKimStatus" minOccurs="0"/>
                <xsd:element ref="ns4:eShareKeywordsTaxHTField0" minOccurs="0"/>
                <xsd:element ref="ns4:eShareTopicTaxHTField0" minOccurs="0"/>
                <xsd:element ref="ns4:eShareCountryTaxHTField0" minOccurs="0"/>
                <xsd:element ref="ns6:OECDMainProject" minOccurs="0"/>
                <xsd:element ref="ns2:OECDMeetingDate" minOccurs="0"/>
                <xsd:element ref="ns3:_dlc_DocIdPersistId" minOccurs="0"/>
                <xsd:element ref="ns2:OECDKimBussinessContext" minOccurs="0"/>
                <xsd:element ref="ns2:OECDDocumentType" minOccurs="0"/>
                <xsd:element ref="ns5:TaxCatchAll" minOccurs="0"/>
                <xsd:element ref="ns6:Project_x003a_ID" minOccurs="0"/>
                <xsd:element ref="ns6:Project_x003a_Project_x0020_status" minOccurs="0"/>
                <xsd:element ref="ns6:Project_x003A_ID1" minOccurs="0"/>
                <xsd:element ref="ns2:OECDKimProvenance" minOccurs="0"/>
                <xsd:element ref="ns3:OECDExpirationDate" minOccurs="0"/>
                <xsd:element ref="ns6:hdbdedc482f84db6a3d5a4d4ebadc352" minOccurs="0"/>
                <xsd:element ref="ns6:i8e8e382ab9a4a44b650ab702ffce732" minOccurs="0"/>
                <xsd:element ref="ns6:n8655da54a064da182923cf6cbb46907" minOccurs="0"/>
                <xsd:element ref="ns4:eShareCommitteeTaxHTField0" minOccurs="0"/>
                <xsd:element ref="ns3:g1cb84c392954f02b97ef964d7fd5f94" minOccurs="0"/>
                <xsd:element ref="ns6:a5c695ec21c747a0bdb8a6375755520a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8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Author" ma:index="7" nillable="true" ma:displayName="Author" ma:description="" ma:internalName="OECD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KimStatus" ma:index="2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MeetingDate" ma:index="32" nillable="true" ma:displayName="Meeting Date" ma:default="" ma:description="Date of the OECD meeting/event that the content is being prepared for" ma:format="DateOnly" ma:indexed="true" ma:internalName="OECDMeetingDate" ma:readOnly="false">
      <xsd:simpleType>
        <xsd:restriction base="dms:DateTime"/>
      </xsd:simpleType>
    </xsd:element>
    <xsd:element name="OECDKimBussinessContext" ma:index="34" nillable="true" ma:displayName="Kim business context" ma:description="" ma:hidden="true" ma:internalName="OECDKimBussinessContext">
      <xsd:simpleType>
        <xsd:restriction base="dms:Text"/>
      </xsd:simpleType>
    </xsd:element>
    <xsd:element name="OECDDocumentType" ma:index="35" nillable="true" ma:displayName="Document Type" ma:description="" ma:hidden="true" ma:internalName="OECDDocumentType" ma:readOnly="false">
      <xsd:simpleType>
        <xsd:restriction base="dms:Text">
          <xsd:maxLength value="255"/>
        </xsd:restriction>
      </xsd:simpleType>
    </xsd:element>
    <xsd:element name="OECDKimProvenance" ma:index="40" nillable="true" ma:displayName="Kim provenance" ma:description="" ma:hidden="true" ma:internalName="OECDKimProvenanc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e4070-fdd8-494c-ae17-1a8cf14e7707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" ma:description="" ma:hidden="true" ma:internalName="_dlc_DocId" ma:readOnly="true">
      <xsd:simpleType>
        <xsd:restriction base="dms:Text"/>
      </xsd:simpleType>
    </xsd:element>
    <xsd:element name="_dlc_DocIdUrl" ma:index="17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ECDExpirationDate" ma:index="41" nillable="true" ma:displayName="Expiration Date" ma:default="[today]" ma:description="" ma:format="DateOnly" ma:indexed="true" ma:internalName="OECDExpirationDate">
      <xsd:simpleType>
        <xsd:restriction base="dms:DateTime"/>
      </xsd:simpleType>
    </xsd:element>
    <xsd:element name="g1cb84c392954f02b97ef964d7fd5f94" ma:index="46" nillable="true" ma:taxonomy="true" ma:internalName="g1cb84c392954f02b97ef964d7fd5f94" ma:taxonomyFieldName="OECDHorizontalProjects" ma:displayName="Horizontal project" ma:default="" ma:fieldId="01cb84c3-9295-4f02-b97e-f964d7fd5f94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PWBTaxHTField0" ma:index="14" nillable="true" ma:taxonomy="true" ma:internalName="eSharePWBTaxHTField0" ma:taxonomyFieldName="OECDPWB" ma:displayName="PWB" ma:default="" ma:fieldId="fe327ce1-b783-48aa-9b0b-52ad26d1c9f6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7" nillable="true" ma:taxonomy="true" ma:internalName="eShareKeywordsTaxHTField0" ma:taxonomyFieldName="OECDKeywords" ma:displayName="Keywords" ma:default="" ma:fieldId="8a7c3663-990d-467c-b1b8-bb4b775674ad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8" nillable="true" ma:taxonomy="true" ma:internalName="eShareTopicTaxHTField0" ma:taxonomyFieldName="OECDTopic" ma:displayName="Topic" ma:readOnly="false" ma:default="" ma:fieldId="9b5335f8-765c-484a-86dd-d10580650a95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9" nillable="true" ma:taxonomy="true" ma:internalName="eShareCountryTaxHTField0" ma:taxonomyFieldName="OECDCountry" ma:displayName="Country" ma:readOnly="false" ma:default="" ma:fieldId="aa366335-bba6-4f71-86c6-f91b1ae503c2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45" nillable="true" ma:taxonomy="true" ma:internalName="eShareCommitteeTaxHTField0" ma:taxonomyFieldName="OECDCommittee" ma:displayName="Committee" ma:readOnly="false" ma:default="" ma:fieldId="29494d90-e667-47b5-adc1-d09dfb5832ab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15" nillable="true" ma:displayName="Taxonomy Catch All Column1" ma:hidden="true" ma:list="{e92eb940-6ce3-49f1-938f-e905cf32b7e4}" ma:internalName="TaxCatchAllLabel" ma:readOnly="true" ma:showField="CatchAllDataLabel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6" nillable="true" ma:displayName="Taxonomy Catch All Column" ma:hidden="true" ma:list="{e92eb940-6ce3-49f1-938f-e905cf32b7e4}" ma:internalName="TaxCatchAll" ma:showField="CatchAllData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8197b-4e95-41c6-b270-341eaa4cbbb2" elementFormDefault="qualified">
    <xsd:import namespace="http://schemas.microsoft.com/office/2006/documentManagement/types"/>
    <xsd:import namespace="http://schemas.microsoft.com/office/infopath/2007/PartnerControls"/>
    <xsd:element name="OECDProjectManager" ma:index="18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9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21" nillable="true" ma:displayName="Tags cache" ma:description="" ma:hidden="true" ma:internalName="OECDTagsCache">
      <xsd:simpleType>
        <xsd:restriction base="dms:Note"/>
      </xsd:simpleType>
    </xsd:element>
    <xsd:element name="OECDPinnedBy" ma:index="22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Lookup" ma:index="24" nillable="true" ma:displayName="Project" ma:hidden="true" ma:indexed="true" ma:list="79d7b38c-e11d-4327-b506-f1b1b5675f7d" ma:internalName="OECDProjectLookup" ma:readOnly="false" ma:showField="OECDShortProjectName" ma:web="7348197b-4e95-41c6-b270-341eaa4cbbb2">
      <xsd:simpleType>
        <xsd:restriction base="dms:Unknown"/>
      </xsd:simpleType>
    </xsd:element>
    <xsd:element name="OECDMainProject" ma:index="30" nillable="true" ma:displayName="Main project" ma:description="" ma:hidden="true" ma:list="79d7b38c-e11d-4327-b506-f1b1b5675f7d" ma:internalName="OECDMainProject" ma:readOnly="false" ma:showField="OECDShortProjectName">
      <xsd:simpleType>
        <xsd:restriction base="dms:Unknown"/>
      </xsd:simpleType>
    </xsd:element>
    <xsd:element name="Project_x003a_ID" ma:index="37" nillable="true" ma:displayName="Project:ID" ma:hidden="true" ma:list="79d7b38c-e11d-4327-b506-f1b1b5675f7d" ma:internalName="Project_x003A_ID" ma:readOnly="true" ma:showField="ID" ma:web="7348197b-4e95-41c6-b270-341eaa4cbbb2">
      <xsd:simpleType>
        <xsd:restriction base="dms:Lookup"/>
      </xsd:simpleType>
    </xsd:element>
    <xsd:element name="Project_x003a_Project_x0020_status" ma:index="38" nillable="true" ma:displayName="Project:Project status" ma:hidden="true" ma:list="79d7b38c-e11d-4327-b506-f1b1b5675f7d" ma:internalName="Project_x003A_Project_x0020_status" ma:readOnly="true" ma:showField="OECDProjectStatus" ma:web="7348197b-4e95-41c6-b270-341eaa4cbbb2">
      <xsd:simpleType>
        <xsd:restriction base="dms:Lookup"/>
      </xsd:simpleType>
    </xsd:element>
    <xsd:element name="Project_x003A_ID1" ma:index="39" nillable="true" ma:displayName="Project:ID" ma:list="79d7b38c-e11d-4327-b506-f1b1b5675f7d" ma:internalName="Project_x003A_ID1" ma:readOnly="true" ma:showField="ID" ma:web="7348197b-4e95-41c6-b270-341eaa4cbbb2">
      <xsd:simpleType>
        <xsd:restriction base="dms:Lookup"/>
      </xsd:simpleType>
    </xsd:element>
    <xsd:element name="hdbdedc482f84db6a3d5a4d4ebadc352" ma:index="42" nillable="true" ma:displayName="Deliverable owner_0" ma:hidden="true" ma:internalName="hdbdedc482f84db6a3d5a4d4ebadc352">
      <xsd:simpleType>
        <xsd:restriction base="dms:Note"/>
      </xsd:simpleType>
    </xsd:element>
    <xsd:element name="i8e8e382ab9a4a44b650ab702ffce732" ma:index="43" nillable="true" ma:displayName="Project partners_0" ma:hidden="true" ma:internalName="i8e8e382ab9a4a44b650ab702ffce732">
      <xsd:simpleType>
        <xsd:restriction base="dms:Note"/>
      </xsd:simpleType>
    </xsd:element>
    <xsd:element name="n8655da54a064da182923cf6cbb46907" ma:index="44" nillable="true" ma:displayName="Deliverable partners_0" ma:hidden="true" ma:internalName="n8655da54a064da182923cf6cbb46907">
      <xsd:simpleType>
        <xsd:restriction base="dms:Note"/>
      </xsd:simpleType>
    </xsd:element>
    <xsd:element name="a5c695ec21c747a0bdb8a6375755520a" ma:index="47" nillable="true" ma:taxonomy="true" ma:internalName="a5c695ec21c747a0bdb8a6375755520a" ma:taxonomyFieldName="OECDProjectOwnerStructure" ma:displayName="Project owner" ma:indexed="true" ma:readOnly="false" ma:default="" ma:fieldId="a5c695ec-21c7-47a0-bdb8-a6375755520a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58739F-BE70-4B9E-820B-62D87C778EB2}"/>
</file>

<file path=customXml/itemProps2.xml><?xml version="1.0" encoding="utf-8"?>
<ds:datastoreItem xmlns:ds="http://schemas.openxmlformats.org/officeDocument/2006/customXml" ds:itemID="{06EA6E6C-FFB4-4058-82FD-2D425C5915A5}"/>
</file>

<file path=customXml/itemProps3.xml><?xml version="1.0" encoding="utf-8"?>
<ds:datastoreItem xmlns:ds="http://schemas.openxmlformats.org/officeDocument/2006/customXml" ds:itemID="{20B84AB8-9785-4267-8943-7B45F426F0C6}"/>
</file>

<file path=customXml/itemProps4.xml><?xml version="1.0" encoding="utf-8"?>
<ds:datastoreItem xmlns:ds="http://schemas.openxmlformats.org/officeDocument/2006/customXml" ds:itemID="{087052F7-654B-4D1C-8C76-F0F774ADB425}"/>
</file>

<file path=customXml/itemProps5.xml><?xml version="1.0" encoding="utf-8"?>
<ds:datastoreItem xmlns:ds="http://schemas.openxmlformats.org/officeDocument/2006/customXml" ds:itemID="{015CAA5A-DC77-454C-9287-867A7FEEBFE8}"/>
</file>

<file path=customXml/itemProps6.xml><?xml version="1.0" encoding="utf-8"?>
<ds:datastoreItem xmlns:ds="http://schemas.openxmlformats.org/officeDocument/2006/customXml" ds:itemID="{2B8EA0C0-D588-41EF-B9D5-3563F748B1FB}"/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30196</TotalTime>
  <Words>686</Words>
  <Application>Microsoft Office PowerPoint</Application>
  <PresentationFormat>On-screen Show (4:3)</PresentationFormat>
  <Paragraphs>244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OECD_English_white</vt:lpstr>
      <vt:lpstr>OECD’s work on Adverse outcome pathways</vt:lpstr>
      <vt:lpstr>Growing concern over lack of toxicological data</vt:lpstr>
      <vt:lpstr>Countries are improving their legislation to assess more chemicals in a shorter time frame</vt:lpstr>
      <vt:lpstr>Standard toxicity testing is costly,  time consuming and requires many animals</vt:lpstr>
      <vt:lpstr>Mutual Acceptance of Data</vt:lpstr>
      <vt:lpstr>SAVINGS FROM MAD</vt:lpstr>
      <vt:lpstr>Promoting the use of non-animal methods</vt:lpstr>
      <vt:lpstr>Developing models to predict toxicity</vt:lpstr>
      <vt:lpstr>QSAR Toolbox (1)</vt:lpstr>
      <vt:lpstr>Need for mechanistic understanding</vt:lpstr>
      <vt:lpstr>Identifying the mechanism at work</vt:lpstr>
      <vt:lpstr>Key events triggered by aromatase inhibition that lead to population reduction</vt:lpstr>
      <vt:lpstr>Early key events can be measured with non-animal tests, which can be used to predict the adverse outcome</vt:lpstr>
      <vt:lpstr>Read-across based on mechanistic understanding</vt:lpstr>
      <vt:lpstr>A chemical can trigger different MIEs leading to different adverse effects</vt:lpstr>
      <vt:lpstr>A chemical can trigger a network of AOPs</vt:lpstr>
      <vt:lpstr>Use of AOP Networks to assess toxicity of mixtures</vt:lpstr>
      <vt:lpstr>AOP Wiki</vt:lpstr>
      <vt:lpstr>PowerPoint Presentation</vt:lpstr>
      <vt:lpstr>Benefits of AOPs</vt:lpstr>
      <vt:lpstr>AOPs under external review </vt:lpstr>
      <vt:lpstr>Thank you for your attention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Adverse Outcome Pathways can help the wold  (of predictive toxicology)</dc:title>
  <dc:creator>ALADJOV Hristo</dc:creator>
  <cp:lastModifiedBy>DIDERICH Robert</cp:lastModifiedBy>
  <cp:revision>695</cp:revision>
  <cp:lastPrinted>2015-09-22T14:00:07Z</cp:lastPrinted>
  <dcterms:created xsi:type="dcterms:W3CDTF">2015-02-16T10:13:00Z</dcterms:created>
  <dcterms:modified xsi:type="dcterms:W3CDTF">2015-11-02T15:33:02Z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0x0101008B4DD370EC31429186F3AD49F0D3098F004A77CEA22D3A40738DB9741B0FD4187A0081A297DA330C4955888849EBD611C226002A7CF5A6FFAA8645B723E8F544D47DC1</vt:lpwstr>
  </property>
  <property fmtid="{D5CDD505-2E9C-101B-9397-08002B2CF9AE}" pid="3" name="OECDDeliverableStructure">
    <vt:lpwstr/>
  </property>
  <property fmtid="{D5CDD505-2E9C-101B-9397-08002B2CF9AE}" pid="4" name="OECDCountry">
    <vt:lpwstr/>
  </property>
  <property fmtid="{D5CDD505-2E9C-101B-9397-08002B2CF9AE}" pid="5" name="OECDTopic">
    <vt:lpwstr/>
  </property>
  <property fmtid="{D5CDD505-2E9C-101B-9397-08002B2CF9AE}" pid="6" name="OECDCommittee">
    <vt:lpwstr>20;#Environment Policy Committee|e85b9b45-3128-4c61-a18e-1163bfd1833c</vt:lpwstr>
  </property>
  <property fmtid="{D5CDD505-2E9C-101B-9397-08002B2CF9AE}" pid="7" name="OECDProjectPartnersStructure">
    <vt:lpwstr/>
  </property>
  <property fmtid="{D5CDD505-2E9C-101B-9397-08002B2CF9AE}" pid="8" name="OECDPWB">
    <vt:lpwstr>1218;#2.3 Environmental Sustainability|dcc728a9-4880-4947-a5ba-85d95966b416</vt:lpwstr>
  </property>
  <property fmtid="{D5CDD505-2E9C-101B-9397-08002B2CF9AE}" pid="9" name="OECDProjectPageLink">
    <vt:lpwstr>1550</vt:lpwstr>
  </property>
  <property fmtid="{D5CDD505-2E9C-101B-9397-08002B2CF9AE}" pid="10" name="OECDKeywords">
    <vt:lpwstr>584;#Environment Policy Committee|ec0a2f3f-2720-4c1a-b562-0d91447ee94e</vt:lpwstr>
  </property>
  <property fmtid="{D5CDD505-2E9C-101B-9397-08002B2CF9AE}" pid="11" name="OECDDeliverablePartnersStructure">
    <vt:lpwstr/>
  </property>
  <property fmtid="{D5CDD505-2E9C-101B-9397-08002B2CF9AE}" pid="12" name="OECDHorizontalProjects">
    <vt:lpwstr/>
  </property>
  <property fmtid="{D5CDD505-2E9C-101B-9397-08002B2CF9AE}" pid="13" name="OECDProjectOwnerStructure">
    <vt:lpwstr>690;#ENV/EHS|04e6c32e-b195-43f4-88ff-805a21e1f3a5</vt:lpwstr>
  </property>
</Properties>
</file>